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62.xml"/>
  <Override ContentType="application/vnd.openxmlformats-officedocument.presentationml.slideLayout+xml" PartName="/ppt/slideLayouts/slideLayout5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55.xml"/>
  <Override ContentType="application/vnd.openxmlformats-officedocument.presentationml.slideLayout+xml" PartName="/ppt/slideLayouts/slideLayout61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60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59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6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5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58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9.xml"/>
  <Override ContentType="application/vnd.openxmlformats-officedocument.presentationml.slide+xml" PartName="/ppt/slides/slide5.xml"/>
  <Override ContentType="application/vnd.openxmlformats-officedocument.presentationml.slide+xml" PartName="/ppt/slides/slide8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710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</p:sldIdLst>
  <p:sldSz cy="5143500" cx="9144000"/>
  <p:notesSz cx="6858000" cy="9144000"/>
  <p:embeddedFontLst>
    <p:embeddedFont>
      <p:font typeface="Architects Daughter"/>
      <p:regular r:id="rId17"/>
    </p:embeddedFont>
    <p:embeddedFont>
      <p:font typeface="Bangers"/>
      <p:regular r:id="rId18"/>
    </p:embeddedFont>
    <p:embeddedFont>
      <p:font typeface="Slackey"/>
      <p:regular r:id="rId19"/>
    </p:embeddedFont>
    <p:embeddedFont>
      <p:font typeface="Playfair Display"/>
      <p:regular r:id="rId20"/>
      <p:bold r:id="rId21"/>
      <p:italic r:id="rId22"/>
      <p:boldItalic r:id="rId2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612">
          <p15:clr>
            <a:schemeClr val="dk1"/>
          </p15:clr>
        </p15:guide>
        <p15:guide id="2" pos="403">
          <p15:clr>
            <a:schemeClr val="dk1"/>
          </p15:clr>
        </p15:guide>
        <p15:guide id="3" pos="5357">
          <p15:clr>
            <a:schemeClr val="dk1"/>
          </p15:clr>
        </p15:guide>
        <p15:guide id="4" orient="horz" pos="2952">
          <p15:clr>
            <a:schemeClr val="dk1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612" orient="horz"/>
        <p:guide pos="403"/>
        <p:guide pos="5357"/>
        <p:guide pos="2952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20" Type="http://schemas.openxmlformats.org/officeDocument/2006/relationships/font" Target="fonts/PlayfairDisplay-regular.fntdata"/><Relationship Id="rId22" Type="http://schemas.openxmlformats.org/officeDocument/2006/relationships/font" Target="fonts/PlayfairDisplay-italic.fntdata"/><Relationship Id="rId21" Type="http://schemas.openxmlformats.org/officeDocument/2006/relationships/font" Target="fonts/PlayfairDisplay-bold.fntdata"/><Relationship Id="rId23" Type="http://schemas.openxmlformats.org/officeDocument/2006/relationships/font" Target="fonts/PlayfairDisplay-boldItalic.fntdata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7" Type="http://schemas.openxmlformats.org/officeDocument/2006/relationships/font" Target="fonts/ArchitectsDaughter-regular.fntdata"/><Relationship Id="rId16" Type="http://schemas.openxmlformats.org/officeDocument/2006/relationships/slide" Target="slides/slide11.xml"/><Relationship Id="rId19" Type="http://schemas.openxmlformats.org/officeDocument/2006/relationships/font" Target="fonts/Slackey-regular.fntdata"/><Relationship Id="rId18" Type="http://schemas.openxmlformats.org/officeDocument/2006/relationships/font" Target="fonts/Bangers-regular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9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32" name="Shape 18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3" name="Google Shape;18633;g88740b9026_0_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34" name="Google Shape;18634;g88740b9026_0_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42" name="Shape 18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43" name="Google Shape;18643;g11b0c08acc6_0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44" name="Google Shape;18644;g11b0c08acc6_0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52" name="Shape 18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3" name="Google Shape;18653;g820329d9ab_1_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54" name="Google Shape;18654;g820329d9ab_1_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60" name="Shape 18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61" name="Google Shape;18661;g251fb01d458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62" name="Google Shape;18662;g251fb01d458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67" name="Shape 18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68" name="Google Shape;18668;g88740b9026_0_1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69" name="Google Shape;18669;g88740b9026_0_1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74" name="Shape 18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75" name="Google Shape;18675;g1219a519684_0_16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76" name="Google Shape;18676;g1219a519684_0_16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Have the students </a:t>
            </a:r>
            <a:r>
              <a:rPr lang="en"/>
              <a:t>discuss</a:t>
            </a:r>
            <a:r>
              <a:rPr lang="en"/>
              <a:t> the WHY behind </a:t>
            </a:r>
            <a:r>
              <a:rPr lang="en"/>
              <a:t>generosity before moving forward.</a:t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95" name="Shape 18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6" name="Google Shape;18696;g12444f4524b_0_16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97" name="Google Shape;18697;g12444f4524b_0_16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713" name="Shape 18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14" name="Google Shape;18714;g8a2b6bb541_0_1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15" name="Google Shape;18715;g8a2b6bb541_0_1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732" name="Shape 18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3" name="Google Shape;18733;g251fb01d458_3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34" name="Google Shape;18734;g251fb01d458_3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rgbClr val="162130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A kind word doesn’t cost you anything, but it could mean the world to someone else. Write down a positive thought and leave it - then find a note that speaks to you and keep it!</a:t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763" name="Shape 18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64" name="Google Shape;18764;g11b0c08acc6_0_23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65" name="Google Shape;18765;g11b0c08acc6_0_23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796" name="Shape 18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97" name="Google Shape;18797;g251fb01d458_3_2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98" name="Google Shape;18798;g251fb01d458_3_2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Relationship Id="rId5" Type="http://schemas.openxmlformats.org/officeDocument/2006/relationships/hyperlink" Target="https://storyset.com/?utm_source=slidesgo.com&amp;utm_medium=referral-content&amp;utm_campaign=stories-by-freepik&amp;utm_term=stories-by-freepik&amp;utm_content=features" TargetMode="External"/></Relationships>
</file>

<file path=ppt/slideLayouts/_rels/slideLayout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lt1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4499983" y="-33734"/>
            <a:ext cx="4787994" cy="5210954"/>
            <a:chOff x="4499983" y="-33734"/>
            <a:chExt cx="4787994" cy="5210954"/>
          </a:xfrm>
        </p:grpSpPr>
        <p:sp>
          <p:nvSpPr>
            <p:cNvPr id="10" name="Google Shape;10;p2"/>
            <p:cNvSpPr/>
            <p:nvPr/>
          </p:nvSpPr>
          <p:spPr>
            <a:xfrm>
              <a:off x="4533900" y="-19050"/>
              <a:ext cx="4724400" cy="5162550"/>
            </a:xfrm>
            <a:custGeom>
              <a:rect b="b" l="l" r="r" t="t"/>
              <a:pathLst>
                <a:path extrusionOk="0" h="206502" w="188976">
                  <a:moveTo>
                    <a:pt x="0" y="1143"/>
                  </a:moveTo>
                  <a:lnTo>
                    <a:pt x="188595" y="0"/>
                  </a:lnTo>
                  <a:lnTo>
                    <a:pt x="188976" y="206121"/>
                  </a:lnTo>
                  <a:lnTo>
                    <a:pt x="97917" y="20650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grpSp>
          <p:nvGrpSpPr>
            <p:cNvPr id="11" name="Google Shape;11;p2"/>
            <p:cNvGrpSpPr/>
            <p:nvPr/>
          </p:nvGrpSpPr>
          <p:grpSpPr>
            <a:xfrm>
              <a:off x="4499983" y="-33734"/>
              <a:ext cx="4787994" cy="5210954"/>
              <a:chOff x="4499983" y="-33734"/>
              <a:chExt cx="4787994" cy="5210954"/>
            </a:xfrm>
          </p:grpSpPr>
          <p:sp>
            <p:nvSpPr>
              <p:cNvPr id="12" name="Google Shape;12;p2"/>
              <p:cNvSpPr/>
              <p:nvPr/>
            </p:nvSpPr>
            <p:spPr>
              <a:xfrm>
                <a:off x="4499983" y="-33734"/>
                <a:ext cx="4787994" cy="5210954"/>
              </a:xfrm>
              <a:custGeom>
                <a:rect b="b" l="l" r="r" t="t"/>
                <a:pathLst>
                  <a:path extrusionOk="0" h="151662" w="139352">
                    <a:moveTo>
                      <a:pt x="138613" y="596"/>
                    </a:moveTo>
                    <a:lnTo>
                      <a:pt x="138613" y="10835"/>
                    </a:lnTo>
                    <a:lnTo>
                      <a:pt x="96858" y="97310"/>
                    </a:lnTo>
                    <a:lnTo>
                      <a:pt x="138315" y="151067"/>
                    </a:lnTo>
                    <a:lnTo>
                      <a:pt x="94203" y="102799"/>
                    </a:lnTo>
                    <a:lnTo>
                      <a:pt x="71045" y="150769"/>
                    </a:lnTo>
                    <a:lnTo>
                      <a:pt x="89166" y="97286"/>
                    </a:lnTo>
                    <a:lnTo>
                      <a:pt x="1096" y="893"/>
                    </a:lnTo>
                    <a:lnTo>
                      <a:pt x="22527" y="893"/>
                    </a:lnTo>
                    <a:lnTo>
                      <a:pt x="91524" y="90345"/>
                    </a:lnTo>
                    <a:lnTo>
                      <a:pt x="121944" y="596"/>
                    </a:lnTo>
                    <a:close/>
                    <a:moveTo>
                      <a:pt x="139304" y="0"/>
                    </a:moveTo>
                    <a:lnTo>
                      <a:pt x="0" y="298"/>
                    </a:lnTo>
                    <a:lnTo>
                      <a:pt x="70450" y="151662"/>
                    </a:lnTo>
                    <a:lnTo>
                      <a:pt x="139351" y="151662"/>
                    </a:lnTo>
                    <a:lnTo>
                      <a:pt x="13930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4537607" y="-13290"/>
                <a:ext cx="4724980" cy="5170066"/>
              </a:xfrm>
              <a:custGeom>
                <a:rect b="b" l="l" r="r" t="t"/>
                <a:pathLst>
                  <a:path extrusionOk="0" h="150472" w="137518">
                    <a:moveTo>
                      <a:pt x="120849" y="1"/>
                    </a:moveTo>
                    <a:lnTo>
                      <a:pt x="90429" y="89750"/>
                    </a:lnTo>
                    <a:lnTo>
                      <a:pt x="21432" y="298"/>
                    </a:lnTo>
                    <a:lnTo>
                      <a:pt x="1" y="298"/>
                    </a:lnTo>
                    <a:lnTo>
                      <a:pt x="88071" y="96691"/>
                    </a:lnTo>
                    <a:lnTo>
                      <a:pt x="69950" y="150174"/>
                    </a:lnTo>
                    <a:lnTo>
                      <a:pt x="93108" y="102204"/>
                    </a:lnTo>
                    <a:lnTo>
                      <a:pt x="137220" y="150472"/>
                    </a:lnTo>
                    <a:lnTo>
                      <a:pt x="95763" y="96715"/>
                    </a:lnTo>
                    <a:lnTo>
                      <a:pt x="137518" y="10240"/>
                    </a:lnTo>
                    <a:lnTo>
                      <a:pt x="13751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4499983" y="-33734"/>
                <a:ext cx="4787994" cy="5210954"/>
              </a:xfrm>
              <a:custGeom>
                <a:rect b="b" l="l" r="r" t="t"/>
                <a:pathLst>
                  <a:path extrusionOk="0" fill="none" h="151662" w="139352">
                    <a:moveTo>
                      <a:pt x="139304" y="0"/>
                    </a:moveTo>
                    <a:lnTo>
                      <a:pt x="139351" y="151662"/>
                    </a:lnTo>
                    <a:lnTo>
                      <a:pt x="70450" y="151662"/>
                    </a:lnTo>
                    <a:lnTo>
                      <a:pt x="0" y="298"/>
                    </a:lnTo>
                    <a:close/>
                  </a:path>
                </a:pathLst>
              </a:custGeom>
              <a:noFill/>
              <a:ln cap="flat" cmpd="sng" w="2977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" name="Google Shape;15;p2"/>
          <p:cNvGrpSpPr/>
          <p:nvPr/>
        </p:nvGrpSpPr>
        <p:grpSpPr>
          <a:xfrm>
            <a:off x="-143972" y="-33734"/>
            <a:ext cx="5612301" cy="2523668"/>
            <a:chOff x="-143972" y="-33734"/>
            <a:chExt cx="5612301" cy="2523668"/>
          </a:xfrm>
        </p:grpSpPr>
        <p:sp>
          <p:nvSpPr>
            <p:cNvPr id="16" name="Google Shape;16;p2"/>
            <p:cNvSpPr/>
            <p:nvPr/>
          </p:nvSpPr>
          <p:spPr>
            <a:xfrm>
              <a:off x="-136173" y="-23495"/>
              <a:ext cx="5604501" cy="2510165"/>
            </a:xfrm>
            <a:custGeom>
              <a:rect b="b" l="l" r="r" t="t"/>
              <a:pathLst>
                <a:path extrusionOk="0" h="73057" w="163116">
                  <a:moveTo>
                    <a:pt x="3405" y="524"/>
                  </a:moveTo>
                  <a:cubicBezTo>
                    <a:pt x="3703" y="524"/>
                    <a:pt x="3977" y="774"/>
                    <a:pt x="3977" y="1084"/>
                  </a:cubicBezTo>
                  <a:cubicBezTo>
                    <a:pt x="3977" y="1381"/>
                    <a:pt x="3727" y="1655"/>
                    <a:pt x="3405" y="1655"/>
                  </a:cubicBezTo>
                  <a:cubicBezTo>
                    <a:pt x="3096" y="1655"/>
                    <a:pt x="2846" y="1393"/>
                    <a:pt x="2846" y="1084"/>
                  </a:cubicBezTo>
                  <a:cubicBezTo>
                    <a:pt x="2858" y="774"/>
                    <a:pt x="3096" y="524"/>
                    <a:pt x="3405" y="524"/>
                  </a:cubicBezTo>
                  <a:close/>
                  <a:moveTo>
                    <a:pt x="7132" y="524"/>
                  </a:moveTo>
                  <a:cubicBezTo>
                    <a:pt x="7430" y="524"/>
                    <a:pt x="7692" y="774"/>
                    <a:pt x="7692" y="1084"/>
                  </a:cubicBezTo>
                  <a:cubicBezTo>
                    <a:pt x="7692" y="1381"/>
                    <a:pt x="7442" y="1655"/>
                    <a:pt x="7132" y="1655"/>
                  </a:cubicBezTo>
                  <a:cubicBezTo>
                    <a:pt x="6834" y="1655"/>
                    <a:pt x="6560" y="1393"/>
                    <a:pt x="6560" y="1084"/>
                  </a:cubicBezTo>
                  <a:cubicBezTo>
                    <a:pt x="6560" y="774"/>
                    <a:pt x="6822" y="524"/>
                    <a:pt x="7132" y="524"/>
                  </a:cubicBezTo>
                  <a:close/>
                  <a:moveTo>
                    <a:pt x="10871" y="524"/>
                  </a:moveTo>
                  <a:cubicBezTo>
                    <a:pt x="11168" y="524"/>
                    <a:pt x="11430" y="774"/>
                    <a:pt x="11430" y="1084"/>
                  </a:cubicBezTo>
                  <a:cubicBezTo>
                    <a:pt x="11430" y="1381"/>
                    <a:pt x="11180" y="1655"/>
                    <a:pt x="10871" y="1655"/>
                  </a:cubicBezTo>
                  <a:cubicBezTo>
                    <a:pt x="10573" y="1655"/>
                    <a:pt x="10299" y="1393"/>
                    <a:pt x="10299" y="1084"/>
                  </a:cubicBezTo>
                  <a:cubicBezTo>
                    <a:pt x="10299" y="774"/>
                    <a:pt x="10549" y="524"/>
                    <a:pt x="10871" y="524"/>
                  </a:cubicBezTo>
                  <a:close/>
                  <a:moveTo>
                    <a:pt x="14585" y="524"/>
                  </a:moveTo>
                  <a:cubicBezTo>
                    <a:pt x="14883" y="524"/>
                    <a:pt x="15157" y="774"/>
                    <a:pt x="15157" y="1084"/>
                  </a:cubicBezTo>
                  <a:cubicBezTo>
                    <a:pt x="15157" y="1381"/>
                    <a:pt x="14895" y="1655"/>
                    <a:pt x="14585" y="1655"/>
                  </a:cubicBezTo>
                  <a:cubicBezTo>
                    <a:pt x="14288" y="1655"/>
                    <a:pt x="14014" y="1393"/>
                    <a:pt x="14014" y="1084"/>
                  </a:cubicBezTo>
                  <a:cubicBezTo>
                    <a:pt x="14014" y="774"/>
                    <a:pt x="14276" y="524"/>
                    <a:pt x="14585" y="524"/>
                  </a:cubicBezTo>
                  <a:close/>
                  <a:moveTo>
                    <a:pt x="18324" y="524"/>
                  </a:moveTo>
                  <a:cubicBezTo>
                    <a:pt x="18622" y="524"/>
                    <a:pt x="18883" y="774"/>
                    <a:pt x="18883" y="1084"/>
                  </a:cubicBezTo>
                  <a:cubicBezTo>
                    <a:pt x="18883" y="1381"/>
                    <a:pt x="18633" y="1655"/>
                    <a:pt x="18324" y="1655"/>
                  </a:cubicBezTo>
                  <a:cubicBezTo>
                    <a:pt x="18026" y="1655"/>
                    <a:pt x="17752" y="1393"/>
                    <a:pt x="17752" y="1084"/>
                  </a:cubicBezTo>
                  <a:cubicBezTo>
                    <a:pt x="17752" y="774"/>
                    <a:pt x="18014" y="524"/>
                    <a:pt x="18324" y="524"/>
                  </a:cubicBezTo>
                  <a:close/>
                  <a:moveTo>
                    <a:pt x="22039" y="524"/>
                  </a:moveTo>
                  <a:cubicBezTo>
                    <a:pt x="22336" y="524"/>
                    <a:pt x="22610" y="774"/>
                    <a:pt x="22610" y="1084"/>
                  </a:cubicBezTo>
                  <a:cubicBezTo>
                    <a:pt x="22610" y="1381"/>
                    <a:pt x="22360" y="1655"/>
                    <a:pt x="22039" y="1655"/>
                  </a:cubicBezTo>
                  <a:cubicBezTo>
                    <a:pt x="21729" y="1655"/>
                    <a:pt x="21479" y="1393"/>
                    <a:pt x="21479" y="1084"/>
                  </a:cubicBezTo>
                  <a:cubicBezTo>
                    <a:pt x="21479" y="774"/>
                    <a:pt x="21729" y="524"/>
                    <a:pt x="22039" y="524"/>
                  </a:cubicBezTo>
                  <a:close/>
                  <a:moveTo>
                    <a:pt x="25777" y="524"/>
                  </a:moveTo>
                  <a:cubicBezTo>
                    <a:pt x="26075" y="524"/>
                    <a:pt x="26349" y="774"/>
                    <a:pt x="26349" y="1084"/>
                  </a:cubicBezTo>
                  <a:cubicBezTo>
                    <a:pt x="26349" y="1381"/>
                    <a:pt x="26087" y="1655"/>
                    <a:pt x="25777" y="1655"/>
                  </a:cubicBezTo>
                  <a:cubicBezTo>
                    <a:pt x="25468" y="1655"/>
                    <a:pt x="25206" y="1393"/>
                    <a:pt x="25206" y="1084"/>
                  </a:cubicBezTo>
                  <a:cubicBezTo>
                    <a:pt x="25206" y="774"/>
                    <a:pt x="25468" y="524"/>
                    <a:pt x="25777" y="524"/>
                  </a:cubicBezTo>
                  <a:close/>
                  <a:moveTo>
                    <a:pt x="29504" y="524"/>
                  </a:moveTo>
                  <a:cubicBezTo>
                    <a:pt x="29801" y="524"/>
                    <a:pt x="30063" y="774"/>
                    <a:pt x="30063" y="1084"/>
                  </a:cubicBezTo>
                  <a:cubicBezTo>
                    <a:pt x="30063" y="1381"/>
                    <a:pt x="29813" y="1655"/>
                    <a:pt x="29504" y="1655"/>
                  </a:cubicBezTo>
                  <a:cubicBezTo>
                    <a:pt x="29182" y="1655"/>
                    <a:pt x="28932" y="1393"/>
                    <a:pt x="28932" y="1084"/>
                  </a:cubicBezTo>
                  <a:cubicBezTo>
                    <a:pt x="28932" y="774"/>
                    <a:pt x="29182" y="524"/>
                    <a:pt x="29504" y="524"/>
                  </a:cubicBezTo>
                  <a:close/>
                  <a:moveTo>
                    <a:pt x="33230" y="524"/>
                  </a:moveTo>
                  <a:cubicBezTo>
                    <a:pt x="33528" y="524"/>
                    <a:pt x="33802" y="774"/>
                    <a:pt x="33802" y="1084"/>
                  </a:cubicBezTo>
                  <a:cubicBezTo>
                    <a:pt x="33802" y="1381"/>
                    <a:pt x="33552" y="1655"/>
                    <a:pt x="33230" y="1655"/>
                  </a:cubicBezTo>
                  <a:cubicBezTo>
                    <a:pt x="32921" y="1655"/>
                    <a:pt x="32671" y="1393"/>
                    <a:pt x="32671" y="1084"/>
                  </a:cubicBezTo>
                  <a:cubicBezTo>
                    <a:pt x="32671" y="774"/>
                    <a:pt x="32921" y="524"/>
                    <a:pt x="33230" y="524"/>
                  </a:cubicBezTo>
                  <a:close/>
                  <a:moveTo>
                    <a:pt x="36957" y="524"/>
                  </a:moveTo>
                  <a:cubicBezTo>
                    <a:pt x="37255" y="524"/>
                    <a:pt x="37517" y="774"/>
                    <a:pt x="37517" y="1084"/>
                  </a:cubicBezTo>
                  <a:cubicBezTo>
                    <a:pt x="37517" y="1381"/>
                    <a:pt x="37267" y="1655"/>
                    <a:pt x="36957" y="1655"/>
                  </a:cubicBezTo>
                  <a:cubicBezTo>
                    <a:pt x="36648" y="1655"/>
                    <a:pt x="36386" y="1393"/>
                    <a:pt x="36386" y="1084"/>
                  </a:cubicBezTo>
                  <a:cubicBezTo>
                    <a:pt x="36409" y="774"/>
                    <a:pt x="36648" y="524"/>
                    <a:pt x="36957" y="524"/>
                  </a:cubicBezTo>
                  <a:close/>
                  <a:moveTo>
                    <a:pt x="40672" y="524"/>
                  </a:moveTo>
                  <a:cubicBezTo>
                    <a:pt x="40970" y="524"/>
                    <a:pt x="41243" y="774"/>
                    <a:pt x="41243" y="1084"/>
                  </a:cubicBezTo>
                  <a:cubicBezTo>
                    <a:pt x="41243" y="1381"/>
                    <a:pt x="40993" y="1655"/>
                    <a:pt x="40672" y="1655"/>
                  </a:cubicBezTo>
                  <a:cubicBezTo>
                    <a:pt x="40374" y="1655"/>
                    <a:pt x="40112" y="1393"/>
                    <a:pt x="40112" y="1084"/>
                  </a:cubicBezTo>
                  <a:cubicBezTo>
                    <a:pt x="40112" y="774"/>
                    <a:pt x="40362" y="524"/>
                    <a:pt x="40672" y="524"/>
                  </a:cubicBezTo>
                  <a:close/>
                  <a:moveTo>
                    <a:pt x="44410" y="524"/>
                  </a:moveTo>
                  <a:cubicBezTo>
                    <a:pt x="44708" y="524"/>
                    <a:pt x="44982" y="774"/>
                    <a:pt x="44982" y="1084"/>
                  </a:cubicBezTo>
                  <a:cubicBezTo>
                    <a:pt x="44982" y="1381"/>
                    <a:pt x="44720" y="1655"/>
                    <a:pt x="44410" y="1655"/>
                  </a:cubicBezTo>
                  <a:cubicBezTo>
                    <a:pt x="44113" y="1655"/>
                    <a:pt x="43851" y="1393"/>
                    <a:pt x="43851" y="1084"/>
                  </a:cubicBezTo>
                  <a:cubicBezTo>
                    <a:pt x="43851" y="774"/>
                    <a:pt x="44101" y="524"/>
                    <a:pt x="44410" y="524"/>
                  </a:cubicBezTo>
                  <a:close/>
                  <a:moveTo>
                    <a:pt x="48137" y="524"/>
                  </a:moveTo>
                  <a:cubicBezTo>
                    <a:pt x="48435" y="524"/>
                    <a:pt x="48697" y="774"/>
                    <a:pt x="48697" y="1084"/>
                  </a:cubicBezTo>
                  <a:cubicBezTo>
                    <a:pt x="48697" y="1381"/>
                    <a:pt x="48447" y="1655"/>
                    <a:pt x="48137" y="1655"/>
                  </a:cubicBezTo>
                  <a:cubicBezTo>
                    <a:pt x="47839" y="1655"/>
                    <a:pt x="47566" y="1393"/>
                    <a:pt x="47566" y="1084"/>
                  </a:cubicBezTo>
                  <a:cubicBezTo>
                    <a:pt x="47566" y="774"/>
                    <a:pt x="47839" y="524"/>
                    <a:pt x="48137" y="524"/>
                  </a:cubicBezTo>
                  <a:close/>
                  <a:moveTo>
                    <a:pt x="51864" y="524"/>
                  </a:moveTo>
                  <a:cubicBezTo>
                    <a:pt x="52161" y="524"/>
                    <a:pt x="52435" y="774"/>
                    <a:pt x="52435" y="1084"/>
                  </a:cubicBezTo>
                  <a:cubicBezTo>
                    <a:pt x="52435" y="1381"/>
                    <a:pt x="52185" y="1655"/>
                    <a:pt x="51864" y="1655"/>
                  </a:cubicBezTo>
                  <a:cubicBezTo>
                    <a:pt x="51566" y="1655"/>
                    <a:pt x="51304" y="1393"/>
                    <a:pt x="51304" y="1084"/>
                  </a:cubicBezTo>
                  <a:cubicBezTo>
                    <a:pt x="51304" y="774"/>
                    <a:pt x="51554" y="524"/>
                    <a:pt x="51864" y="524"/>
                  </a:cubicBezTo>
                  <a:close/>
                  <a:moveTo>
                    <a:pt x="55602" y="524"/>
                  </a:moveTo>
                  <a:cubicBezTo>
                    <a:pt x="55900" y="524"/>
                    <a:pt x="56174" y="774"/>
                    <a:pt x="56174" y="1084"/>
                  </a:cubicBezTo>
                  <a:cubicBezTo>
                    <a:pt x="56174" y="1381"/>
                    <a:pt x="55912" y="1655"/>
                    <a:pt x="55602" y="1655"/>
                  </a:cubicBezTo>
                  <a:cubicBezTo>
                    <a:pt x="55293" y="1655"/>
                    <a:pt x="55043" y="1393"/>
                    <a:pt x="55043" y="1084"/>
                  </a:cubicBezTo>
                  <a:cubicBezTo>
                    <a:pt x="55043" y="774"/>
                    <a:pt x="55293" y="524"/>
                    <a:pt x="55602" y="524"/>
                  </a:cubicBezTo>
                  <a:close/>
                  <a:moveTo>
                    <a:pt x="59329" y="524"/>
                  </a:moveTo>
                  <a:cubicBezTo>
                    <a:pt x="59627" y="524"/>
                    <a:pt x="59889" y="774"/>
                    <a:pt x="59889" y="1084"/>
                  </a:cubicBezTo>
                  <a:cubicBezTo>
                    <a:pt x="59889" y="1381"/>
                    <a:pt x="59639" y="1655"/>
                    <a:pt x="59329" y="1655"/>
                  </a:cubicBezTo>
                  <a:cubicBezTo>
                    <a:pt x="59008" y="1655"/>
                    <a:pt x="58757" y="1393"/>
                    <a:pt x="58757" y="1084"/>
                  </a:cubicBezTo>
                  <a:cubicBezTo>
                    <a:pt x="58757" y="774"/>
                    <a:pt x="59008" y="524"/>
                    <a:pt x="59329" y="524"/>
                  </a:cubicBezTo>
                  <a:close/>
                  <a:moveTo>
                    <a:pt x="63056" y="524"/>
                  </a:moveTo>
                  <a:cubicBezTo>
                    <a:pt x="63353" y="524"/>
                    <a:pt x="63627" y="774"/>
                    <a:pt x="63627" y="1084"/>
                  </a:cubicBezTo>
                  <a:cubicBezTo>
                    <a:pt x="63627" y="1381"/>
                    <a:pt x="63377" y="1655"/>
                    <a:pt x="63056" y="1655"/>
                  </a:cubicBezTo>
                  <a:cubicBezTo>
                    <a:pt x="62746" y="1655"/>
                    <a:pt x="62496" y="1393"/>
                    <a:pt x="62496" y="1084"/>
                  </a:cubicBezTo>
                  <a:cubicBezTo>
                    <a:pt x="62496" y="774"/>
                    <a:pt x="62746" y="524"/>
                    <a:pt x="63056" y="524"/>
                  </a:cubicBezTo>
                  <a:close/>
                  <a:moveTo>
                    <a:pt x="66782" y="524"/>
                  </a:moveTo>
                  <a:cubicBezTo>
                    <a:pt x="67080" y="524"/>
                    <a:pt x="67342" y="774"/>
                    <a:pt x="67342" y="1084"/>
                  </a:cubicBezTo>
                  <a:cubicBezTo>
                    <a:pt x="67342" y="1381"/>
                    <a:pt x="67092" y="1655"/>
                    <a:pt x="66782" y="1655"/>
                  </a:cubicBezTo>
                  <a:cubicBezTo>
                    <a:pt x="66473" y="1655"/>
                    <a:pt x="66211" y="1393"/>
                    <a:pt x="66211" y="1084"/>
                  </a:cubicBezTo>
                  <a:cubicBezTo>
                    <a:pt x="66211" y="774"/>
                    <a:pt x="66473" y="524"/>
                    <a:pt x="66782" y="524"/>
                  </a:cubicBezTo>
                  <a:close/>
                  <a:moveTo>
                    <a:pt x="70509" y="524"/>
                  </a:moveTo>
                  <a:cubicBezTo>
                    <a:pt x="70807" y="524"/>
                    <a:pt x="71080" y="774"/>
                    <a:pt x="71080" y="1084"/>
                  </a:cubicBezTo>
                  <a:cubicBezTo>
                    <a:pt x="71080" y="1381"/>
                    <a:pt x="70830" y="1655"/>
                    <a:pt x="70509" y="1655"/>
                  </a:cubicBezTo>
                  <a:cubicBezTo>
                    <a:pt x="70199" y="1655"/>
                    <a:pt x="69949" y="1393"/>
                    <a:pt x="69949" y="1084"/>
                  </a:cubicBezTo>
                  <a:cubicBezTo>
                    <a:pt x="69949" y="774"/>
                    <a:pt x="70199" y="524"/>
                    <a:pt x="70509" y="524"/>
                  </a:cubicBezTo>
                  <a:close/>
                  <a:moveTo>
                    <a:pt x="74236" y="524"/>
                  </a:moveTo>
                  <a:cubicBezTo>
                    <a:pt x="74533" y="524"/>
                    <a:pt x="74795" y="774"/>
                    <a:pt x="74795" y="1084"/>
                  </a:cubicBezTo>
                  <a:cubicBezTo>
                    <a:pt x="74795" y="1381"/>
                    <a:pt x="74545" y="1655"/>
                    <a:pt x="74236" y="1655"/>
                  </a:cubicBezTo>
                  <a:cubicBezTo>
                    <a:pt x="73938" y="1655"/>
                    <a:pt x="73676" y="1393"/>
                    <a:pt x="73676" y="1084"/>
                  </a:cubicBezTo>
                  <a:cubicBezTo>
                    <a:pt x="73676" y="774"/>
                    <a:pt x="73926" y="524"/>
                    <a:pt x="74236" y="524"/>
                  </a:cubicBezTo>
                  <a:close/>
                  <a:moveTo>
                    <a:pt x="77855" y="524"/>
                  </a:moveTo>
                  <a:cubicBezTo>
                    <a:pt x="78153" y="524"/>
                    <a:pt x="78415" y="774"/>
                    <a:pt x="78415" y="1084"/>
                  </a:cubicBezTo>
                  <a:cubicBezTo>
                    <a:pt x="78415" y="1381"/>
                    <a:pt x="78165" y="1655"/>
                    <a:pt x="77855" y="1655"/>
                  </a:cubicBezTo>
                  <a:cubicBezTo>
                    <a:pt x="77546" y="1655"/>
                    <a:pt x="77284" y="1393"/>
                    <a:pt x="77284" y="1084"/>
                  </a:cubicBezTo>
                  <a:cubicBezTo>
                    <a:pt x="77284" y="774"/>
                    <a:pt x="77546" y="524"/>
                    <a:pt x="77855" y="524"/>
                  </a:cubicBezTo>
                  <a:close/>
                  <a:moveTo>
                    <a:pt x="81570" y="524"/>
                  </a:moveTo>
                  <a:cubicBezTo>
                    <a:pt x="81868" y="524"/>
                    <a:pt x="82141" y="774"/>
                    <a:pt x="82141" y="1084"/>
                  </a:cubicBezTo>
                  <a:cubicBezTo>
                    <a:pt x="82141" y="1381"/>
                    <a:pt x="81879" y="1655"/>
                    <a:pt x="81570" y="1655"/>
                  </a:cubicBezTo>
                  <a:cubicBezTo>
                    <a:pt x="81260" y="1655"/>
                    <a:pt x="81010" y="1393"/>
                    <a:pt x="81010" y="1084"/>
                  </a:cubicBezTo>
                  <a:cubicBezTo>
                    <a:pt x="81010" y="774"/>
                    <a:pt x="81260" y="524"/>
                    <a:pt x="81570" y="524"/>
                  </a:cubicBezTo>
                  <a:close/>
                  <a:moveTo>
                    <a:pt x="85308" y="524"/>
                  </a:moveTo>
                  <a:cubicBezTo>
                    <a:pt x="85606" y="524"/>
                    <a:pt x="85880" y="774"/>
                    <a:pt x="85880" y="1084"/>
                  </a:cubicBezTo>
                  <a:cubicBezTo>
                    <a:pt x="85880" y="1381"/>
                    <a:pt x="85618" y="1655"/>
                    <a:pt x="85308" y="1655"/>
                  </a:cubicBezTo>
                  <a:cubicBezTo>
                    <a:pt x="84999" y="1655"/>
                    <a:pt x="84749" y="1393"/>
                    <a:pt x="84749" y="1084"/>
                  </a:cubicBezTo>
                  <a:cubicBezTo>
                    <a:pt x="84749" y="774"/>
                    <a:pt x="84999" y="524"/>
                    <a:pt x="85308" y="524"/>
                  </a:cubicBezTo>
                  <a:close/>
                  <a:moveTo>
                    <a:pt x="89035" y="524"/>
                  </a:moveTo>
                  <a:cubicBezTo>
                    <a:pt x="89333" y="524"/>
                    <a:pt x="89595" y="774"/>
                    <a:pt x="89595" y="1084"/>
                  </a:cubicBezTo>
                  <a:cubicBezTo>
                    <a:pt x="89595" y="1381"/>
                    <a:pt x="89345" y="1655"/>
                    <a:pt x="89035" y="1655"/>
                  </a:cubicBezTo>
                  <a:cubicBezTo>
                    <a:pt x="88714" y="1655"/>
                    <a:pt x="88464" y="1393"/>
                    <a:pt x="88464" y="1084"/>
                  </a:cubicBezTo>
                  <a:cubicBezTo>
                    <a:pt x="88464" y="774"/>
                    <a:pt x="88714" y="524"/>
                    <a:pt x="89035" y="524"/>
                  </a:cubicBezTo>
                  <a:close/>
                  <a:moveTo>
                    <a:pt x="92762" y="524"/>
                  </a:moveTo>
                  <a:cubicBezTo>
                    <a:pt x="93059" y="524"/>
                    <a:pt x="93333" y="774"/>
                    <a:pt x="93333" y="1084"/>
                  </a:cubicBezTo>
                  <a:cubicBezTo>
                    <a:pt x="93333" y="1381"/>
                    <a:pt x="93071" y="1655"/>
                    <a:pt x="92762" y="1655"/>
                  </a:cubicBezTo>
                  <a:cubicBezTo>
                    <a:pt x="92452" y="1655"/>
                    <a:pt x="92202" y="1393"/>
                    <a:pt x="92202" y="1084"/>
                  </a:cubicBezTo>
                  <a:cubicBezTo>
                    <a:pt x="92202" y="774"/>
                    <a:pt x="92452" y="524"/>
                    <a:pt x="92762" y="524"/>
                  </a:cubicBezTo>
                  <a:close/>
                  <a:moveTo>
                    <a:pt x="96488" y="524"/>
                  </a:moveTo>
                  <a:cubicBezTo>
                    <a:pt x="96786" y="524"/>
                    <a:pt x="97048" y="774"/>
                    <a:pt x="97048" y="1084"/>
                  </a:cubicBezTo>
                  <a:cubicBezTo>
                    <a:pt x="97048" y="1381"/>
                    <a:pt x="96798" y="1655"/>
                    <a:pt x="96488" y="1655"/>
                  </a:cubicBezTo>
                  <a:cubicBezTo>
                    <a:pt x="96191" y="1655"/>
                    <a:pt x="95917" y="1393"/>
                    <a:pt x="95917" y="1084"/>
                  </a:cubicBezTo>
                  <a:cubicBezTo>
                    <a:pt x="95917" y="774"/>
                    <a:pt x="96179" y="524"/>
                    <a:pt x="96488" y="524"/>
                  </a:cubicBezTo>
                  <a:close/>
                  <a:moveTo>
                    <a:pt x="100203" y="524"/>
                  </a:moveTo>
                  <a:cubicBezTo>
                    <a:pt x="100501" y="524"/>
                    <a:pt x="100775" y="774"/>
                    <a:pt x="100775" y="1084"/>
                  </a:cubicBezTo>
                  <a:cubicBezTo>
                    <a:pt x="100775" y="1381"/>
                    <a:pt x="100513" y="1655"/>
                    <a:pt x="100203" y="1655"/>
                  </a:cubicBezTo>
                  <a:cubicBezTo>
                    <a:pt x="99905" y="1655"/>
                    <a:pt x="99644" y="1393"/>
                    <a:pt x="99644" y="1084"/>
                  </a:cubicBezTo>
                  <a:cubicBezTo>
                    <a:pt x="99644" y="774"/>
                    <a:pt x="99894" y="524"/>
                    <a:pt x="100203" y="524"/>
                  </a:cubicBezTo>
                  <a:close/>
                  <a:moveTo>
                    <a:pt x="103942" y="524"/>
                  </a:moveTo>
                  <a:cubicBezTo>
                    <a:pt x="104239" y="524"/>
                    <a:pt x="104513" y="774"/>
                    <a:pt x="104513" y="1084"/>
                  </a:cubicBezTo>
                  <a:cubicBezTo>
                    <a:pt x="104513" y="1381"/>
                    <a:pt x="104251" y="1655"/>
                    <a:pt x="103942" y="1655"/>
                  </a:cubicBezTo>
                  <a:cubicBezTo>
                    <a:pt x="103644" y="1655"/>
                    <a:pt x="103382" y="1393"/>
                    <a:pt x="103382" y="1084"/>
                  </a:cubicBezTo>
                  <a:cubicBezTo>
                    <a:pt x="103382" y="774"/>
                    <a:pt x="103632" y="524"/>
                    <a:pt x="103942" y="524"/>
                  </a:cubicBezTo>
                  <a:close/>
                  <a:moveTo>
                    <a:pt x="107668" y="524"/>
                  </a:moveTo>
                  <a:cubicBezTo>
                    <a:pt x="107966" y="524"/>
                    <a:pt x="108228" y="774"/>
                    <a:pt x="108228" y="1084"/>
                  </a:cubicBezTo>
                  <a:cubicBezTo>
                    <a:pt x="108228" y="1381"/>
                    <a:pt x="107978" y="1655"/>
                    <a:pt x="107668" y="1655"/>
                  </a:cubicBezTo>
                  <a:cubicBezTo>
                    <a:pt x="107371" y="1655"/>
                    <a:pt x="107097" y="1393"/>
                    <a:pt x="107097" y="1084"/>
                  </a:cubicBezTo>
                  <a:cubicBezTo>
                    <a:pt x="107097" y="774"/>
                    <a:pt x="107347" y="524"/>
                    <a:pt x="107668" y="524"/>
                  </a:cubicBezTo>
                  <a:close/>
                  <a:moveTo>
                    <a:pt x="111395" y="524"/>
                  </a:moveTo>
                  <a:cubicBezTo>
                    <a:pt x="111693" y="524"/>
                    <a:pt x="111967" y="774"/>
                    <a:pt x="111967" y="1084"/>
                  </a:cubicBezTo>
                  <a:cubicBezTo>
                    <a:pt x="111967" y="1381"/>
                    <a:pt x="111705" y="1655"/>
                    <a:pt x="111395" y="1655"/>
                  </a:cubicBezTo>
                  <a:cubicBezTo>
                    <a:pt x="111085" y="1655"/>
                    <a:pt x="110835" y="1393"/>
                    <a:pt x="110835" y="1084"/>
                  </a:cubicBezTo>
                  <a:cubicBezTo>
                    <a:pt x="110835" y="774"/>
                    <a:pt x="111085" y="524"/>
                    <a:pt x="111395" y="524"/>
                  </a:cubicBezTo>
                  <a:close/>
                  <a:moveTo>
                    <a:pt x="115122" y="524"/>
                  </a:moveTo>
                  <a:cubicBezTo>
                    <a:pt x="115419" y="524"/>
                    <a:pt x="115681" y="774"/>
                    <a:pt x="115681" y="1084"/>
                  </a:cubicBezTo>
                  <a:cubicBezTo>
                    <a:pt x="115681" y="1381"/>
                    <a:pt x="115431" y="1655"/>
                    <a:pt x="115122" y="1655"/>
                  </a:cubicBezTo>
                  <a:cubicBezTo>
                    <a:pt x="114812" y="1655"/>
                    <a:pt x="114550" y="1393"/>
                    <a:pt x="114550" y="1084"/>
                  </a:cubicBezTo>
                  <a:cubicBezTo>
                    <a:pt x="114550" y="774"/>
                    <a:pt x="114812" y="524"/>
                    <a:pt x="115122" y="524"/>
                  </a:cubicBezTo>
                  <a:close/>
                  <a:moveTo>
                    <a:pt x="118860" y="524"/>
                  </a:moveTo>
                  <a:cubicBezTo>
                    <a:pt x="119158" y="524"/>
                    <a:pt x="119420" y="774"/>
                    <a:pt x="119420" y="1084"/>
                  </a:cubicBezTo>
                  <a:cubicBezTo>
                    <a:pt x="119420" y="1381"/>
                    <a:pt x="119170" y="1655"/>
                    <a:pt x="118860" y="1655"/>
                  </a:cubicBezTo>
                  <a:cubicBezTo>
                    <a:pt x="118539" y="1655"/>
                    <a:pt x="118289" y="1393"/>
                    <a:pt x="118289" y="1084"/>
                  </a:cubicBezTo>
                  <a:cubicBezTo>
                    <a:pt x="118289" y="774"/>
                    <a:pt x="118539" y="524"/>
                    <a:pt x="118860" y="524"/>
                  </a:cubicBezTo>
                  <a:close/>
                  <a:moveTo>
                    <a:pt x="122575" y="524"/>
                  </a:moveTo>
                  <a:cubicBezTo>
                    <a:pt x="122873" y="524"/>
                    <a:pt x="123146" y="774"/>
                    <a:pt x="123146" y="1084"/>
                  </a:cubicBezTo>
                  <a:cubicBezTo>
                    <a:pt x="123146" y="1381"/>
                    <a:pt x="122885" y="1655"/>
                    <a:pt x="122575" y="1655"/>
                  </a:cubicBezTo>
                  <a:cubicBezTo>
                    <a:pt x="122265" y="1655"/>
                    <a:pt x="122015" y="1393"/>
                    <a:pt x="122015" y="1084"/>
                  </a:cubicBezTo>
                  <a:cubicBezTo>
                    <a:pt x="122027" y="774"/>
                    <a:pt x="122277" y="524"/>
                    <a:pt x="122575" y="524"/>
                  </a:cubicBezTo>
                  <a:close/>
                  <a:moveTo>
                    <a:pt x="126314" y="524"/>
                  </a:moveTo>
                  <a:cubicBezTo>
                    <a:pt x="126611" y="524"/>
                    <a:pt x="126873" y="774"/>
                    <a:pt x="126873" y="1084"/>
                  </a:cubicBezTo>
                  <a:cubicBezTo>
                    <a:pt x="126873" y="1381"/>
                    <a:pt x="126623" y="1655"/>
                    <a:pt x="126314" y="1655"/>
                  </a:cubicBezTo>
                  <a:cubicBezTo>
                    <a:pt x="126004" y="1655"/>
                    <a:pt x="125742" y="1393"/>
                    <a:pt x="125742" y="1084"/>
                  </a:cubicBezTo>
                  <a:cubicBezTo>
                    <a:pt x="125742" y="774"/>
                    <a:pt x="126004" y="524"/>
                    <a:pt x="126314" y="524"/>
                  </a:cubicBezTo>
                  <a:close/>
                  <a:moveTo>
                    <a:pt x="5287" y="2381"/>
                  </a:moveTo>
                  <a:cubicBezTo>
                    <a:pt x="5596" y="2381"/>
                    <a:pt x="5846" y="2631"/>
                    <a:pt x="5846" y="2953"/>
                  </a:cubicBezTo>
                  <a:cubicBezTo>
                    <a:pt x="5846" y="3262"/>
                    <a:pt x="5596" y="3512"/>
                    <a:pt x="5287" y="3512"/>
                  </a:cubicBezTo>
                  <a:cubicBezTo>
                    <a:pt x="4977" y="3512"/>
                    <a:pt x="4715" y="3262"/>
                    <a:pt x="4715" y="2953"/>
                  </a:cubicBezTo>
                  <a:cubicBezTo>
                    <a:pt x="4715" y="2631"/>
                    <a:pt x="4977" y="2381"/>
                    <a:pt x="5287" y="2381"/>
                  </a:cubicBezTo>
                  <a:close/>
                  <a:moveTo>
                    <a:pt x="12728" y="2381"/>
                  </a:moveTo>
                  <a:cubicBezTo>
                    <a:pt x="13037" y="2381"/>
                    <a:pt x="13288" y="2631"/>
                    <a:pt x="13288" y="2953"/>
                  </a:cubicBezTo>
                  <a:cubicBezTo>
                    <a:pt x="13288" y="3262"/>
                    <a:pt x="13037" y="3512"/>
                    <a:pt x="12728" y="3512"/>
                  </a:cubicBezTo>
                  <a:cubicBezTo>
                    <a:pt x="12418" y="3512"/>
                    <a:pt x="12156" y="3262"/>
                    <a:pt x="12156" y="2953"/>
                  </a:cubicBezTo>
                  <a:cubicBezTo>
                    <a:pt x="12180" y="2631"/>
                    <a:pt x="12418" y="2381"/>
                    <a:pt x="12728" y="2381"/>
                  </a:cubicBezTo>
                  <a:close/>
                  <a:moveTo>
                    <a:pt x="20181" y="2381"/>
                  </a:moveTo>
                  <a:cubicBezTo>
                    <a:pt x="20491" y="2381"/>
                    <a:pt x="20753" y="2631"/>
                    <a:pt x="20753" y="2953"/>
                  </a:cubicBezTo>
                  <a:cubicBezTo>
                    <a:pt x="20753" y="3262"/>
                    <a:pt x="20491" y="3512"/>
                    <a:pt x="20181" y="3512"/>
                  </a:cubicBezTo>
                  <a:cubicBezTo>
                    <a:pt x="19872" y="3512"/>
                    <a:pt x="19622" y="3262"/>
                    <a:pt x="19622" y="2953"/>
                  </a:cubicBezTo>
                  <a:cubicBezTo>
                    <a:pt x="19634" y="2631"/>
                    <a:pt x="19872" y="2381"/>
                    <a:pt x="20181" y="2381"/>
                  </a:cubicBezTo>
                  <a:close/>
                  <a:moveTo>
                    <a:pt x="27635" y="2381"/>
                  </a:moveTo>
                  <a:cubicBezTo>
                    <a:pt x="27956" y="2381"/>
                    <a:pt x="28206" y="2631"/>
                    <a:pt x="28206" y="2953"/>
                  </a:cubicBezTo>
                  <a:cubicBezTo>
                    <a:pt x="28206" y="3262"/>
                    <a:pt x="27956" y="3512"/>
                    <a:pt x="27635" y="3512"/>
                  </a:cubicBezTo>
                  <a:cubicBezTo>
                    <a:pt x="27325" y="3512"/>
                    <a:pt x="27075" y="3262"/>
                    <a:pt x="27075" y="2953"/>
                  </a:cubicBezTo>
                  <a:cubicBezTo>
                    <a:pt x="27087" y="2631"/>
                    <a:pt x="27325" y="2381"/>
                    <a:pt x="27635" y="2381"/>
                  </a:cubicBezTo>
                  <a:close/>
                  <a:moveTo>
                    <a:pt x="35100" y="2381"/>
                  </a:moveTo>
                  <a:cubicBezTo>
                    <a:pt x="35409" y="2381"/>
                    <a:pt x="35659" y="2631"/>
                    <a:pt x="35659" y="2953"/>
                  </a:cubicBezTo>
                  <a:cubicBezTo>
                    <a:pt x="35659" y="3262"/>
                    <a:pt x="35409" y="3512"/>
                    <a:pt x="35100" y="3512"/>
                  </a:cubicBezTo>
                  <a:cubicBezTo>
                    <a:pt x="34778" y="3512"/>
                    <a:pt x="34528" y="3262"/>
                    <a:pt x="34528" y="2953"/>
                  </a:cubicBezTo>
                  <a:cubicBezTo>
                    <a:pt x="34540" y="2631"/>
                    <a:pt x="34778" y="2381"/>
                    <a:pt x="35100" y="2381"/>
                  </a:cubicBezTo>
                  <a:close/>
                  <a:moveTo>
                    <a:pt x="42553" y="2381"/>
                  </a:moveTo>
                  <a:cubicBezTo>
                    <a:pt x="42863" y="2381"/>
                    <a:pt x="43113" y="2631"/>
                    <a:pt x="43113" y="2953"/>
                  </a:cubicBezTo>
                  <a:cubicBezTo>
                    <a:pt x="43113" y="3262"/>
                    <a:pt x="42863" y="3512"/>
                    <a:pt x="42553" y="3512"/>
                  </a:cubicBezTo>
                  <a:cubicBezTo>
                    <a:pt x="42232" y="3512"/>
                    <a:pt x="41982" y="3262"/>
                    <a:pt x="41982" y="2953"/>
                  </a:cubicBezTo>
                  <a:cubicBezTo>
                    <a:pt x="41982" y="2631"/>
                    <a:pt x="42244" y="2381"/>
                    <a:pt x="42553" y="2381"/>
                  </a:cubicBezTo>
                  <a:close/>
                  <a:moveTo>
                    <a:pt x="50006" y="2381"/>
                  </a:moveTo>
                  <a:cubicBezTo>
                    <a:pt x="50316" y="2381"/>
                    <a:pt x="50578" y="2631"/>
                    <a:pt x="50578" y="2953"/>
                  </a:cubicBezTo>
                  <a:cubicBezTo>
                    <a:pt x="50578" y="3262"/>
                    <a:pt x="50316" y="3512"/>
                    <a:pt x="50006" y="3512"/>
                  </a:cubicBezTo>
                  <a:cubicBezTo>
                    <a:pt x="49697" y="3512"/>
                    <a:pt x="49447" y="3262"/>
                    <a:pt x="49447" y="2953"/>
                  </a:cubicBezTo>
                  <a:cubicBezTo>
                    <a:pt x="49447" y="2631"/>
                    <a:pt x="49697" y="2381"/>
                    <a:pt x="50006" y="2381"/>
                  </a:cubicBezTo>
                  <a:close/>
                  <a:moveTo>
                    <a:pt x="57460" y="2381"/>
                  </a:moveTo>
                  <a:cubicBezTo>
                    <a:pt x="57781" y="2381"/>
                    <a:pt x="58031" y="2631"/>
                    <a:pt x="58031" y="2953"/>
                  </a:cubicBezTo>
                  <a:cubicBezTo>
                    <a:pt x="58031" y="3262"/>
                    <a:pt x="57781" y="3512"/>
                    <a:pt x="57460" y="3512"/>
                  </a:cubicBezTo>
                  <a:cubicBezTo>
                    <a:pt x="57150" y="3512"/>
                    <a:pt x="56900" y="3262"/>
                    <a:pt x="56900" y="2953"/>
                  </a:cubicBezTo>
                  <a:cubicBezTo>
                    <a:pt x="56900" y="2631"/>
                    <a:pt x="57150" y="2381"/>
                    <a:pt x="57460" y="2381"/>
                  </a:cubicBezTo>
                  <a:close/>
                  <a:moveTo>
                    <a:pt x="64925" y="2381"/>
                  </a:moveTo>
                  <a:cubicBezTo>
                    <a:pt x="65234" y="2381"/>
                    <a:pt x="65485" y="2631"/>
                    <a:pt x="65485" y="2953"/>
                  </a:cubicBezTo>
                  <a:cubicBezTo>
                    <a:pt x="65485" y="3262"/>
                    <a:pt x="65234" y="3512"/>
                    <a:pt x="64925" y="3512"/>
                  </a:cubicBezTo>
                  <a:cubicBezTo>
                    <a:pt x="64603" y="3512"/>
                    <a:pt x="64353" y="3262"/>
                    <a:pt x="64353" y="2953"/>
                  </a:cubicBezTo>
                  <a:cubicBezTo>
                    <a:pt x="64353" y="2631"/>
                    <a:pt x="64603" y="2381"/>
                    <a:pt x="64925" y="2381"/>
                  </a:cubicBezTo>
                  <a:close/>
                  <a:moveTo>
                    <a:pt x="72366" y="2381"/>
                  </a:moveTo>
                  <a:cubicBezTo>
                    <a:pt x="72676" y="2381"/>
                    <a:pt x="72926" y="2631"/>
                    <a:pt x="72926" y="2953"/>
                  </a:cubicBezTo>
                  <a:cubicBezTo>
                    <a:pt x="72926" y="3262"/>
                    <a:pt x="72676" y="3512"/>
                    <a:pt x="72366" y="3512"/>
                  </a:cubicBezTo>
                  <a:cubicBezTo>
                    <a:pt x="72045" y="3512"/>
                    <a:pt x="71795" y="3262"/>
                    <a:pt x="71795" y="2953"/>
                  </a:cubicBezTo>
                  <a:cubicBezTo>
                    <a:pt x="71807" y="2631"/>
                    <a:pt x="72069" y="2381"/>
                    <a:pt x="72366" y="2381"/>
                  </a:cubicBezTo>
                  <a:close/>
                  <a:moveTo>
                    <a:pt x="83451" y="2381"/>
                  </a:moveTo>
                  <a:cubicBezTo>
                    <a:pt x="83761" y="2381"/>
                    <a:pt x="84011" y="2631"/>
                    <a:pt x="84011" y="2953"/>
                  </a:cubicBezTo>
                  <a:cubicBezTo>
                    <a:pt x="84011" y="3262"/>
                    <a:pt x="83761" y="3512"/>
                    <a:pt x="83451" y="3512"/>
                  </a:cubicBezTo>
                  <a:cubicBezTo>
                    <a:pt x="83141" y="3512"/>
                    <a:pt x="82880" y="3262"/>
                    <a:pt x="82880" y="2953"/>
                  </a:cubicBezTo>
                  <a:cubicBezTo>
                    <a:pt x="82880" y="2631"/>
                    <a:pt x="83141" y="2381"/>
                    <a:pt x="83451" y="2381"/>
                  </a:cubicBezTo>
                  <a:close/>
                  <a:moveTo>
                    <a:pt x="90904" y="2381"/>
                  </a:moveTo>
                  <a:cubicBezTo>
                    <a:pt x="91214" y="2381"/>
                    <a:pt x="91464" y="2631"/>
                    <a:pt x="91464" y="2953"/>
                  </a:cubicBezTo>
                  <a:cubicBezTo>
                    <a:pt x="91464" y="3262"/>
                    <a:pt x="91214" y="3512"/>
                    <a:pt x="90904" y="3512"/>
                  </a:cubicBezTo>
                  <a:cubicBezTo>
                    <a:pt x="90595" y="3512"/>
                    <a:pt x="90345" y="3262"/>
                    <a:pt x="90345" y="2953"/>
                  </a:cubicBezTo>
                  <a:cubicBezTo>
                    <a:pt x="90345" y="2631"/>
                    <a:pt x="90595" y="2381"/>
                    <a:pt x="90904" y="2381"/>
                  </a:cubicBezTo>
                  <a:close/>
                  <a:moveTo>
                    <a:pt x="98346" y="2381"/>
                  </a:moveTo>
                  <a:cubicBezTo>
                    <a:pt x="98655" y="2381"/>
                    <a:pt x="98905" y="2631"/>
                    <a:pt x="98905" y="2953"/>
                  </a:cubicBezTo>
                  <a:cubicBezTo>
                    <a:pt x="98905" y="3262"/>
                    <a:pt x="98655" y="3512"/>
                    <a:pt x="98346" y="3512"/>
                  </a:cubicBezTo>
                  <a:cubicBezTo>
                    <a:pt x="98036" y="3512"/>
                    <a:pt x="97786" y="3262"/>
                    <a:pt x="97786" y="2953"/>
                  </a:cubicBezTo>
                  <a:cubicBezTo>
                    <a:pt x="97798" y="2631"/>
                    <a:pt x="98036" y="2381"/>
                    <a:pt x="98346" y="2381"/>
                  </a:cubicBezTo>
                  <a:close/>
                  <a:moveTo>
                    <a:pt x="105799" y="2381"/>
                  </a:moveTo>
                  <a:cubicBezTo>
                    <a:pt x="106121" y="2381"/>
                    <a:pt x="106371" y="2631"/>
                    <a:pt x="106371" y="2953"/>
                  </a:cubicBezTo>
                  <a:cubicBezTo>
                    <a:pt x="106371" y="3262"/>
                    <a:pt x="106109" y="3512"/>
                    <a:pt x="105799" y="3512"/>
                  </a:cubicBezTo>
                  <a:cubicBezTo>
                    <a:pt x="105490" y="3512"/>
                    <a:pt x="105239" y="3262"/>
                    <a:pt x="105239" y="2953"/>
                  </a:cubicBezTo>
                  <a:cubicBezTo>
                    <a:pt x="105251" y="2631"/>
                    <a:pt x="105490" y="2381"/>
                    <a:pt x="105799" y="2381"/>
                  </a:cubicBezTo>
                  <a:close/>
                  <a:moveTo>
                    <a:pt x="113264" y="2381"/>
                  </a:moveTo>
                  <a:cubicBezTo>
                    <a:pt x="113574" y="2381"/>
                    <a:pt x="113824" y="2631"/>
                    <a:pt x="113824" y="2953"/>
                  </a:cubicBezTo>
                  <a:cubicBezTo>
                    <a:pt x="113824" y="3262"/>
                    <a:pt x="113574" y="3512"/>
                    <a:pt x="113264" y="3512"/>
                  </a:cubicBezTo>
                  <a:cubicBezTo>
                    <a:pt x="112943" y="3512"/>
                    <a:pt x="112693" y="3262"/>
                    <a:pt x="112693" y="2953"/>
                  </a:cubicBezTo>
                  <a:cubicBezTo>
                    <a:pt x="112705" y="2631"/>
                    <a:pt x="112943" y="2381"/>
                    <a:pt x="113264" y="2381"/>
                  </a:cubicBezTo>
                  <a:close/>
                  <a:moveTo>
                    <a:pt x="120718" y="2381"/>
                  </a:moveTo>
                  <a:cubicBezTo>
                    <a:pt x="121027" y="2381"/>
                    <a:pt x="121277" y="2631"/>
                    <a:pt x="121277" y="2953"/>
                  </a:cubicBezTo>
                  <a:cubicBezTo>
                    <a:pt x="121277" y="3262"/>
                    <a:pt x="121027" y="3512"/>
                    <a:pt x="120718" y="3512"/>
                  </a:cubicBezTo>
                  <a:cubicBezTo>
                    <a:pt x="120408" y="3512"/>
                    <a:pt x="120146" y="3262"/>
                    <a:pt x="120146" y="2953"/>
                  </a:cubicBezTo>
                  <a:cubicBezTo>
                    <a:pt x="120170" y="2631"/>
                    <a:pt x="120420" y="2381"/>
                    <a:pt x="120718" y="2381"/>
                  </a:cubicBezTo>
                  <a:close/>
                  <a:moveTo>
                    <a:pt x="128171" y="2381"/>
                  </a:moveTo>
                  <a:cubicBezTo>
                    <a:pt x="128480" y="2381"/>
                    <a:pt x="128742" y="2631"/>
                    <a:pt x="128742" y="2953"/>
                  </a:cubicBezTo>
                  <a:cubicBezTo>
                    <a:pt x="128742" y="3262"/>
                    <a:pt x="128480" y="3512"/>
                    <a:pt x="128171" y="3512"/>
                  </a:cubicBezTo>
                  <a:cubicBezTo>
                    <a:pt x="127861" y="3512"/>
                    <a:pt x="127611" y="3262"/>
                    <a:pt x="127611" y="2953"/>
                  </a:cubicBezTo>
                  <a:cubicBezTo>
                    <a:pt x="127611" y="2631"/>
                    <a:pt x="127861" y="2381"/>
                    <a:pt x="128171" y="2381"/>
                  </a:cubicBezTo>
                  <a:close/>
                  <a:moveTo>
                    <a:pt x="1548" y="2393"/>
                  </a:moveTo>
                  <a:cubicBezTo>
                    <a:pt x="1846" y="2393"/>
                    <a:pt x="2119" y="2655"/>
                    <a:pt x="2119" y="2965"/>
                  </a:cubicBezTo>
                  <a:cubicBezTo>
                    <a:pt x="2119" y="3262"/>
                    <a:pt x="1858" y="3524"/>
                    <a:pt x="1548" y="3524"/>
                  </a:cubicBezTo>
                  <a:cubicBezTo>
                    <a:pt x="1238" y="3524"/>
                    <a:pt x="988" y="3274"/>
                    <a:pt x="988" y="2965"/>
                  </a:cubicBezTo>
                  <a:cubicBezTo>
                    <a:pt x="988" y="2655"/>
                    <a:pt x="1238" y="2393"/>
                    <a:pt x="1548" y="2393"/>
                  </a:cubicBezTo>
                  <a:close/>
                  <a:moveTo>
                    <a:pt x="9001" y="2393"/>
                  </a:moveTo>
                  <a:cubicBezTo>
                    <a:pt x="9299" y="2393"/>
                    <a:pt x="9573" y="2655"/>
                    <a:pt x="9573" y="2965"/>
                  </a:cubicBezTo>
                  <a:cubicBezTo>
                    <a:pt x="9573" y="3262"/>
                    <a:pt x="9323" y="3524"/>
                    <a:pt x="9001" y="3524"/>
                  </a:cubicBezTo>
                  <a:cubicBezTo>
                    <a:pt x="8704" y="3524"/>
                    <a:pt x="8442" y="3274"/>
                    <a:pt x="8442" y="2965"/>
                  </a:cubicBezTo>
                  <a:cubicBezTo>
                    <a:pt x="8442" y="2655"/>
                    <a:pt x="8692" y="2393"/>
                    <a:pt x="9001" y="2393"/>
                  </a:cubicBezTo>
                  <a:close/>
                  <a:moveTo>
                    <a:pt x="16466" y="2393"/>
                  </a:moveTo>
                  <a:cubicBezTo>
                    <a:pt x="16764" y="2393"/>
                    <a:pt x="17026" y="2655"/>
                    <a:pt x="17026" y="2965"/>
                  </a:cubicBezTo>
                  <a:cubicBezTo>
                    <a:pt x="17026" y="3262"/>
                    <a:pt x="16776" y="3524"/>
                    <a:pt x="16466" y="3524"/>
                  </a:cubicBezTo>
                  <a:cubicBezTo>
                    <a:pt x="16169" y="3524"/>
                    <a:pt x="15895" y="3274"/>
                    <a:pt x="15895" y="2965"/>
                  </a:cubicBezTo>
                  <a:cubicBezTo>
                    <a:pt x="15895" y="2655"/>
                    <a:pt x="16145" y="2393"/>
                    <a:pt x="16466" y="2393"/>
                  </a:cubicBezTo>
                  <a:close/>
                  <a:moveTo>
                    <a:pt x="23920" y="2393"/>
                  </a:moveTo>
                  <a:cubicBezTo>
                    <a:pt x="24217" y="2393"/>
                    <a:pt x="24479" y="2655"/>
                    <a:pt x="24479" y="2965"/>
                  </a:cubicBezTo>
                  <a:cubicBezTo>
                    <a:pt x="24479" y="3262"/>
                    <a:pt x="24229" y="3524"/>
                    <a:pt x="23920" y="3524"/>
                  </a:cubicBezTo>
                  <a:cubicBezTo>
                    <a:pt x="23610" y="3524"/>
                    <a:pt x="23348" y="3274"/>
                    <a:pt x="23348" y="2965"/>
                  </a:cubicBezTo>
                  <a:cubicBezTo>
                    <a:pt x="23348" y="2655"/>
                    <a:pt x="23610" y="2393"/>
                    <a:pt x="23920" y="2393"/>
                  </a:cubicBezTo>
                  <a:close/>
                  <a:moveTo>
                    <a:pt x="31373" y="2393"/>
                  </a:moveTo>
                  <a:cubicBezTo>
                    <a:pt x="31671" y="2393"/>
                    <a:pt x="31945" y="2655"/>
                    <a:pt x="31945" y="2965"/>
                  </a:cubicBezTo>
                  <a:cubicBezTo>
                    <a:pt x="31945" y="3262"/>
                    <a:pt x="31683" y="3524"/>
                    <a:pt x="31373" y="3524"/>
                  </a:cubicBezTo>
                  <a:cubicBezTo>
                    <a:pt x="31064" y="3524"/>
                    <a:pt x="30814" y="3274"/>
                    <a:pt x="30814" y="2965"/>
                  </a:cubicBezTo>
                  <a:cubicBezTo>
                    <a:pt x="30814" y="2655"/>
                    <a:pt x="31064" y="2393"/>
                    <a:pt x="31373" y="2393"/>
                  </a:cubicBezTo>
                  <a:close/>
                  <a:moveTo>
                    <a:pt x="38815" y="2393"/>
                  </a:moveTo>
                  <a:cubicBezTo>
                    <a:pt x="39112" y="2393"/>
                    <a:pt x="39386" y="2655"/>
                    <a:pt x="39386" y="2965"/>
                  </a:cubicBezTo>
                  <a:cubicBezTo>
                    <a:pt x="39386" y="3262"/>
                    <a:pt x="39124" y="3524"/>
                    <a:pt x="38815" y="3524"/>
                  </a:cubicBezTo>
                  <a:cubicBezTo>
                    <a:pt x="38517" y="3524"/>
                    <a:pt x="38255" y="3274"/>
                    <a:pt x="38255" y="2965"/>
                  </a:cubicBezTo>
                  <a:cubicBezTo>
                    <a:pt x="38267" y="2655"/>
                    <a:pt x="38505" y="2393"/>
                    <a:pt x="38815" y="2393"/>
                  </a:cubicBezTo>
                  <a:close/>
                  <a:moveTo>
                    <a:pt x="46268" y="2393"/>
                  </a:moveTo>
                  <a:cubicBezTo>
                    <a:pt x="46565" y="2393"/>
                    <a:pt x="46839" y="2655"/>
                    <a:pt x="46839" y="2965"/>
                  </a:cubicBezTo>
                  <a:cubicBezTo>
                    <a:pt x="46839" y="3262"/>
                    <a:pt x="46589" y="3524"/>
                    <a:pt x="46268" y="3524"/>
                  </a:cubicBezTo>
                  <a:cubicBezTo>
                    <a:pt x="45970" y="3524"/>
                    <a:pt x="45708" y="3274"/>
                    <a:pt x="45708" y="2965"/>
                  </a:cubicBezTo>
                  <a:cubicBezTo>
                    <a:pt x="45720" y="2655"/>
                    <a:pt x="45958" y="2393"/>
                    <a:pt x="46268" y="2393"/>
                  </a:cubicBezTo>
                  <a:close/>
                  <a:moveTo>
                    <a:pt x="53733" y="2393"/>
                  </a:moveTo>
                  <a:cubicBezTo>
                    <a:pt x="54031" y="2393"/>
                    <a:pt x="54293" y="2655"/>
                    <a:pt x="54293" y="2965"/>
                  </a:cubicBezTo>
                  <a:cubicBezTo>
                    <a:pt x="54293" y="3262"/>
                    <a:pt x="54043" y="3524"/>
                    <a:pt x="53733" y="3524"/>
                  </a:cubicBezTo>
                  <a:cubicBezTo>
                    <a:pt x="53412" y="3524"/>
                    <a:pt x="53162" y="3274"/>
                    <a:pt x="53162" y="2965"/>
                  </a:cubicBezTo>
                  <a:cubicBezTo>
                    <a:pt x="53173" y="2655"/>
                    <a:pt x="53412" y="2393"/>
                    <a:pt x="53733" y="2393"/>
                  </a:cubicBezTo>
                  <a:close/>
                  <a:moveTo>
                    <a:pt x="61186" y="2393"/>
                  </a:moveTo>
                  <a:cubicBezTo>
                    <a:pt x="61484" y="2393"/>
                    <a:pt x="61746" y="2655"/>
                    <a:pt x="61746" y="2965"/>
                  </a:cubicBezTo>
                  <a:cubicBezTo>
                    <a:pt x="61746" y="3262"/>
                    <a:pt x="61496" y="3524"/>
                    <a:pt x="61186" y="3524"/>
                  </a:cubicBezTo>
                  <a:cubicBezTo>
                    <a:pt x="60877" y="3524"/>
                    <a:pt x="60615" y="3274"/>
                    <a:pt x="60615" y="2965"/>
                  </a:cubicBezTo>
                  <a:cubicBezTo>
                    <a:pt x="60639" y="2655"/>
                    <a:pt x="60877" y="2393"/>
                    <a:pt x="61186" y="2393"/>
                  </a:cubicBezTo>
                  <a:close/>
                  <a:moveTo>
                    <a:pt x="68640" y="2393"/>
                  </a:moveTo>
                  <a:cubicBezTo>
                    <a:pt x="68937" y="2393"/>
                    <a:pt x="69211" y="2655"/>
                    <a:pt x="69211" y="2965"/>
                  </a:cubicBezTo>
                  <a:cubicBezTo>
                    <a:pt x="69211" y="3262"/>
                    <a:pt x="68949" y="3524"/>
                    <a:pt x="68640" y="3524"/>
                  </a:cubicBezTo>
                  <a:cubicBezTo>
                    <a:pt x="68330" y="3524"/>
                    <a:pt x="68080" y="3274"/>
                    <a:pt x="68080" y="2965"/>
                  </a:cubicBezTo>
                  <a:cubicBezTo>
                    <a:pt x="68092" y="2655"/>
                    <a:pt x="68330" y="2393"/>
                    <a:pt x="68640" y="2393"/>
                  </a:cubicBezTo>
                  <a:close/>
                  <a:moveTo>
                    <a:pt x="76093" y="2393"/>
                  </a:moveTo>
                  <a:cubicBezTo>
                    <a:pt x="76391" y="2393"/>
                    <a:pt x="76664" y="2655"/>
                    <a:pt x="76664" y="2965"/>
                  </a:cubicBezTo>
                  <a:cubicBezTo>
                    <a:pt x="76664" y="3262"/>
                    <a:pt x="76403" y="3524"/>
                    <a:pt x="76093" y="3524"/>
                  </a:cubicBezTo>
                  <a:cubicBezTo>
                    <a:pt x="75795" y="3524"/>
                    <a:pt x="75533" y="3274"/>
                    <a:pt x="75533" y="2965"/>
                  </a:cubicBezTo>
                  <a:cubicBezTo>
                    <a:pt x="75533" y="2655"/>
                    <a:pt x="75783" y="2393"/>
                    <a:pt x="76093" y="2393"/>
                  </a:cubicBezTo>
                  <a:close/>
                  <a:moveTo>
                    <a:pt x="79712" y="2393"/>
                  </a:moveTo>
                  <a:cubicBezTo>
                    <a:pt x="80010" y="2393"/>
                    <a:pt x="80284" y="2655"/>
                    <a:pt x="80284" y="2965"/>
                  </a:cubicBezTo>
                  <a:cubicBezTo>
                    <a:pt x="80284" y="3262"/>
                    <a:pt x="80022" y="3524"/>
                    <a:pt x="79712" y="3524"/>
                  </a:cubicBezTo>
                  <a:cubicBezTo>
                    <a:pt x="79403" y="3524"/>
                    <a:pt x="79153" y="3274"/>
                    <a:pt x="79153" y="2965"/>
                  </a:cubicBezTo>
                  <a:cubicBezTo>
                    <a:pt x="79165" y="2655"/>
                    <a:pt x="79403" y="2393"/>
                    <a:pt x="79712" y="2393"/>
                  </a:cubicBezTo>
                  <a:close/>
                  <a:moveTo>
                    <a:pt x="87166" y="2393"/>
                  </a:moveTo>
                  <a:cubicBezTo>
                    <a:pt x="87463" y="2393"/>
                    <a:pt x="87737" y="2655"/>
                    <a:pt x="87737" y="2965"/>
                  </a:cubicBezTo>
                  <a:cubicBezTo>
                    <a:pt x="87737" y="3262"/>
                    <a:pt x="87475" y="3524"/>
                    <a:pt x="87166" y="3524"/>
                  </a:cubicBezTo>
                  <a:cubicBezTo>
                    <a:pt x="86856" y="3524"/>
                    <a:pt x="86606" y="3274"/>
                    <a:pt x="86606" y="2965"/>
                  </a:cubicBezTo>
                  <a:cubicBezTo>
                    <a:pt x="86618" y="2655"/>
                    <a:pt x="86856" y="2393"/>
                    <a:pt x="87166" y="2393"/>
                  </a:cubicBezTo>
                  <a:close/>
                  <a:moveTo>
                    <a:pt x="94631" y="2393"/>
                  </a:moveTo>
                  <a:cubicBezTo>
                    <a:pt x="94929" y="2393"/>
                    <a:pt x="95191" y="2655"/>
                    <a:pt x="95191" y="2965"/>
                  </a:cubicBezTo>
                  <a:cubicBezTo>
                    <a:pt x="95191" y="3262"/>
                    <a:pt x="94941" y="3524"/>
                    <a:pt x="94631" y="3524"/>
                  </a:cubicBezTo>
                  <a:cubicBezTo>
                    <a:pt x="94310" y="3524"/>
                    <a:pt x="94060" y="3274"/>
                    <a:pt x="94060" y="2965"/>
                  </a:cubicBezTo>
                  <a:cubicBezTo>
                    <a:pt x="94071" y="2655"/>
                    <a:pt x="94310" y="2393"/>
                    <a:pt x="94631" y="2393"/>
                  </a:cubicBezTo>
                  <a:close/>
                  <a:moveTo>
                    <a:pt x="102084" y="2393"/>
                  </a:moveTo>
                  <a:cubicBezTo>
                    <a:pt x="102382" y="2393"/>
                    <a:pt x="102644" y="2655"/>
                    <a:pt x="102644" y="2965"/>
                  </a:cubicBezTo>
                  <a:cubicBezTo>
                    <a:pt x="102644" y="3262"/>
                    <a:pt x="102394" y="3524"/>
                    <a:pt x="102084" y="3524"/>
                  </a:cubicBezTo>
                  <a:cubicBezTo>
                    <a:pt x="101787" y="3524"/>
                    <a:pt x="101513" y="3274"/>
                    <a:pt x="101513" y="2965"/>
                  </a:cubicBezTo>
                  <a:cubicBezTo>
                    <a:pt x="101513" y="2655"/>
                    <a:pt x="101775" y="2393"/>
                    <a:pt x="102084" y="2393"/>
                  </a:cubicBezTo>
                  <a:close/>
                  <a:moveTo>
                    <a:pt x="109538" y="2393"/>
                  </a:moveTo>
                  <a:cubicBezTo>
                    <a:pt x="109835" y="2393"/>
                    <a:pt x="110109" y="2655"/>
                    <a:pt x="110109" y="2965"/>
                  </a:cubicBezTo>
                  <a:cubicBezTo>
                    <a:pt x="110109" y="3262"/>
                    <a:pt x="109847" y="3524"/>
                    <a:pt x="109538" y="3524"/>
                  </a:cubicBezTo>
                  <a:cubicBezTo>
                    <a:pt x="109228" y="3524"/>
                    <a:pt x="108978" y="3274"/>
                    <a:pt x="108978" y="2965"/>
                  </a:cubicBezTo>
                  <a:cubicBezTo>
                    <a:pt x="108978" y="2655"/>
                    <a:pt x="109228" y="2393"/>
                    <a:pt x="109538" y="2393"/>
                  </a:cubicBezTo>
                  <a:close/>
                  <a:moveTo>
                    <a:pt x="116991" y="2393"/>
                  </a:moveTo>
                  <a:cubicBezTo>
                    <a:pt x="117289" y="2393"/>
                    <a:pt x="117562" y="2655"/>
                    <a:pt x="117562" y="2965"/>
                  </a:cubicBezTo>
                  <a:cubicBezTo>
                    <a:pt x="117562" y="3262"/>
                    <a:pt x="117312" y="3524"/>
                    <a:pt x="116991" y="3524"/>
                  </a:cubicBezTo>
                  <a:cubicBezTo>
                    <a:pt x="116681" y="3524"/>
                    <a:pt x="116431" y="3274"/>
                    <a:pt x="116431" y="2965"/>
                  </a:cubicBezTo>
                  <a:cubicBezTo>
                    <a:pt x="116431" y="2655"/>
                    <a:pt x="116681" y="2393"/>
                    <a:pt x="116991" y="2393"/>
                  </a:cubicBezTo>
                  <a:close/>
                  <a:moveTo>
                    <a:pt x="124456" y="2393"/>
                  </a:moveTo>
                  <a:cubicBezTo>
                    <a:pt x="124754" y="2393"/>
                    <a:pt x="125016" y="2655"/>
                    <a:pt x="125016" y="2965"/>
                  </a:cubicBezTo>
                  <a:cubicBezTo>
                    <a:pt x="125016" y="3262"/>
                    <a:pt x="124766" y="3524"/>
                    <a:pt x="124456" y="3524"/>
                  </a:cubicBezTo>
                  <a:cubicBezTo>
                    <a:pt x="124135" y="3524"/>
                    <a:pt x="123885" y="3274"/>
                    <a:pt x="123885" y="2965"/>
                  </a:cubicBezTo>
                  <a:cubicBezTo>
                    <a:pt x="123885" y="2655"/>
                    <a:pt x="124135" y="2393"/>
                    <a:pt x="124456" y="2393"/>
                  </a:cubicBezTo>
                  <a:close/>
                  <a:moveTo>
                    <a:pt x="3405" y="4239"/>
                  </a:moveTo>
                  <a:cubicBezTo>
                    <a:pt x="3703" y="4239"/>
                    <a:pt x="3977" y="4501"/>
                    <a:pt x="3977" y="4810"/>
                  </a:cubicBezTo>
                  <a:cubicBezTo>
                    <a:pt x="3977" y="5108"/>
                    <a:pt x="3727" y="5370"/>
                    <a:pt x="3405" y="5370"/>
                  </a:cubicBezTo>
                  <a:cubicBezTo>
                    <a:pt x="3096" y="5370"/>
                    <a:pt x="2846" y="5120"/>
                    <a:pt x="2846" y="4810"/>
                  </a:cubicBezTo>
                  <a:cubicBezTo>
                    <a:pt x="2858" y="4501"/>
                    <a:pt x="3096" y="4239"/>
                    <a:pt x="3405" y="4239"/>
                  </a:cubicBezTo>
                  <a:close/>
                  <a:moveTo>
                    <a:pt x="7132" y="4239"/>
                  </a:moveTo>
                  <a:cubicBezTo>
                    <a:pt x="7430" y="4239"/>
                    <a:pt x="7692" y="4501"/>
                    <a:pt x="7692" y="4810"/>
                  </a:cubicBezTo>
                  <a:cubicBezTo>
                    <a:pt x="7692" y="5108"/>
                    <a:pt x="7442" y="5370"/>
                    <a:pt x="7132" y="5370"/>
                  </a:cubicBezTo>
                  <a:cubicBezTo>
                    <a:pt x="6834" y="5370"/>
                    <a:pt x="6560" y="5120"/>
                    <a:pt x="6560" y="4810"/>
                  </a:cubicBezTo>
                  <a:cubicBezTo>
                    <a:pt x="6584" y="4501"/>
                    <a:pt x="6822" y="4239"/>
                    <a:pt x="7132" y="4239"/>
                  </a:cubicBezTo>
                  <a:close/>
                  <a:moveTo>
                    <a:pt x="10871" y="4239"/>
                  </a:moveTo>
                  <a:cubicBezTo>
                    <a:pt x="11168" y="4239"/>
                    <a:pt x="11430" y="4501"/>
                    <a:pt x="11430" y="4810"/>
                  </a:cubicBezTo>
                  <a:cubicBezTo>
                    <a:pt x="11430" y="5108"/>
                    <a:pt x="11180" y="5370"/>
                    <a:pt x="10871" y="5370"/>
                  </a:cubicBezTo>
                  <a:cubicBezTo>
                    <a:pt x="10573" y="5370"/>
                    <a:pt x="10299" y="5120"/>
                    <a:pt x="10299" y="4810"/>
                  </a:cubicBezTo>
                  <a:cubicBezTo>
                    <a:pt x="10299" y="4501"/>
                    <a:pt x="10549" y="4239"/>
                    <a:pt x="10871" y="4239"/>
                  </a:cubicBezTo>
                  <a:close/>
                  <a:moveTo>
                    <a:pt x="14585" y="4239"/>
                  </a:moveTo>
                  <a:cubicBezTo>
                    <a:pt x="14883" y="4239"/>
                    <a:pt x="15157" y="4501"/>
                    <a:pt x="15157" y="4810"/>
                  </a:cubicBezTo>
                  <a:cubicBezTo>
                    <a:pt x="15157" y="5108"/>
                    <a:pt x="14895" y="5370"/>
                    <a:pt x="14585" y="5370"/>
                  </a:cubicBezTo>
                  <a:cubicBezTo>
                    <a:pt x="14288" y="5370"/>
                    <a:pt x="14014" y="5120"/>
                    <a:pt x="14014" y="4810"/>
                  </a:cubicBezTo>
                  <a:cubicBezTo>
                    <a:pt x="14038" y="4501"/>
                    <a:pt x="14276" y="4239"/>
                    <a:pt x="14585" y="4239"/>
                  </a:cubicBezTo>
                  <a:close/>
                  <a:moveTo>
                    <a:pt x="18324" y="4239"/>
                  </a:moveTo>
                  <a:cubicBezTo>
                    <a:pt x="18622" y="4239"/>
                    <a:pt x="18883" y="4501"/>
                    <a:pt x="18883" y="4810"/>
                  </a:cubicBezTo>
                  <a:cubicBezTo>
                    <a:pt x="18883" y="5108"/>
                    <a:pt x="18633" y="5370"/>
                    <a:pt x="18324" y="5370"/>
                  </a:cubicBezTo>
                  <a:cubicBezTo>
                    <a:pt x="18026" y="5370"/>
                    <a:pt x="17752" y="5120"/>
                    <a:pt x="17752" y="4810"/>
                  </a:cubicBezTo>
                  <a:cubicBezTo>
                    <a:pt x="17752" y="4501"/>
                    <a:pt x="18014" y="4239"/>
                    <a:pt x="18324" y="4239"/>
                  </a:cubicBezTo>
                  <a:close/>
                  <a:moveTo>
                    <a:pt x="22039" y="4239"/>
                  </a:moveTo>
                  <a:cubicBezTo>
                    <a:pt x="22336" y="4239"/>
                    <a:pt x="22610" y="4501"/>
                    <a:pt x="22610" y="4810"/>
                  </a:cubicBezTo>
                  <a:cubicBezTo>
                    <a:pt x="22610" y="5108"/>
                    <a:pt x="22360" y="5370"/>
                    <a:pt x="22039" y="5370"/>
                  </a:cubicBezTo>
                  <a:cubicBezTo>
                    <a:pt x="21729" y="5370"/>
                    <a:pt x="21479" y="5120"/>
                    <a:pt x="21479" y="4810"/>
                  </a:cubicBezTo>
                  <a:cubicBezTo>
                    <a:pt x="21491" y="4501"/>
                    <a:pt x="21729" y="4239"/>
                    <a:pt x="22039" y="4239"/>
                  </a:cubicBezTo>
                  <a:close/>
                  <a:moveTo>
                    <a:pt x="25777" y="4239"/>
                  </a:moveTo>
                  <a:cubicBezTo>
                    <a:pt x="26075" y="4239"/>
                    <a:pt x="26349" y="4501"/>
                    <a:pt x="26349" y="4810"/>
                  </a:cubicBezTo>
                  <a:cubicBezTo>
                    <a:pt x="26349" y="5108"/>
                    <a:pt x="26087" y="5370"/>
                    <a:pt x="25777" y="5370"/>
                  </a:cubicBezTo>
                  <a:cubicBezTo>
                    <a:pt x="25468" y="5370"/>
                    <a:pt x="25206" y="5120"/>
                    <a:pt x="25206" y="4810"/>
                  </a:cubicBezTo>
                  <a:cubicBezTo>
                    <a:pt x="25218" y="4501"/>
                    <a:pt x="25468" y="4239"/>
                    <a:pt x="25777" y="4239"/>
                  </a:cubicBezTo>
                  <a:close/>
                  <a:moveTo>
                    <a:pt x="29504" y="4239"/>
                  </a:moveTo>
                  <a:cubicBezTo>
                    <a:pt x="29801" y="4239"/>
                    <a:pt x="30063" y="4501"/>
                    <a:pt x="30063" y="4810"/>
                  </a:cubicBezTo>
                  <a:cubicBezTo>
                    <a:pt x="30063" y="5108"/>
                    <a:pt x="29813" y="5370"/>
                    <a:pt x="29504" y="5370"/>
                  </a:cubicBezTo>
                  <a:cubicBezTo>
                    <a:pt x="29182" y="5370"/>
                    <a:pt x="28932" y="5120"/>
                    <a:pt x="28932" y="4810"/>
                  </a:cubicBezTo>
                  <a:cubicBezTo>
                    <a:pt x="28944" y="4501"/>
                    <a:pt x="29182" y="4239"/>
                    <a:pt x="29504" y="4239"/>
                  </a:cubicBezTo>
                  <a:close/>
                  <a:moveTo>
                    <a:pt x="33230" y="4239"/>
                  </a:moveTo>
                  <a:cubicBezTo>
                    <a:pt x="33528" y="4239"/>
                    <a:pt x="33802" y="4501"/>
                    <a:pt x="33802" y="4810"/>
                  </a:cubicBezTo>
                  <a:cubicBezTo>
                    <a:pt x="33802" y="5108"/>
                    <a:pt x="33552" y="5370"/>
                    <a:pt x="33230" y="5370"/>
                  </a:cubicBezTo>
                  <a:cubicBezTo>
                    <a:pt x="32921" y="5370"/>
                    <a:pt x="32671" y="5120"/>
                    <a:pt x="32671" y="4810"/>
                  </a:cubicBezTo>
                  <a:cubicBezTo>
                    <a:pt x="32671" y="4501"/>
                    <a:pt x="32921" y="4239"/>
                    <a:pt x="33230" y="4239"/>
                  </a:cubicBezTo>
                  <a:close/>
                  <a:moveTo>
                    <a:pt x="36957" y="4239"/>
                  </a:moveTo>
                  <a:cubicBezTo>
                    <a:pt x="37255" y="4239"/>
                    <a:pt x="37517" y="4501"/>
                    <a:pt x="37517" y="4810"/>
                  </a:cubicBezTo>
                  <a:cubicBezTo>
                    <a:pt x="37517" y="5108"/>
                    <a:pt x="37267" y="5370"/>
                    <a:pt x="36957" y="5370"/>
                  </a:cubicBezTo>
                  <a:cubicBezTo>
                    <a:pt x="36648" y="5370"/>
                    <a:pt x="36386" y="5120"/>
                    <a:pt x="36386" y="4810"/>
                  </a:cubicBezTo>
                  <a:cubicBezTo>
                    <a:pt x="36409" y="4501"/>
                    <a:pt x="36648" y="4239"/>
                    <a:pt x="36957" y="4239"/>
                  </a:cubicBezTo>
                  <a:close/>
                  <a:moveTo>
                    <a:pt x="40672" y="4239"/>
                  </a:moveTo>
                  <a:cubicBezTo>
                    <a:pt x="40970" y="4239"/>
                    <a:pt x="41243" y="4501"/>
                    <a:pt x="41243" y="4810"/>
                  </a:cubicBezTo>
                  <a:cubicBezTo>
                    <a:pt x="41243" y="5108"/>
                    <a:pt x="40993" y="5370"/>
                    <a:pt x="40672" y="5370"/>
                  </a:cubicBezTo>
                  <a:cubicBezTo>
                    <a:pt x="40374" y="5370"/>
                    <a:pt x="40112" y="5120"/>
                    <a:pt x="40112" y="4810"/>
                  </a:cubicBezTo>
                  <a:cubicBezTo>
                    <a:pt x="40124" y="4501"/>
                    <a:pt x="40362" y="4239"/>
                    <a:pt x="40672" y="4239"/>
                  </a:cubicBezTo>
                  <a:close/>
                  <a:moveTo>
                    <a:pt x="44410" y="4239"/>
                  </a:moveTo>
                  <a:cubicBezTo>
                    <a:pt x="44708" y="4239"/>
                    <a:pt x="44982" y="4501"/>
                    <a:pt x="44982" y="4810"/>
                  </a:cubicBezTo>
                  <a:cubicBezTo>
                    <a:pt x="44982" y="5108"/>
                    <a:pt x="44720" y="5370"/>
                    <a:pt x="44410" y="5370"/>
                  </a:cubicBezTo>
                  <a:cubicBezTo>
                    <a:pt x="44113" y="5370"/>
                    <a:pt x="43851" y="5120"/>
                    <a:pt x="43851" y="4810"/>
                  </a:cubicBezTo>
                  <a:cubicBezTo>
                    <a:pt x="43851" y="4501"/>
                    <a:pt x="44101" y="4239"/>
                    <a:pt x="44410" y="4239"/>
                  </a:cubicBezTo>
                  <a:close/>
                  <a:moveTo>
                    <a:pt x="48137" y="4239"/>
                  </a:moveTo>
                  <a:cubicBezTo>
                    <a:pt x="48435" y="4239"/>
                    <a:pt x="48697" y="4501"/>
                    <a:pt x="48697" y="4810"/>
                  </a:cubicBezTo>
                  <a:cubicBezTo>
                    <a:pt x="48697" y="5108"/>
                    <a:pt x="48447" y="5370"/>
                    <a:pt x="48137" y="5370"/>
                  </a:cubicBezTo>
                  <a:cubicBezTo>
                    <a:pt x="47839" y="5370"/>
                    <a:pt x="47566" y="5120"/>
                    <a:pt x="47566" y="4810"/>
                  </a:cubicBezTo>
                  <a:cubicBezTo>
                    <a:pt x="47578" y="4501"/>
                    <a:pt x="47839" y="4239"/>
                    <a:pt x="48137" y="4239"/>
                  </a:cubicBezTo>
                  <a:close/>
                  <a:moveTo>
                    <a:pt x="51864" y="4239"/>
                  </a:moveTo>
                  <a:cubicBezTo>
                    <a:pt x="52161" y="4239"/>
                    <a:pt x="52435" y="4501"/>
                    <a:pt x="52435" y="4810"/>
                  </a:cubicBezTo>
                  <a:cubicBezTo>
                    <a:pt x="52435" y="5108"/>
                    <a:pt x="52185" y="5370"/>
                    <a:pt x="51864" y="5370"/>
                  </a:cubicBezTo>
                  <a:cubicBezTo>
                    <a:pt x="51566" y="5370"/>
                    <a:pt x="51304" y="5120"/>
                    <a:pt x="51304" y="4810"/>
                  </a:cubicBezTo>
                  <a:cubicBezTo>
                    <a:pt x="51304" y="4501"/>
                    <a:pt x="51554" y="4239"/>
                    <a:pt x="51864" y="4239"/>
                  </a:cubicBezTo>
                  <a:close/>
                  <a:moveTo>
                    <a:pt x="55602" y="4239"/>
                  </a:moveTo>
                  <a:cubicBezTo>
                    <a:pt x="55900" y="4239"/>
                    <a:pt x="56174" y="4501"/>
                    <a:pt x="56174" y="4810"/>
                  </a:cubicBezTo>
                  <a:cubicBezTo>
                    <a:pt x="56174" y="5108"/>
                    <a:pt x="55912" y="5370"/>
                    <a:pt x="55602" y="5370"/>
                  </a:cubicBezTo>
                  <a:cubicBezTo>
                    <a:pt x="55293" y="5370"/>
                    <a:pt x="55043" y="5120"/>
                    <a:pt x="55043" y="4810"/>
                  </a:cubicBezTo>
                  <a:cubicBezTo>
                    <a:pt x="55043" y="4501"/>
                    <a:pt x="55293" y="4239"/>
                    <a:pt x="55602" y="4239"/>
                  </a:cubicBezTo>
                  <a:close/>
                  <a:moveTo>
                    <a:pt x="59329" y="4239"/>
                  </a:moveTo>
                  <a:cubicBezTo>
                    <a:pt x="59627" y="4239"/>
                    <a:pt x="59889" y="4501"/>
                    <a:pt x="59889" y="4810"/>
                  </a:cubicBezTo>
                  <a:cubicBezTo>
                    <a:pt x="59889" y="5108"/>
                    <a:pt x="59639" y="5370"/>
                    <a:pt x="59329" y="5370"/>
                  </a:cubicBezTo>
                  <a:cubicBezTo>
                    <a:pt x="59008" y="5370"/>
                    <a:pt x="58757" y="5120"/>
                    <a:pt x="58757" y="4810"/>
                  </a:cubicBezTo>
                  <a:cubicBezTo>
                    <a:pt x="58757" y="4501"/>
                    <a:pt x="59008" y="4239"/>
                    <a:pt x="59329" y="4239"/>
                  </a:cubicBezTo>
                  <a:close/>
                  <a:moveTo>
                    <a:pt x="63056" y="4239"/>
                  </a:moveTo>
                  <a:cubicBezTo>
                    <a:pt x="63353" y="4239"/>
                    <a:pt x="63627" y="4501"/>
                    <a:pt x="63627" y="4810"/>
                  </a:cubicBezTo>
                  <a:cubicBezTo>
                    <a:pt x="63627" y="5108"/>
                    <a:pt x="63377" y="5370"/>
                    <a:pt x="63056" y="5370"/>
                  </a:cubicBezTo>
                  <a:cubicBezTo>
                    <a:pt x="62746" y="5370"/>
                    <a:pt x="62496" y="5120"/>
                    <a:pt x="62496" y="4810"/>
                  </a:cubicBezTo>
                  <a:cubicBezTo>
                    <a:pt x="62496" y="4501"/>
                    <a:pt x="62746" y="4239"/>
                    <a:pt x="63056" y="4239"/>
                  </a:cubicBezTo>
                  <a:close/>
                  <a:moveTo>
                    <a:pt x="66782" y="4239"/>
                  </a:moveTo>
                  <a:cubicBezTo>
                    <a:pt x="67080" y="4239"/>
                    <a:pt x="67342" y="4501"/>
                    <a:pt x="67342" y="4810"/>
                  </a:cubicBezTo>
                  <a:cubicBezTo>
                    <a:pt x="67342" y="5108"/>
                    <a:pt x="67092" y="5370"/>
                    <a:pt x="66782" y="5370"/>
                  </a:cubicBezTo>
                  <a:cubicBezTo>
                    <a:pt x="66473" y="5370"/>
                    <a:pt x="66211" y="5120"/>
                    <a:pt x="66211" y="4810"/>
                  </a:cubicBezTo>
                  <a:cubicBezTo>
                    <a:pt x="66235" y="4501"/>
                    <a:pt x="66473" y="4239"/>
                    <a:pt x="66782" y="4239"/>
                  </a:cubicBezTo>
                  <a:close/>
                  <a:moveTo>
                    <a:pt x="70509" y="4239"/>
                  </a:moveTo>
                  <a:cubicBezTo>
                    <a:pt x="70807" y="4239"/>
                    <a:pt x="71080" y="4501"/>
                    <a:pt x="71080" y="4810"/>
                  </a:cubicBezTo>
                  <a:cubicBezTo>
                    <a:pt x="71080" y="5108"/>
                    <a:pt x="70830" y="5370"/>
                    <a:pt x="70509" y="5370"/>
                  </a:cubicBezTo>
                  <a:cubicBezTo>
                    <a:pt x="70199" y="5370"/>
                    <a:pt x="69949" y="5120"/>
                    <a:pt x="69949" y="4810"/>
                  </a:cubicBezTo>
                  <a:cubicBezTo>
                    <a:pt x="69949" y="4501"/>
                    <a:pt x="70199" y="4239"/>
                    <a:pt x="70509" y="4239"/>
                  </a:cubicBezTo>
                  <a:close/>
                  <a:moveTo>
                    <a:pt x="74236" y="4239"/>
                  </a:moveTo>
                  <a:cubicBezTo>
                    <a:pt x="74533" y="4239"/>
                    <a:pt x="74795" y="4501"/>
                    <a:pt x="74795" y="4810"/>
                  </a:cubicBezTo>
                  <a:cubicBezTo>
                    <a:pt x="74795" y="5108"/>
                    <a:pt x="74545" y="5370"/>
                    <a:pt x="74236" y="5370"/>
                  </a:cubicBezTo>
                  <a:cubicBezTo>
                    <a:pt x="73938" y="5370"/>
                    <a:pt x="73676" y="5120"/>
                    <a:pt x="73676" y="4810"/>
                  </a:cubicBezTo>
                  <a:cubicBezTo>
                    <a:pt x="73676" y="4501"/>
                    <a:pt x="73926" y="4239"/>
                    <a:pt x="74236" y="4239"/>
                  </a:cubicBezTo>
                  <a:close/>
                  <a:moveTo>
                    <a:pt x="77855" y="4239"/>
                  </a:moveTo>
                  <a:cubicBezTo>
                    <a:pt x="78153" y="4239"/>
                    <a:pt x="78415" y="4501"/>
                    <a:pt x="78415" y="4810"/>
                  </a:cubicBezTo>
                  <a:cubicBezTo>
                    <a:pt x="78415" y="5108"/>
                    <a:pt x="78165" y="5370"/>
                    <a:pt x="77855" y="5370"/>
                  </a:cubicBezTo>
                  <a:cubicBezTo>
                    <a:pt x="77546" y="5370"/>
                    <a:pt x="77284" y="5120"/>
                    <a:pt x="77284" y="4810"/>
                  </a:cubicBezTo>
                  <a:cubicBezTo>
                    <a:pt x="77284" y="4501"/>
                    <a:pt x="77546" y="4239"/>
                    <a:pt x="77855" y="4239"/>
                  </a:cubicBezTo>
                  <a:close/>
                  <a:moveTo>
                    <a:pt x="81570" y="4239"/>
                  </a:moveTo>
                  <a:cubicBezTo>
                    <a:pt x="81868" y="4239"/>
                    <a:pt x="82141" y="4501"/>
                    <a:pt x="82141" y="4810"/>
                  </a:cubicBezTo>
                  <a:cubicBezTo>
                    <a:pt x="82141" y="5108"/>
                    <a:pt x="81879" y="5370"/>
                    <a:pt x="81570" y="5370"/>
                  </a:cubicBezTo>
                  <a:cubicBezTo>
                    <a:pt x="81260" y="5370"/>
                    <a:pt x="81010" y="5120"/>
                    <a:pt x="81010" y="4810"/>
                  </a:cubicBezTo>
                  <a:cubicBezTo>
                    <a:pt x="81022" y="4501"/>
                    <a:pt x="81260" y="4239"/>
                    <a:pt x="81570" y="4239"/>
                  </a:cubicBezTo>
                  <a:close/>
                  <a:moveTo>
                    <a:pt x="85308" y="4239"/>
                  </a:moveTo>
                  <a:cubicBezTo>
                    <a:pt x="85606" y="4239"/>
                    <a:pt x="85880" y="4501"/>
                    <a:pt x="85880" y="4810"/>
                  </a:cubicBezTo>
                  <a:cubicBezTo>
                    <a:pt x="85880" y="5108"/>
                    <a:pt x="85618" y="5370"/>
                    <a:pt x="85308" y="5370"/>
                  </a:cubicBezTo>
                  <a:cubicBezTo>
                    <a:pt x="84999" y="5370"/>
                    <a:pt x="84749" y="5120"/>
                    <a:pt x="84749" y="4810"/>
                  </a:cubicBezTo>
                  <a:cubicBezTo>
                    <a:pt x="84749" y="4501"/>
                    <a:pt x="84999" y="4239"/>
                    <a:pt x="85308" y="4239"/>
                  </a:cubicBezTo>
                  <a:close/>
                  <a:moveTo>
                    <a:pt x="89035" y="4239"/>
                  </a:moveTo>
                  <a:cubicBezTo>
                    <a:pt x="89333" y="4239"/>
                    <a:pt x="89595" y="4501"/>
                    <a:pt x="89595" y="4810"/>
                  </a:cubicBezTo>
                  <a:cubicBezTo>
                    <a:pt x="89595" y="5108"/>
                    <a:pt x="89345" y="5370"/>
                    <a:pt x="89035" y="5370"/>
                  </a:cubicBezTo>
                  <a:cubicBezTo>
                    <a:pt x="88714" y="5370"/>
                    <a:pt x="88464" y="5120"/>
                    <a:pt x="88464" y="4810"/>
                  </a:cubicBezTo>
                  <a:cubicBezTo>
                    <a:pt x="88475" y="4501"/>
                    <a:pt x="88714" y="4239"/>
                    <a:pt x="89035" y="4239"/>
                  </a:cubicBezTo>
                  <a:close/>
                  <a:moveTo>
                    <a:pt x="92762" y="4239"/>
                  </a:moveTo>
                  <a:cubicBezTo>
                    <a:pt x="93059" y="4239"/>
                    <a:pt x="93333" y="4501"/>
                    <a:pt x="93333" y="4810"/>
                  </a:cubicBezTo>
                  <a:cubicBezTo>
                    <a:pt x="93333" y="5108"/>
                    <a:pt x="93071" y="5370"/>
                    <a:pt x="92762" y="5370"/>
                  </a:cubicBezTo>
                  <a:cubicBezTo>
                    <a:pt x="92452" y="5370"/>
                    <a:pt x="92202" y="5120"/>
                    <a:pt x="92202" y="4810"/>
                  </a:cubicBezTo>
                  <a:cubicBezTo>
                    <a:pt x="92202" y="4501"/>
                    <a:pt x="92452" y="4239"/>
                    <a:pt x="92762" y="4239"/>
                  </a:cubicBezTo>
                  <a:close/>
                  <a:moveTo>
                    <a:pt x="96488" y="4239"/>
                  </a:moveTo>
                  <a:cubicBezTo>
                    <a:pt x="96786" y="4239"/>
                    <a:pt x="97048" y="4501"/>
                    <a:pt x="97048" y="4810"/>
                  </a:cubicBezTo>
                  <a:cubicBezTo>
                    <a:pt x="97048" y="5108"/>
                    <a:pt x="96798" y="5370"/>
                    <a:pt x="96488" y="5370"/>
                  </a:cubicBezTo>
                  <a:cubicBezTo>
                    <a:pt x="96191" y="5370"/>
                    <a:pt x="95917" y="5120"/>
                    <a:pt x="95917" y="4810"/>
                  </a:cubicBezTo>
                  <a:cubicBezTo>
                    <a:pt x="95917" y="4501"/>
                    <a:pt x="96179" y="4239"/>
                    <a:pt x="96488" y="4239"/>
                  </a:cubicBezTo>
                  <a:close/>
                  <a:moveTo>
                    <a:pt x="100203" y="4239"/>
                  </a:moveTo>
                  <a:cubicBezTo>
                    <a:pt x="100501" y="4239"/>
                    <a:pt x="100775" y="4501"/>
                    <a:pt x="100775" y="4810"/>
                  </a:cubicBezTo>
                  <a:cubicBezTo>
                    <a:pt x="100775" y="5108"/>
                    <a:pt x="100513" y="5370"/>
                    <a:pt x="100203" y="5370"/>
                  </a:cubicBezTo>
                  <a:cubicBezTo>
                    <a:pt x="99905" y="5370"/>
                    <a:pt x="99644" y="5120"/>
                    <a:pt x="99644" y="4810"/>
                  </a:cubicBezTo>
                  <a:cubicBezTo>
                    <a:pt x="99655" y="4501"/>
                    <a:pt x="99894" y="4239"/>
                    <a:pt x="100203" y="4239"/>
                  </a:cubicBezTo>
                  <a:close/>
                  <a:moveTo>
                    <a:pt x="103942" y="4239"/>
                  </a:moveTo>
                  <a:cubicBezTo>
                    <a:pt x="104239" y="4239"/>
                    <a:pt x="104513" y="4501"/>
                    <a:pt x="104513" y="4810"/>
                  </a:cubicBezTo>
                  <a:cubicBezTo>
                    <a:pt x="104513" y="5108"/>
                    <a:pt x="104251" y="5370"/>
                    <a:pt x="103942" y="5370"/>
                  </a:cubicBezTo>
                  <a:cubicBezTo>
                    <a:pt x="103644" y="5370"/>
                    <a:pt x="103382" y="5120"/>
                    <a:pt x="103382" y="4810"/>
                  </a:cubicBezTo>
                  <a:cubicBezTo>
                    <a:pt x="103382" y="4501"/>
                    <a:pt x="103632" y="4239"/>
                    <a:pt x="103942" y="4239"/>
                  </a:cubicBezTo>
                  <a:close/>
                  <a:moveTo>
                    <a:pt x="107668" y="4239"/>
                  </a:moveTo>
                  <a:cubicBezTo>
                    <a:pt x="107966" y="4239"/>
                    <a:pt x="108228" y="4501"/>
                    <a:pt x="108228" y="4810"/>
                  </a:cubicBezTo>
                  <a:cubicBezTo>
                    <a:pt x="108228" y="5108"/>
                    <a:pt x="107978" y="5370"/>
                    <a:pt x="107668" y="5370"/>
                  </a:cubicBezTo>
                  <a:cubicBezTo>
                    <a:pt x="107371" y="5370"/>
                    <a:pt x="107097" y="5120"/>
                    <a:pt x="107097" y="4810"/>
                  </a:cubicBezTo>
                  <a:cubicBezTo>
                    <a:pt x="107109" y="4501"/>
                    <a:pt x="107347" y="4239"/>
                    <a:pt x="107668" y="4239"/>
                  </a:cubicBezTo>
                  <a:close/>
                  <a:moveTo>
                    <a:pt x="111395" y="4239"/>
                  </a:moveTo>
                  <a:cubicBezTo>
                    <a:pt x="111693" y="4239"/>
                    <a:pt x="111967" y="4501"/>
                    <a:pt x="111967" y="4810"/>
                  </a:cubicBezTo>
                  <a:cubicBezTo>
                    <a:pt x="111967" y="5108"/>
                    <a:pt x="111705" y="5370"/>
                    <a:pt x="111395" y="5370"/>
                  </a:cubicBezTo>
                  <a:cubicBezTo>
                    <a:pt x="111085" y="5370"/>
                    <a:pt x="110835" y="5120"/>
                    <a:pt x="110835" y="4810"/>
                  </a:cubicBezTo>
                  <a:cubicBezTo>
                    <a:pt x="110835" y="4501"/>
                    <a:pt x="111085" y="4239"/>
                    <a:pt x="111395" y="4239"/>
                  </a:cubicBezTo>
                  <a:close/>
                  <a:moveTo>
                    <a:pt x="115122" y="4239"/>
                  </a:moveTo>
                  <a:cubicBezTo>
                    <a:pt x="115419" y="4239"/>
                    <a:pt x="115681" y="4501"/>
                    <a:pt x="115681" y="4810"/>
                  </a:cubicBezTo>
                  <a:cubicBezTo>
                    <a:pt x="115681" y="5108"/>
                    <a:pt x="115431" y="5370"/>
                    <a:pt x="115122" y="5370"/>
                  </a:cubicBezTo>
                  <a:cubicBezTo>
                    <a:pt x="114812" y="5370"/>
                    <a:pt x="114550" y="5120"/>
                    <a:pt x="114550" y="4810"/>
                  </a:cubicBezTo>
                  <a:cubicBezTo>
                    <a:pt x="114574" y="4501"/>
                    <a:pt x="114812" y="4239"/>
                    <a:pt x="115122" y="4239"/>
                  </a:cubicBezTo>
                  <a:close/>
                  <a:moveTo>
                    <a:pt x="118860" y="4239"/>
                  </a:moveTo>
                  <a:cubicBezTo>
                    <a:pt x="119158" y="4239"/>
                    <a:pt x="119420" y="4501"/>
                    <a:pt x="119420" y="4810"/>
                  </a:cubicBezTo>
                  <a:cubicBezTo>
                    <a:pt x="119420" y="5108"/>
                    <a:pt x="119170" y="5370"/>
                    <a:pt x="118860" y="5370"/>
                  </a:cubicBezTo>
                  <a:cubicBezTo>
                    <a:pt x="118539" y="5370"/>
                    <a:pt x="118289" y="5120"/>
                    <a:pt x="118289" y="4810"/>
                  </a:cubicBezTo>
                  <a:cubicBezTo>
                    <a:pt x="118289" y="4501"/>
                    <a:pt x="118539" y="4239"/>
                    <a:pt x="118860" y="4239"/>
                  </a:cubicBezTo>
                  <a:close/>
                  <a:moveTo>
                    <a:pt x="122575" y="4239"/>
                  </a:moveTo>
                  <a:cubicBezTo>
                    <a:pt x="122873" y="4239"/>
                    <a:pt x="123146" y="4501"/>
                    <a:pt x="123146" y="4810"/>
                  </a:cubicBezTo>
                  <a:cubicBezTo>
                    <a:pt x="123146" y="5108"/>
                    <a:pt x="122885" y="5370"/>
                    <a:pt x="122575" y="5370"/>
                  </a:cubicBezTo>
                  <a:cubicBezTo>
                    <a:pt x="122265" y="5370"/>
                    <a:pt x="122015" y="5120"/>
                    <a:pt x="122015" y="4810"/>
                  </a:cubicBezTo>
                  <a:cubicBezTo>
                    <a:pt x="122027" y="4501"/>
                    <a:pt x="122277" y="4239"/>
                    <a:pt x="122575" y="4239"/>
                  </a:cubicBezTo>
                  <a:close/>
                  <a:moveTo>
                    <a:pt x="126314" y="4239"/>
                  </a:moveTo>
                  <a:cubicBezTo>
                    <a:pt x="126611" y="4239"/>
                    <a:pt x="126873" y="4501"/>
                    <a:pt x="126873" y="4810"/>
                  </a:cubicBezTo>
                  <a:cubicBezTo>
                    <a:pt x="126873" y="5108"/>
                    <a:pt x="126623" y="5370"/>
                    <a:pt x="126314" y="5370"/>
                  </a:cubicBezTo>
                  <a:cubicBezTo>
                    <a:pt x="126004" y="5370"/>
                    <a:pt x="125742" y="5120"/>
                    <a:pt x="125742" y="4810"/>
                  </a:cubicBezTo>
                  <a:cubicBezTo>
                    <a:pt x="125742" y="4501"/>
                    <a:pt x="126004" y="4239"/>
                    <a:pt x="126314" y="4239"/>
                  </a:cubicBezTo>
                  <a:close/>
                  <a:moveTo>
                    <a:pt x="130028" y="4239"/>
                  </a:moveTo>
                  <a:cubicBezTo>
                    <a:pt x="130326" y="4239"/>
                    <a:pt x="130600" y="4501"/>
                    <a:pt x="130600" y="4810"/>
                  </a:cubicBezTo>
                  <a:cubicBezTo>
                    <a:pt x="130600" y="5108"/>
                    <a:pt x="130350" y="5370"/>
                    <a:pt x="130028" y="5370"/>
                  </a:cubicBezTo>
                  <a:cubicBezTo>
                    <a:pt x="129731" y="5370"/>
                    <a:pt x="129469" y="5120"/>
                    <a:pt x="129469" y="4810"/>
                  </a:cubicBezTo>
                  <a:cubicBezTo>
                    <a:pt x="129469" y="4501"/>
                    <a:pt x="129719" y="4239"/>
                    <a:pt x="130028" y="4239"/>
                  </a:cubicBezTo>
                  <a:close/>
                  <a:moveTo>
                    <a:pt x="1548" y="6120"/>
                  </a:moveTo>
                  <a:cubicBezTo>
                    <a:pt x="1846" y="6120"/>
                    <a:pt x="2119" y="6370"/>
                    <a:pt x="2119" y="6679"/>
                  </a:cubicBezTo>
                  <a:cubicBezTo>
                    <a:pt x="2119" y="6989"/>
                    <a:pt x="1858" y="7251"/>
                    <a:pt x="1548" y="7251"/>
                  </a:cubicBezTo>
                  <a:cubicBezTo>
                    <a:pt x="1238" y="7251"/>
                    <a:pt x="988" y="6989"/>
                    <a:pt x="988" y="6679"/>
                  </a:cubicBezTo>
                  <a:cubicBezTo>
                    <a:pt x="988" y="6370"/>
                    <a:pt x="1238" y="6120"/>
                    <a:pt x="1548" y="6120"/>
                  </a:cubicBezTo>
                  <a:close/>
                  <a:moveTo>
                    <a:pt x="5287" y="6120"/>
                  </a:moveTo>
                  <a:cubicBezTo>
                    <a:pt x="5596" y="6120"/>
                    <a:pt x="5846" y="6370"/>
                    <a:pt x="5846" y="6679"/>
                  </a:cubicBezTo>
                  <a:cubicBezTo>
                    <a:pt x="5846" y="6989"/>
                    <a:pt x="5596" y="7251"/>
                    <a:pt x="5287" y="7251"/>
                  </a:cubicBezTo>
                  <a:cubicBezTo>
                    <a:pt x="4977" y="7251"/>
                    <a:pt x="4715" y="6989"/>
                    <a:pt x="4715" y="6679"/>
                  </a:cubicBezTo>
                  <a:cubicBezTo>
                    <a:pt x="4715" y="6370"/>
                    <a:pt x="4977" y="6120"/>
                    <a:pt x="5287" y="6120"/>
                  </a:cubicBezTo>
                  <a:close/>
                  <a:moveTo>
                    <a:pt x="9001" y="6120"/>
                  </a:moveTo>
                  <a:cubicBezTo>
                    <a:pt x="9299" y="6120"/>
                    <a:pt x="9573" y="6370"/>
                    <a:pt x="9573" y="6679"/>
                  </a:cubicBezTo>
                  <a:cubicBezTo>
                    <a:pt x="9573" y="6989"/>
                    <a:pt x="9323" y="7251"/>
                    <a:pt x="9001" y="7251"/>
                  </a:cubicBezTo>
                  <a:cubicBezTo>
                    <a:pt x="8704" y="7251"/>
                    <a:pt x="8442" y="6989"/>
                    <a:pt x="8442" y="6679"/>
                  </a:cubicBezTo>
                  <a:cubicBezTo>
                    <a:pt x="8442" y="6370"/>
                    <a:pt x="8692" y="6120"/>
                    <a:pt x="9001" y="6120"/>
                  </a:cubicBezTo>
                  <a:close/>
                  <a:moveTo>
                    <a:pt x="12728" y="6120"/>
                  </a:moveTo>
                  <a:cubicBezTo>
                    <a:pt x="13037" y="6120"/>
                    <a:pt x="13288" y="6370"/>
                    <a:pt x="13288" y="6679"/>
                  </a:cubicBezTo>
                  <a:cubicBezTo>
                    <a:pt x="13288" y="6989"/>
                    <a:pt x="13037" y="7251"/>
                    <a:pt x="12728" y="7251"/>
                  </a:cubicBezTo>
                  <a:cubicBezTo>
                    <a:pt x="12418" y="7251"/>
                    <a:pt x="12156" y="6989"/>
                    <a:pt x="12156" y="6679"/>
                  </a:cubicBezTo>
                  <a:cubicBezTo>
                    <a:pt x="12156" y="6370"/>
                    <a:pt x="12418" y="6120"/>
                    <a:pt x="12728" y="6120"/>
                  </a:cubicBezTo>
                  <a:close/>
                  <a:moveTo>
                    <a:pt x="16466" y="6120"/>
                  </a:moveTo>
                  <a:cubicBezTo>
                    <a:pt x="16764" y="6120"/>
                    <a:pt x="17026" y="6370"/>
                    <a:pt x="17026" y="6679"/>
                  </a:cubicBezTo>
                  <a:cubicBezTo>
                    <a:pt x="17026" y="6989"/>
                    <a:pt x="16776" y="7251"/>
                    <a:pt x="16466" y="7251"/>
                  </a:cubicBezTo>
                  <a:cubicBezTo>
                    <a:pt x="16169" y="7251"/>
                    <a:pt x="15895" y="6989"/>
                    <a:pt x="15895" y="6679"/>
                  </a:cubicBezTo>
                  <a:cubicBezTo>
                    <a:pt x="15895" y="6370"/>
                    <a:pt x="16145" y="6120"/>
                    <a:pt x="16466" y="6120"/>
                  </a:cubicBezTo>
                  <a:close/>
                  <a:moveTo>
                    <a:pt x="20181" y="6120"/>
                  </a:moveTo>
                  <a:cubicBezTo>
                    <a:pt x="20491" y="6120"/>
                    <a:pt x="20753" y="6370"/>
                    <a:pt x="20753" y="6679"/>
                  </a:cubicBezTo>
                  <a:cubicBezTo>
                    <a:pt x="20753" y="6989"/>
                    <a:pt x="20491" y="7251"/>
                    <a:pt x="20181" y="7251"/>
                  </a:cubicBezTo>
                  <a:cubicBezTo>
                    <a:pt x="19872" y="7251"/>
                    <a:pt x="19622" y="6989"/>
                    <a:pt x="19622" y="6679"/>
                  </a:cubicBezTo>
                  <a:cubicBezTo>
                    <a:pt x="19622" y="6370"/>
                    <a:pt x="19872" y="6120"/>
                    <a:pt x="20181" y="6120"/>
                  </a:cubicBezTo>
                  <a:close/>
                  <a:moveTo>
                    <a:pt x="23920" y="6120"/>
                  </a:moveTo>
                  <a:cubicBezTo>
                    <a:pt x="24217" y="6120"/>
                    <a:pt x="24479" y="6370"/>
                    <a:pt x="24479" y="6679"/>
                  </a:cubicBezTo>
                  <a:cubicBezTo>
                    <a:pt x="24479" y="6989"/>
                    <a:pt x="24229" y="7251"/>
                    <a:pt x="23920" y="7251"/>
                  </a:cubicBezTo>
                  <a:cubicBezTo>
                    <a:pt x="23610" y="7251"/>
                    <a:pt x="23348" y="6989"/>
                    <a:pt x="23348" y="6679"/>
                  </a:cubicBezTo>
                  <a:cubicBezTo>
                    <a:pt x="23348" y="6370"/>
                    <a:pt x="23610" y="6120"/>
                    <a:pt x="23920" y="6120"/>
                  </a:cubicBezTo>
                  <a:close/>
                  <a:moveTo>
                    <a:pt x="27635" y="6120"/>
                  </a:moveTo>
                  <a:cubicBezTo>
                    <a:pt x="27956" y="6120"/>
                    <a:pt x="28206" y="6370"/>
                    <a:pt x="28206" y="6679"/>
                  </a:cubicBezTo>
                  <a:cubicBezTo>
                    <a:pt x="28206" y="6989"/>
                    <a:pt x="27956" y="7251"/>
                    <a:pt x="27635" y="7251"/>
                  </a:cubicBezTo>
                  <a:cubicBezTo>
                    <a:pt x="27325" y="7251"/>
                    <a:pt x="27075" y="6989"/>
                    <a:pt x="27075" y="6679"/>
                  </a:cubicBezTo>
                  <a:cubicBezTo>
                    <a:pt x="27075" y="6370"/>
                    <a:pt x="27325" y="6120"/>
                    <a:pt x="27635" y="6120"/>
                  </a:cubicBezTo>
                  <a:close/>
                  <a:moveTo>
                    <a:pt x="31373" y="6120"/>
                  </a:moveTo>
                  <a:cubicBezTo>
                    <a:pt x="31671" y="6120"/>
                    <a:pt x="31945" y="6370"/>
                    <a:pt x="31945" y="6679"/>
                  </a:cubicBezTo>
                  <a:cubicBezTo>
                    <a:pt x="31945" y="6989"/>
                    <a:pt x="31683" y="7251"/>
                    <a:pt x="31373" y="7251"/>
                  </a:cubicBezTo>
                  <a:cubicBezTo>
                    <a:pt x="31064" y="7251"/>
                    <a:pt x="30814" y="6989"/>
                    <a:pt x="30814" y="6679"/>
                  </a:cubicBezTo>
                  <a:cubicBezTo>
                    <a:pt x="30814" y="6370"/>
                    <a:pt x="31064" y="6120"/>
                    <a:pt x="31373" y="6120"/>
                  </a:cubicBezTo>
                  <a:close/>
                  <a:moveTo>
                    <a:pt x="35100" y="6120"/>
                  </a:moveTo>
                  <a:cubicBezTo>
                    <a:pt x="35409" y="6120"/>
                    <a:pt x="35659" y="6370"/>
                    <a:pt x="35659" y="6679"/>
                  </a:cubicBezTo>
                  <a:cubicBezTo>
                    <a:pt x="35659" y="6989"/>
                    <a:pt x="35409" y="7251"/>
                    <a:pt x="35100" y="7251"/>
                  </a:cubicBezTo>
                  <a:cubicBezTo>
                    <a:pt x="34778" y="7251"/>
                    <a:pt x="34528" y="6989"/>
                    <a:pt x="34528" y="6679"/>
                  </a:cubicBezTo>
                  <a:cubicBezTo>
                    <a:pt x="34528" y="6370"/>
                    <a:pt x="34778" y="6120"/>
                    <a:pt x="35100" y="6120"/>
                  </a:cubicBezTo>
                  <a:close/>
                  <a:moveTo>
                    <a:pt x="38815" y="6120"/>
                  </a:moveTo>
                  <a:cubicBezTo>
                    <a:pt x="39112" y="6120"/>
                    <a:pt x="39386" y="6370"/>
                    <a:pt x="39386" y="6679"/>
                  </a:cubicBezTo>
                  <a:cubicBezTo>
                    <a:pt x="39386" y="6989"/>
                    <a:pt x="39124" y="7251"/>
                    <a:pt x="38815" y="7251"/>
                  </a:cubicBezTo>
                  <a:cubicBezTo>
                    <a:pt x="38517" y="7251"/>
                    <a:pt x="38255" y="6989"/>
                    <a:pt x="38255" y="6679"/>
                  </a:cubicBezTo>
                  <a:cubicBezTo>
                    <a:pt x="38255" y="6370"/>
                    <a:pt x="38505" y="6120"/>
                    <a:pt x="38815" y="6120"/>
                  </a:cubicBezTo>
                  <a:close/>
                  <a:moveTo>
                    <a:pt x="42553" y="6120"/>
                  </a:moveTo>
                  <a:cubicBezTo>
                    <a:pt x="42863" y="6120"/>
                    <a:pt x="43113" y="6370"/>
                    <a:pt x="43113" y="6679"/>
                  </a:cubicBezTo>
                  <a:cubicBezTo>
                    <a:pt x="43113" y="6989"/>
                    <a:pt x="42863" y="7251"/>
                    <a:pt x="42553" y="7251"/>
                  </a:cubicBezTo>
                  <a:cubicBezTo>
                    <a:pt x="42232" y="7251"/>
                    <a:pt x="41982" y="6989"/>
                    <a:pt x="41982" y="6679"/>
                  </a:cubicBezTo>
                  <a:cubicBezTo>
                    <a:pt x="41982" y="6370"/>
                    <a:pt x="42244" y="6120"/>
                    <a:pt x="42553" y="6120"/>
                  </a:cubicBezTo>
                  <a:close/>
                  <a:moveTo>
                    <a:pt x="46268" y="6120"/>
                  </a:moveTo>
                  <a:cubicBezTo>
                    <a:pt x="46565" y="6120"/>
                    <a:pt x="46839" y="6370"/>
                    <a:pt x="46839" y="6679"/>
                  </a:cubicBezTo>
                  <a:cubicBezTo>
                    <a:pt x="46839" y="6989"/>
                    <a:pt x="46589" y="7251"/>
                    <a:pt x="46268" y="7251"/>
                  </a:cubicBezTo>
                  <a:cubicBezTo>
                    <a:pt x="45970" y="7251"/>
                    <a:pt x="45708" y="6989"/>
                    <a:pt x="45708" y="6679"/>
                  </a:cubicBezTo>
                  <a:cubicBezTo>
                    <a:pt x="45708" y="6370"/>
                    <a:pt x="45958" y="6120"/>
                    <a:pt x="46268" y="6120"/>
                  </a:cubicBezTo>
                  <a:close/>
                  <a:moveTo>
                    <a:pt x="50006" y="6120"/>
                  </a:moveTo>
                  <a:cubicBezTo>
                    <a:pt x="50316" y="6120"/>
                    <a:pt x="50578" y="6370"/>
                    <a:pt x="50578" y="6679"/>
                  </a:cubicBezTo>
                  <a:cubicBezTo>
                    <a:pt x="50578" y="6989"/>
                    <a:pt x="50316" y="7251"/>
                    <a:pt x="50006" y="7251"/>
                  </a:cubicBezTo>
                  <a:cubicBezTo>
                    <a:pt x="49697" y="7251"/>
                    <a:pt x="49447" y="6989"/>
                    <a:pt x="49447" y="6679"/>
                  </a:cubicBezTo>
                  <a:cubicBezTo>
                    <a:pt x="49447" y="6370"/>
                    <a:pt x="49697" y="6120"/>
                    <a:pt x="50006" y="6120"/>
                  </a:cubicBezTo>
                  <a:close/>
                  <a:moveTo>
                    <a:pt x="53733" y="6120"/>
                  </a:moveTo>
                  <a:cubicBezTo>
                    <a:pt x="54031" y="6120"/>
                    <a:pt x="54293" y="6370"/>
                    <a:pt x="54293" y="6679"/>
                  </a:cubicBezTo>
                  <a:cubicBezTo>
                    <a:pt x="54293" y="6989"/>
                    <a:pt x="54043" y="7251"/>
                    <a:pt x="53733" y="7251"/>
                  </a:cubicBezTo>
                  <a:cubicBezTo>
                    <a:pt x="53412" y="7251"/>
                    <a:pt x="53162" y="6989"/>
                    <a:pt x="53162" y="6679"/>
                  </a:cubicBezTo>
                  <a:cubicBezTo>
                    <a:pt x="53162" y="6370"/>
                    <a:pt x="53412" y="6120"/>
                    <a:pt x="53733" y="6120"/>
                  </a:cubicBezTo>
                  <a:close/>
                  <a:moveTo>
                    <a:pt x="57460" y="6120"/>
                  </a:moveTo>
                  <a:cubicBezTo>
                    <a:pt x="57781" y="6120"/>
                    <a:pt x="58031" y="6370"/>
                    <a:pt x="58031" y="6679"/>
                  </a:cubicBezTo>
                  <a:cubicBezTo>
                    <a:pt x="58031" y="6989"/>
                    <a:pt x="57781" y="7251"/>
                    <a:pt x="57460" y="7251"/>
                  </a:cubicBezTo>
                  <a:cubicBezTo>
                    <a:pt x="57150" y="7251"/>
                    <a:pt x="56900" y="6989"/>
                    <a:pt x="56900" y="6679"/>
                  </a:cubicBezTo>
                  <a:cubicBezTo>
                    <a:pt x="56900" y="6370"/>
                    <a:pt x="57150" y="6120"/>
                    <a:pt x="57460" y="6120"/>
                  </a:cubicBezTo>
                  <a:close/>
                  <a:moveTo>
                    <a:pt x="61186" y="6120"/>
                  </a:moveTo>
                  <a:cubicBezTo>
                    <a:pt x="61484" y="6120"/>
                    <a:pt x="61746" y="6370"/>
                    <a:pt x="61746" y="6679"/>
                  </a:cubicBezTo>
                  <a:cubicBezTo>
                    <a:pt x="61746" y="6989"/>
                    <a:pt x="61496" y="7251"/>
                    <a:pt x="61186" y="7251"/>
                  </a:cubicBezTo>
                  <a:cubicBezTo>
                    <a:pt x="60877" y="7251"/>
                    <a:pt x="60615" y="6989"/>
                    <a:pt x="60615" y="6679"/>
                  </a:cubicBezTo>
                  <a:cubicBezTo>
                    <a:pt x="60615" y="6370"/>
                    <a:pt x="60877" y="6120"/>
                    <a:pt x="61186" y="6120"/>
                  </a:cubicBezTo>
                  <a:close/>
                  <a:moveTo>
                    <a:pt x="64925" y="6120"/>
                  </a:moveTo>
                  <a:cubicBezTo>
                    <a:pt x="65234" y="6120"/>
                    <a:pt x="65485" y="6370"/>
                    <a:pt x="65485" y="6679"/>
                  </a:cubicBezTo>
                  <a:cubicBezTo>
                    <a:pt x="65485" y="6989"/>
                    <a:pt x="65234" y="7251"/>
                    <a:pt x="64925" y="7251"/>
                  </a:cubicBezTo>
                  <a:cubicBezTo>
                    <a:pt x="64603" y="7251"/>
                    <a:pt x="64353" y="6989"/>
                    <a:pt x="64353" y="6679"/>
                  </a:cubicBezTo>
                  <a:cubicBezTo>
                    <a:pt x="64353" y="6370"/>
                    <a:pt x="64603" y="6120"/>
                    <a:pt x="64925" y="6120"/>
                  </a:cubicBezTo>
                  <a:close/>
                  <a:moveTo>
                    <a:pt x="68640" y="6120"/>
                  </a:moveTo>
                  <a:cubicBezTo>
                    <a:pt x="68937" y="6120"/>
                    <a:pt x="69211" y="6370"/>
                    <a:pt x="69211" y="6679"/>
                  </a:cubicBezTo>
                  <a:cubicBezTo>
                    <a:pt x="69211" y="6989"/>
                    <a:pt x="68949" y="7251"/>
                    <a:pt x="68640" y="7251"/>
                  </a:cubicBezTo>
                  <a:cubicBezTo>
                    <a:pt x="68330" y="7251"/>
                    <a:pt x="68080" y="6989"/>
                    <a:pt x="68080" y="6679"/>
                  </a:cubicBezTo>
                  <a:cubicBezTo>
                    <a:pt x="68080" y="6370"/>
                    <a:pt x="68330" y="6120"/>
                    <a:pt x="68640" y="6120"/>
                  </a:cubicBezTo>
                  <a:close/>
                  <a:moveTo>
                    <a:pt x="72366" y="6120"/>
                  </a:moveTo>
                  <a:cubicBezTo>
                    <a:pt x="72676" y="6120"/>
                    <a:pt x="72926" y="6370"/>
                    <a:pt x="72926" y="6679"/>
                  </a:cubicBezTo>
                  <a:cubicBezTo>
                    <a:pt x="72926" y="6989"/>
                    <a:pt x="72676" y="7251"/>
                    <a:pt x="72366" y="7251"/>
                  </a:cubicBezTo>
                  <a:cubicBezTo>
                    <a:pt x="72045" y="7251"/>
                    <a:pt x="71795" y="6989"/>
                    <a:pt x="71795" y="6679"/>
                  </a:cubicBezTo>
                  <a:cubicBezTo>
                    <a:pt x="71795" y="6370"/>
                    <a:pt x="72069" y="6120"/>
                    <a:pt x="72366" y="6120"/>
                  </a:cubicBezTo>
                  <a:close/>
                  <a:moveTo>
                    <a:pt x="76093" y="6120"/>
                  </a:moveTo>
                  <a:cubicBezTo>
                    <a:pt x="76391" y="6120"/>
                    <a:pt x="76664" y="6370"/>
                    <a:pt x="76664" y="6679"/>
                  </a:cubicBezTo>
                  <a:cubicBezTo>
                    <a:pt x="76664" y="6989"/>
                    <a:pt x="76403" y="7251"/>
                    <a:pt x="76093" y="7251"/>
                  </a:cubicBezTo>
                  <a:cubicBezTo>
                    <a:pt x="75795" y="7251"/>
                    <a:pt x="75533" y="6989"/>
                    <a:pt x="75533" y="6679"/>
                  </a:cubicBezTo>
                  <a:cubicBezTo>
                    <a:pt x="75533" y="6370"/>
                    <a:pt x="75783" y="6120"/>
                    <a:pt x="76093" y="6120"/>
                  </a:cubicBezTo>
                  <a:close/>
                  <a:moveTo>
                    <a:pt x="79712" y="6120"/>
                  </a:moveTo>
                  <a:cubicBezTo>
                    <a:pt x="80010" y="6120"/>
                    <a:pt x="80284" y="6370"/>
                    <a:pt x="80284" y="6679"/>
                  </a:cubicBezTo>
                  <a:cubicBezTo>
                    <a:pt x="80284" y="6989"/>
                    <a:pt x="80022" y="7251"/>
                    <a:pt x="79712" y="7251"/>
                  </a:cubicBezTo>
                  <a:cubicBezTo>
                    <a:pt x="79403" y="7251"/>
                    <a:pt x="79153" y="6989"/>
                    <a:pt x="79153" y="6679"/>
                  </a:cubicBezTo>
                  <a:cubicBezTo>
                    <a:pt x="79153" y="6370"/>
                    <a:pt x="79403" y="6120"/>
                    <a:pt x="79712" y="6120"/>
                  </a:cubicBezTo>
                  <a:close/>
                  <a:moveTo>
                    <a:pt x="83451" y="6120"/>
                  </a:moveTo>
                  <a:cubicBezTo>
                    <a:pt x="83761" y="6120"/>
                    <a:pt x="84011" y="6370"/>
                    <a:pt x="84011" y="6679"/>
                  </a:cubicBezTo>
                  <a:cubicBezTo>
                    <a:pt x="84011" y="6989"/>
                    <a:pt x="83761" y="7251"/>
                    <a:pt x="83451" y="7251"/>
                  </a:cubicBezTo>
                  <a:cubicBezTo>
                    <a:pt x="83141" y="7251"/>
                    <a:pt x="82880" y="6989"/>
                    <a:pt x="82880" y="6679"/>
                  </a:cubicBezTo>
                  <a:cubicBezTo>
                    <a:pt x="82880" y="6370"/>
                    <a:pt x="83141" y="6120"/>
                    <a:pt x="83451" y="6120"/>
                  </a:cubicBezTo>
                  <a:close/>
                  <a:moveTo>
                    <a:pt x="87166" y="6120"/>
                  </a:moveTo>
                  <a:cubicBezTo>
                    <a:pt x="87463" y="6120"/>
                    <a:pt x="87737" y="6370"/>
                    <a:pt x="87737" y="6679"/>
                  </a:cubicBezTo>
                  <a:cubicBezTo>
                    <a:pt x="87737" y="6989"/>
                    <a:pt x="87475" y="7251"/>
                    <a:pt x="87166" y="7251"/>
                  </a:cubicBezTo>
                  <a:cubicBezTo>
                    <a:pt x="86856" y="7251"/>
                    <a:pt x="86606" y="6989"/>
                    <a:pt x="86606" y="6679"/>
                  </a:cubicBezTo>
                  <a:cubicBezTo>
                    <a:pt x="86606" y="6370"/>
                    <a:pt x="86856" y="6120"/>
                    <a:pt x="87166" y="6120"/>
                  </a:cubicBezTo>
                  <a:close/>
                  <a:moveTo>
                    <a:pt x="90904" y="6120"/>
                  </a:moveTo>
                  <a:cubicBezTo>
                    <a:pt x="91214" y="6120"/>
                    <a:pt x="91464" y="6370"/>
                    <a:pt x="91464" y="6679"/>
                  </a:cubicBezTo>
                  <a:cubicBezTo>
                    <a:pt x="91464" y="6989"/>
                    <a:pt x="91214" y="7251"/>
                    <a:pt x="90904" y="7251"/>
                  </a:cubicBezTo>
                  <a:cubicBezTo>
                    <a:pt x="90595" y="7251"/>
                    <a:pt x="90345" y="6989"/>
                    <a:pt x="90345" y="6679"/>
                  </a:cubicBezTo>
                  <a:cubicBezTo>
                    <a:pt x="90345" y="6370"/>
                    <a:pt x="90595" y="6120"/>
                    <a:pt x="90904" y="6120"/>
                  </a:cubicBezTo>
                  <a:close/>
                  <a:moveTo>
                    <a:pt x="94631" y="6120"/>
                  </a:moveTo>
                  <a:cubicBezTo>
                    <a:pt x="94929" y="6120"/>
                    <a:pt x="95191" y="6370"/>
                    <a:pt x="95191" y="6679"/>
                  </a:cubicBezTo>
                  <a:cubicBezTo>
                    <a:pt x="95191" y="6989"/>
                    <a:pt x="94941" y="7251"/>
                    <a:pt x="94631" y="7251"/>
                  </a:cubicBezTo>
                  <a:cubicBezTo>
                    <a:pt x="94310" y="7251"/>
                    <a:pt x="94060" y="6989"/>
                    <a:pt x="94060" y="6679"/>
                  </a:cubicBezTo>
                  <a:cubicBezTo>
                    <a:pt x="94060" y="6370"/>
                    <a:pt x="94310" y="6120"/>
                    <a:pt x="94631" y="6120"/>
                  </a:cubicBezTo>
                  <a:close/>
                  <a:moveTo>
                    <a:pt x="98346" y="6120"/>
                  </a:moveTo>
                  <a:cubicBezTo>
                    <a:pt x="98655" y="6120"/>
                    <a:pt x="98905" y="6370"/>
                    <a:pt x="98905" y="6679"/>
                  </a:cubicBezTo>
                  <a:cubicBezTo>
                    <a:pt x="98905" y="6989"/>
                    <a:pt x="98655" y="7251"/>
                    <a:pt x="98346" y="7251"/>
                  </a:cubicBezTo>
                  <a:cubicBezTo>
                    <a:pt x="98036" y="7251"/>
                    <a:pt x="97786" y="6989"/>
                    <a:pt x="97786" y="6679"/>
                  </a:cubicBezTo>
                  <a:cubicBezTo>
                    <a:pt x="97786" y="6370"/>
                    <a:pt x="98036" y="6120"/>
                    <a:pt x="98346" y="6120"/>
                  </a:cubicBezTo>
                  <a:close/>
                  <a:moveTo>
                    <a:pt x="102084" y="6120"/>
                  </a:moveTo>
                  <a:cubicBezTo>
                    <a:pt x="102382" y="6120"/>
                    <a:pt x="102644" y="6370"/>
                    <a:pt x="102644" y="6679"/>
                  </a:cubicBezTo>
                  <a:cubicBezTo>
                    <a:pt x="102644" y="6989"/>
                    <a:pt x="102394" y="7251"/>
                    <a:pt x="102084" y="7251"/>
                  </a:cubicBezTo>
                  <a:cubicBezTo>
                    <a:pt x="101787" y="7251"/>
                    <a:pt x="101513" y="6989"/>
                    <a:pt x="101513" y="6679"/>
                  </a:cubicBezTo>
                  <a:cubicBezTo>
                    <a:pt x="101513" y="6370"/>
                    <a:pt x="101775" y="6120"/>
                    <a:pt x="102084" y="6120"/>
                  </a:cubicBezTo>
                  <a:close/>
                  <a:moveTo>
                    <a:pt x="105799" y="6120"/>
                  </a:moveTo>
                  <a:cubicBezTo>
                    <a:pt x="106121" y="6120"/>
                    <a:pt x="106371" y="6370"/>
                    <a:pt x="106371" y="6679"/>
                  </a:cubicBezTo>
                  <a:cubicBezTo>
                    <a:pt x="106371" y="6989"/>
                    <a:pt x="106109" y="7251"/>
                    <a:pt x="105799" y="7251"/>
                  </a:cubicBezTo>
                  <a:cubicBezTo>
                    <a:pt x="105490" y="7251"/>
                    <a:pt x="105239" y="6989"/>
                    <a:pt x="105239" y="6679"/>
                  </a:cubicBezTo>
                  <a:cubicBezTo>
                    <a:pt x="105239" y="6370"/>
                    <a:pt x="105490" y="6120"/>
                    <a:pt x="105799" y="6120"/>
                  </a:cubicBezTo>
                  <a:close/>
                  <a:moveTo>
                    <a:pt x="109538" y="6120"/>
                  </a:moveTo>
                  <a:cubicBezTo>
                    <a:pt x="109835" y="6120"/>
                    <a:pt x="110109" y="6370"/>
                    <a:pt x="110109" y="6679"/>
                  </a:cubicBezTo>
                  <a:cubicBezTo>
                    <a:pt x="110109" y="6989"/>
                    <a:pt x="109847" y="7251"/>
                    <a:pt x="109538" y="7251"/>
                  </a:cubicBezTo>
                  <a:cubicBezTo>
                    <a:pt x="109228" y="7251"/>
                    <a:pt x="108978" y="6989"/>
                    <a:pt x="108978" y="6679"/>
                  </a:cubicBezTo>
                  <a:cubicBezTo>
                    <a:pt x="108978" y="6370"/>
                    <a:pt x="109228" y="6120"/>
                    <a:pt x="109538" y="6120"/>
                  </a:cubicBezTo>
                  <a:close/>
                  <a:moveTo>
                    <a:pt x="113264" y="6120"/>
                  </a:moveTo>
                  <a:cubicBezTo>
                    <a:pt x="113574" y="6120"/>
                    <a:pt x="113824" y="6370"/>
                    <a:pt x="113824" y="6679"/>
                  </a:cubicBezTo>
                  <a:cubicBezTo>
                    <a:pt x="113824" y="6989"/>
                    <a:pt x="113574" y="7251"/>
                    <a:pt x="113264" y="7251"/>
                  </a:cubicBezTo>
                  <a:cubicBezTo>
                    <a:pt x="112943" y="7251"/>
                    <a:pt x="112693" y="6989"/>
                    <a:pt x="112693" y="6679"/>
                  </a:cubicBezTo>
                  <a:cubicBezTo>
                    <a:pt x="112693" y="6370"/>
                    <a:pt x="112943" y="6120"/>
                    <a:pt x="113264" y="6120"/>
                  </a:cubicBezTo>
                  <a:close/>
                  <a:moveTo>
                    <a:pt x="116991" y="6120"/>
                  </a:moveTo>
                  <a:cubicBezTo>
                    <a:pt x="117289" y="6120"/>
                    <a:pt x="117562" y="6370"/>
                    <a:pt x="117562" y="6679"/>
                  </a:cubicBezTo>
                  <a:cubicBezTo>
                    <a:pt x="117562" y="6989"/>
                    <a:pt x="117312" y="7251"/>
                    <a:pt x="116991" y="7251"/>
                  </a:cubicBezTo>
                  <a:cubicBezTo>
                    <a:pt x="116681" y="7251"/>
                    <a:pt x="116431" y="6989"/>
                    <a:pt x="116431" y="6679"/>
                  </a:cubicBezTo>
                  <a:cubicBezTo>
                    <a:pt x="116431" y="6370"/>
                    <a:pt x="116681" y="6120"/>
                    <a:pt x="116991" y="6120"/>
                  </a:cubicBezTo>
                  <a:close/>
                  <a:moveTo>
                    <a:pt x="120718" y="6120"/>
                  </a:moveTo>
                  <a:cubicBezTo>
                    <a:pt x="121027" y="6120"/>
                    <a:pt x="121277" y="6370"/>
                    <a:pt x="121277" y="6679"/>
                  </a:cubicBezTo>
                  <a:cubicBezTo>
                    <a:pt x="121277" y="6989"/>
                    <a:pt x="121027" y="7251"/>
                    <a:pt x="120718" y="7251"/>
                  </a:cubicBezTo>
                  <a:cubicBezTo>
                    <a:pt x="120408" y="7251"/>
                    <a:pt x="120146" y="6989"/>
                    <a:pt x="120146" y="6679"/>
                  </a:cubicBezTo>
                  <a:cubicBezTo>
                    <a:pt x="120146" y="6370"/>
                    <a:pt x="120420" y="6120"/>
                    <a:pt x="120718" y="6120"/>
                  </a:cubicBezTo>
                  <a:close/>
                  <a:moveTo>
                    <a:pt x="124456" y="6120"/>
                  </a:moveTo>
                  <a:cubicBezTo>
                    <a:pt x="124754" y="6120"/>
                    <a:pt x="125016" y="6370"/>
                    <a:pt x="125016" y="6679"/>
                  </a:cubicBezTo>
                  <a:cubicBezTo>
                    <a:pt x="125016" y="6989"/>
                    <a:pt x="124766" y="7251"/>
                    <a:pt x="124456" y="7251"/>
                  </a:cubicBezTo>
                  <a:cubicBezTo>
                    <a:pt x="124135" y="7251"/>
                    <a:pt x="123885" y="6989"/>
                    <a:pt x="123885" y="6679"/>
                  </a:cubicBezTo>
                  <a:cubicBezTo>
                    <a:pt x="123885" y="6370"/>
                    <a:pt x="124135" y="6120"/>
                    <a:pt x="124456" y="6120"/>
                  </a:cubicBezTo>
                  <a:close/>
                  <a:moveTo>
                    <a:pt x="128171" y="6120"/>
                  </a:moveTo>
                  <a:cubicBezTo>
                    <a:pt x="128480" y="6120"/>
                    <a:pt x="128742" y="6370"/>
                    <a:pt x="128742" y="6679"/>
                  </a:cubicBezTo>
                  <a:cubicBezTo>
                    <a:pt x="128742" y="6989"/>
                    <a:pt x="128480" y="7251"/>
                    <a:pt x="128171" y="7251"/>
                  </a:cubicBezTo>
                  <a:cubicBezTo>
                    <a:pt x="127861" y="7251"/>
                    <a:pt x="127611" y="6989"/>
                    <a:pt x="127611" y="6679"/>
                  </a:cubicBezTo>
                  <a:cubicBezTo>
                    <a:pt x="127611" y="6370"/>
                    <a:pt x="127861" y="6120"/>
                    <a:pt x="128171" y="6120"/>
                  </a:cubicBezTo>
                  <a:close/>
                  <a:moveTo>
                    <a:pt x="131898" y="6120"/>
                  </a:moveTo>
                  <a:cubicBezTo>
                    <a:pt x="132195" y="6120"/>
                    <a:pt x="132457" y="6370"/>
                    <a:pt x="132457" y="6679"/>
                  </a:cubicBezTo>
                  <a:cubicBezTo>
                    <a:pt x="132457" y="6989"/>
                    <a:pt x="132207" y="7251"/>
                    <a:pt x="131898" y="7251"/>
                  </a:cubicBezTo>
                  <a:cubicBezTo>
                    <a:pt x="131600" y="7251"/>
                    <a:pt x="131326" y="6989"/>
                    <a:pt x="131326" y="6679"/>
                  </a:cubicBezTo>
                  <a:cubicBezTo>
                    <a:pt x="131326" y="6370"/>
                    <a:pt x="131576" y="6120"/>
                    <a:pt x="131898" y="6120"/>
                  </a:cubicBezTo>
                  <a:close/>
                  <a:moveTo>
                    <a:pt x="3405" y="7977"/>
                  </a:moveTo>
                  <a:cubicBezTo>
                    <a:pt x="3703" y="7977"/>
                    <a:pt x="3977" y="8227"/>
                    <a:pt x="3977" y="8537"/>
                  </a:cubicBezTo>
                  <a:cubicBezTo>
                    <a:pt x="3977" y="8835"/>
                    <a:pt x="3727" y="9108"/>
                    <a:pt x="3405" y="9108"/>
                  </a:cubicBezTo>
                  <a:cubicBezTo>
                    <a:pt x="3096" y="9108"/>
                    <a:pt x="2846" y="8858"/>
                    <a:pt x="2846" y="8537"/>
                  </a:cubicBezTo>
                  <a:cubicBezTo>
                    <a:pt x="2858" y="8215"/>
                    <a:pt x="3096" y="7977"/>
                    <a:pt x="3405" y="7977"/>
                  </a:cubicBezTo>
                  <a:close/>
                  <a:moveTo>
                    <a:pt x="7132" y="7977"/>
                  </a:moveTo>
                  <a:cubicBezTo>
                    <a:pt x="7430" y="7977"/>
                    <a:pt x="7692" y="8227"/>
                    <a:pt x="7692" y="8537"/>
                  </a:cubicBezTo>
                  <a:cubicBezTo>
                    <a:pt x="7692" y="8835"/>
                    <a:pt x="7442" y="9108"/>
                    <a:pt x="7132" y="9108"/>
                  </a:cubicBezTo>
                  <a:cubicBezTo>
                    <a:pt x="6834" y="9108"/>
                    <a:pt x="6560" y="8858"/>
                    <a:pt x="6560" y="8537"/>
                  </a:cubicBezTo>
                  <a:cubicBezTo>
                    <a:pt x="6584" y="8215"/>
                    <a:pt x="6822" y="7977"/>
                    <a:pt x="7132" y="7977"/>
                  </a:cubicBezTo>
                  <a:close/>
                  <a:moveTo>
                    <a:pt x="10871" y="7977"/>
                  </a:moveTo>
                  <a:cubicBezTo>
                    <a:pt x="11168" y="7977"/>
                    <a:pt x="11430" y="8227"/>
                    <a:pt x="11430" y="8537"/>
                  </a:cubicBezTo>
                  <a:cubicBezTo>
                    <a:pt x="11430" y="8835"/>
                    <a:pt x="11180" y="9108"/>
                    <a:pt x="10871" y="9108"/>
                  </a:cubicBezTo>
                  <a:cubicBezTo>
                    <a:pt x="10573" y="9108"/>
                    <a:pt x="10299" y="8858"/>
                    <a:pt x="10299" y="8537"/>
                  </a:cubicBezTo>
                  <a:cubicBezTo>
                    <a:pt x="10299" y="8215"/>
                    <a:pt x="10549" y="7977"/>
                    <a:pt x="10871" y="7977"/>
                  </a:cubicBezTo>
                  <a:close/>
                  <a:moveTo>
                    <a:pt x="14585" y="7977"/>
                  </a:moveTo>
                  <a:cubicBezTo>
                    <a:pt x="14883" y="7977"/>
                    <a:pt x="15157" y="8227"/>
                    <a:pt x="15157" y="8537"/>
                  </a:cubicBezTo>
                  <a:cubicBezTo>
                    <a:pt x="15157" y="8835"/>
                    <a:pt x="14895" y="9108"/>
                    <a:pt x="14585" y="9108"/>
                  </a:cubicBezTo>
                  <a:cubicBezTo>
                    <a:pt x="14288" y="9108"/>
                    <a:pt x="14014" y="8858"/>
                    <a:pt x="14014" y="8537"/>
                  </a:cubicBezTo>
                  <a:cubicBezTo>
                    <a:pt x="14038" y="8215"/>
                    <a:pt x="14276" y="7977"/>
                    <a:pt x="14585" y="7977"/>
                  </a:cubicBezTo>
                  <a:close/>
                  <a:moveTo>
                    <a:pt x="18324" y="7977"/>
                  </a:moveTo>
                  <a:cubicBezTo>
                    <a:pt x="18622" y="7977"/>
                    <a:pt x="18883" y="8227"/>
                    <a:pt x="18883" y="8537"/>
                  </a:cubicBezTo>
                  <a:cubicBezTo>
                    <a:pt x="18883" y="8835"/>
                    <a:pt x="18633" y="9108"/>
                    <a:pt x="18324" y="9108"/>
                  </a:cubicBezTo>
                  <a:cubicBezTo>
                    <a:pt x="18026" y="9108"/>
                    <a:pt x="17752" y="8858"/>
                    <a:pt x="17752" y="8537"/>
                  </a:cubicBezTo>
                  <a:cubicBezTo>
                    <a:pt x="17752" y="8215"/>
                    <a:pt x="18014" y="7977"/>
                    <a:pt x="18324" y="7977"/>
                  </a:cubicBezTo>
                  <a:close/>
                  <a:moveTo>
                    <a:pt x="22039" y="7977"/>
                  </a:moveTo>
                  <a:cubicBezTo>
                    <a:pt x="22336" y="7977"/>
                    <a:pt x="22610" y="8227"/>
                    <a:pt x="22610" y="8537"/>
                  </a:cubicBezTo>
                  <a:cubicBezTo>
                    <a:pt x="22610" y="8835"/>
                    <a:pt x="22360" y="9108"/>
                    <a:pt x="22039" y="9108"/>
                  </a:cubicBezTo>
                  <a:cubicBezTo>
                    <a:pt x="21729" y="9108"/>
                    <a:pt x="21479" y="8858"/>
                    <a:pt x="21479" y="8537"/>
                  </a:cubicBezTo>
                  <a:cubicBezTo>
                    <a:pt x="21491" y="8215"/>
                    <a:pt x="21729" y="7977"/>
                    <a:pt x="22039" y="7977"/>
                  </a:cubicBezTo>
                  <a:close/>
                  <a:moveTo>
                    <a:pt x="25777" y="7977"/>
                  </a:moveTo>
                  <a:cubicBezTo>
                    <a:pt x="26075" y="7977"/>
                    <a:pt x="26349" y="8227"/>
                    <a:pt x="26349" y="8537"/>
                  </a:cubicBezTo>
                  <a:cubicBezTo>
                    <a:pt x="26349" y="8835"/>
                    <a:pt x="26087" y="9108"/>
                    <a:pt x="25777" y="9108"/>
                  </a:cubicBezTo>
                  <a:cubicBezTo>
                    <a:pt x="25468" y="9108"/>
                    <a:pt x="25206" y="8858"/>
                    <a:pt x="25206" y="8537"/>
                  </a:cubicBezTo>
                  <a:cubicBezTo>
                    <a:pt x="25218" y="8215"/>
                    <a:pt x="25468" y="7977"/>
                    <a:pt x="25777" y="7977"/>
                  </a:cubicBezTo>
                  <a:close/>
                  <a:moveTo>
                    <a:pt x="29504" y="7977"/>
                  </a:moveTo>
                  <a:cubicBezTo>
                    <a:pt x="29801" y="7977"/>
                    <a:pt x="30063" y="8227"/>
                    <a:pt x="30063" y="8537"/>
                  </a:cubicBezTo>
                  <a:cubicBezTo>
                    <a:pt x="30063" y="8835"/>
                    <a:pt x="29813" y="9108"/>
                    <a:pt x="29504" y="9108"/>
                  </a:cubicBezTo>
                  <a:cubicBezTo>
                    <a:pt x="29182" y="9108"/>
                    <a:pt x="28932" y="8858"/>
                    <a:pt x="28932" y="8537"/>
                  </a:cubicBezTo>
                  <a:cubicBezTo>
                    <a:pt x="28944" y="8215"/>
                    <a:pt x="29182" y="7977"/>
                    <a:pt x="29504" y="7977"/>
                  </a:cubicBezTo>
                  <a:close/>
                  <a:moveTo>
                    <a:pt x="33230" y="7977"/>
                  </a:moveTo>
                  <a:cubicBezTo>
                    <a:pt x="33528" y="7977"/>
                    <a:pt x="33802" y="8227"/>
                    <a:pt x="33802" y="8537"/>
                  </a:cubicBezTo>
                  <a:cubicBezTo>
                    <a:pt x="33802" y="8835"/>
                    <a:pt x="33552" y="9108"/>
                    <a:pt x="33230" y="9108"/>
                  </a:cubicBezTo>
                  <a:cubicBezTo>
                    <a:pt x="32921" y="9108"/>
                    <a:pt x="32671" y="8858"/>
                    <a:pt x="32671" y="8537"/>
                  </a:cubicBezTo>
                  <a:cubicBezTo>
                    <a:pt x="32671" y="8215"/>
                    <a:pt x="32921" y="7977"/>
                    <a:pt x="33230" y="7977"/>
                  </a:cubicBezTo>
                  <a:close/>
                  <a:moveTo>
                    <a:pt x="36957" y="7977"/>
                  </a:moveTo>
                  <a:cubicBezTo>
                    <a:pt x="37255" y="7977"/>
                    <a:pt x="37517" y="8227"/>
                    <a:pt x="37517" y="8537"/>
                  </a:cubicBezTo>
                  <a:cubicBezTo>
                    <a:pt x="37517" y="8835"/>
                    <a:pt x="37267" y="9108"/>
                    <a:pt x="36957" y="9108"/>
                  </a:cubicBezTo>
                  <a:cubicBezTo>
                    <a:pt x="36648" y="9108"/>
                    <a:pt x="36386" y="8858"/>
                    <a:pt x="36386" y="8537"/>
                  </a:cubicBezTo>
                  <a:cubicBezTo>
                    <a:pt x="36409" y="8215"/>
                    <a:pt x="36648" y="7977"/>
                    <a:pt x="36957" y="7977"/>
                  </a:cubicBezTo>
                  <a:close/>
                  <a:moveTo>
                    <a:pt x="40672" y="7977"/>
                  </a:moveTo>
                  <a:cubicBezTo>
                    <a:pt x="40970" y="7977"/>
                    <a:pt x="41243" y="8227"/>
                    <a:pt x="41243" y="8537"/>
                  </a:cubicBezTo>
                  <a:cubicBezTo>
                    <a:pt x="41243" y="8835"/>
                    <a:pt x="40993" y="9108"/>
                    <a:pt x="40672" y="9108"/>
                  </a:cubicBezTo>
                  <a:cubicBezTo>
                    <a:pt x="40374" y="9108"/>
                    <a:pt x="40112" y="8858"/>
                    <a:pt x="40112" y="8537"/>
                  </a:cubicBezTo>
                  <a:cubicBezTo>
                    <a:pt x="40124" y="8215"/>
                    <a:pt x="40362" y="7977"/>
                    <a:pt x="40672" y="7977"/>
                  </a:cubicBezTo>
                  <a:close/>
                  <a:moveTo>
                    <a:pt x="44410" y="7977"/>
                  </a:moveTo>
                  <a:cubicBezTo>
                    <a:pt x="44708" y="7977"/>
                    <a:pt x="44982" y="8227"/>
                    <a:pt x="44982" y="8537"/>
                  </a:cubicBezTo>
                  <a:cubicBezTo>
                    <a:pt x="44982" y="8835"/>
                    <a:pt x="44720" y="9108"/>
                    <a:pt x="44410" y="9108"/>
                  </a:cubicBezTo>
                  <a:cubicBezTo>
                    <a:pt x="44113" y="9108"/>
                    <a:pt x="43851" y="8858"/>
                    <a:pt x="43851" y="8537"/>
                  </a:cubicBezTo>
                  <a:cubicBezTo>
                    <a:pt x="43851" y="8215"/>
                    <a:pt x="44101" y="7977"/>
                    <a:pt x="44410" y="7977"/>
                  </a:cubicBezTo>
                  <a:close/>
                  <a:moveTo>
                    <a:pt x="48137" y="7977"/>
                  </a:moveTo>
                  <a:cubicBezTo>
                    <a:pt x="48435" y="7977"/>
                    <a:pt x="48697" y="8227"/>
                    <a:pt x="48697" y="8537"/>
                  </a:cubicBezTo>
                  <a:cubicBezTo>
                    <a:pt x="48697" y="8835"/>
                    <a:pt x="48447" y="9108"/>
                    <a:pt x="48137" y="9108"/>
                  </a:cubicBezTo>
                  <a:cubicBezTo>
                    <a:pt x="47839" y="9108"/>
                    <a:pt x="47566" y="8858"/>
                    <a:pt x="47566" y="8537"/>
                  </a:cubicBezTo>
                  <a:cubicBezTo>
                    <a:pt x="47578" y="8215"/>
                    <a:pt x="47839" y="7977"/>
                    <a:pt x="48137" y="7977"/>
                  </a:cubicBezTo>
                  <a:close/>
                  <a:moveTo>
                    <a:pt x="51864" y="7977"/>
                  </a:moveTo>
                  <a:cubicBezTo>
                    <a:pt x="52161" y="7977"/>
                    <a:pt x="52435" y="8227"/>
                    <a:pt x="52435" y="8537"/>
                  </a:cubicBezTo>
                  <a:cubicBezTo>
                    <a:pt x="52435" y="8835"/>
                    <a:pt x="52185" y="9108"/>
                    <a:pt x="51864" y="9108"/>
                  </a:cubicBezTo>
                  <a:cubicBezTo>
                    <a:pt x="51566" y="9108"/>
                    <a:pt x="51304" y="8858"/>
                    <a:pt x="51304" y="8537"/>
                  </a:cubicBezTo>
                  <a:cubicBezTo>
                    <a:pt x="51304" y="8215"/>
                    <a:pt x="51554" y="7977"/>
                    <a:pt x="51864" y="7977"/>
                  </a:cubicBezTo>
                  <a:close/>
                  <a:moveTo>
                    <a:pt x="55602" y="7977"/>
                  </a:moveTo>
                  <a:cubicBezTo>
                    <a:pt x="55900" y="7977"/>
                    <a:pt x="56174" y="8227"/>
                    <a:pt x="56174" y="8537"/>
                  </a:cubicBezTo>
                  <a:cubicBezTo>
                    <a:pt x="56174" y="8835"/>
                    <a:pt x="55912" y="9108"/>
                    <a:pt x="55602" y="9108"/>
                  </a:cubicBezTo>
                  <a:cubicBezTo>
                    <a:pt x="55293" y="9108"/>
                    <a:pt x="55043" y="8858"/>
                    <a:pt x="55043" y="8537"/>
                  </a:cubicBezTo>
                  <a:cubicBezTo>
                    <a:pt x="55043" y="8215"/>
                    <a:pt x="55293" y="7977"/>
                    <a:pt x="55602" y="7977"/>
                  </a:cubicBezTo>
                  <a:close/>
                  <a:moveTo>
                    <a:pt x="59329" y="7977"/>
                  </a:moveTo>
                  <a:cubicBezTo>
                    <a:pt x="59627" y="7977"/>
                    <a:pt x="59889" y="8227"/>
                    <a:pt x="59889" y="8537"/>
                  </a:cubicBezTo>
                  <a:cubicBezTo>
                    <a:pt x="59889" y="8835"/>
                    <a:pt x="59639" y="9108"/>
                    <a:pt x="59329" y="9108"/>
                  </a:cubicBezTo>
                  <a:cubicBezTo>
                    <a:pt x="59008" y="9108"/>
                    <a:pt x="58757" y="8858"/>
                    <a:pt x="58757" y="8537"/>
                  </a:cubicBezTo>
                  <a:cubicBezTo>
                    <a:pt x="58757" y="8215"/>
                    <a:pt x="59008" y="7977"/>
                    <a:pt x="59329" y="7977"/>
                  </a:cubicBezTo>
                  <a:close/>
                  <a:moveTo>
                    <a:pt x="63056" y="7977"/>
                  </a:moveTo>
                  <a:cubicBezTo>
                    <a:pt x="63353" y="7977"/>
                    <a:pt x="63627" y="8227"/>
                    <a:pt x="63627" y="8537"/>
                  </a:cubicBezTo>
                  <a:cubicBezTo>
                    <a:pt x="63627" y="8835"/>
                    <a:pt x="63377" y="9108"/>
                    <a:pt x="63056" y="9108"/>
                  </a:cubicBezTo>
                  <a:cubicBezTo>
                    <a:pt x="62746" y="9108"/>
                    <a:pt x="62496" y="8858"/>
                    <a:pt x="62496" y="8537"/>
                  </a:cubicBezTo>
                  <a:cubicBezTo>
                    <a:pt x="62496" y="8215"/>
                    <a:pt x="62746" y="7977"/>
                    <a:pt x="63056" y="7977"/>
                  </a:cubicBezTo>
                  <a:close/>
                  <a:moveTo>
                    <a:pt x="66782" y="7977"/>
                  </a:moveTo>
                  <a:cubicBezTo>
                    <a:pt x="67080" y="7977"/>
                    <a:pt x="67342" y="8227"/>
                    <a:pt x="67342" y="8537"/>
                  </a:cubicBezTo>
                  <a:cubicBezTo>
                    <a:pt x="67342" y="8835"/>
                    <a:pt x="67092" y="9108"/>
                    <a:pt x="66782" y="9108"/>
                  </a:cubicBezTo>
                  <a:cubicBezTo>
                    <a:pt x="66473" y="9108"/>
                    <a:pt x="66211" y="8858"/>
                    <a:pt x="66211" y="8537"/>
                  </a:cubicBezTo>
                  <a:cubicBezTo>
                    <a:pt x="66235" y="8215"/>
                    <a:pt x="66473" y="7977"/>
                    <a:pt x="66782" y="7977"/>
                  </a:cubicBezTo>
                  <a:close/>
                  <a:moveTo>
                    <a:pt x="70509" y="7977"/>
                  </a:moveTo>
                  <a:cubicBezTo>
                    <a:pt x="70807" y="7977"/>
                    <a:pt x="71080" y="8227"/>
                    <a:pt x="71080" y="8537"/>
                  </a:cubicBezTo>
                  <a:cubicBezTo>
                    <a:pt x="71080" y="8835"/>
                    <a:pt x="70830" y="9108"/>
                    <a:pt x="70509" y="9108"/>
                  </a:cubicBezTo>
                  <a:cubicBezTo>
                    <a:pt x="70199" y="9108"/>
                    <a:pt x="69949" y="8858"/>
                    <a:pt x="69949" y="8537"/>
                  </a:cubicBezTo>
                  <a:cubicBezTo>
                    <a:pt x="69949" y="8215"/>
                    <a:pt x="70199" y="7977"/>
                    <a:pt x="70509" y="7977"/>
                  </a:cubicBezTo>
                  <a:close/>
                  <a:moveTo>
                    <a:pt x="74236" y="7977"/>
                  </a:moveTo>
                  <a:cubicBezTo>
                    <a:pt x="74533" y="7977"/>
                    <a:pt x="74795" y="8227"/>
                    <a:pt x="74795" y="8537"/>
                  </a:cubicBezTo>
                  <a:cubicBezTo>
                    <a:pt x="74795" y="8835"/>
                    <a:pt x="74545" y="9108"/>
                    <a:pt x="74236" y="9108"/>
                  </a:cubicBezTo>
                  <a:cubicBezTo>
                    <a:pt x="73938" y="9108"/>
                    <a:pt x="73676" y="8858"/>
                    <a:pt x="73676" y="8537"/>
                  </a:cubicBezTo>
                  <a:cubicBezTo>
                    <a:pt x="73676" y="8215"/>
                    <a:pt x="73926" y="7977"/>
                    <a:pt x="74236" y="7977"/>
                  </a:cubicBezTo>
                  <a:close/>
                  <a:moveTo>
                    <a:pt x="77855" y="7977"/>
                  </a:moveTo>
                  <a:cubicBezTo>
                    <a:pt x="78153" y="7977"/>
                    <a:pt x="78415" y="8227"/>
                    <a:pt x="78415" y="8537"/>
                  </a:cubicBezTo>
                  <a:cubicBezTo>
                    <a:pt x="78415" y="8835"/>
                    <a:pt x="78165" y="9108"/>
                    <a:pt x="77855" y="9108"/>
                  </a:cubicBezTo>
                  <a:cubicBezTo>
                    <a:pt x="77546" y="9108"/>
                    <a:pt x="77284" y="8858"/>
                    <a:pt x="77284" y="8537"/>
                  </a:cubicBezTo>
                  <a:cubicBezTo>
                    <a:pt x="77284" y="8215"/>
                    <a:pt x="77546" y="7977"/>
                    <a:pt x="77855" y="7977"/>
                  </a:cubicBezTo>
                  <a:close/>
                  <a:moveTo>
                    <a:pt x="81570" y="7977"/>
                  </a:moveTo>
                  <a:cubicBezTo>
                    <a:pt x="81868" y="7977"/>
                    <a:pt x="82141" y="8227"/>
                    <a:pt x="82141" y="8537"/>
                  </a:cubicBezTo>
                  <a:cubicBezTo>
                    <a:pt x="82141" y="8835"/>
                    <a:pt x="81879" y="9108"/>
                    <a:pt x="81570" y="9108"/>
                  </a:cubicBezTo>
                  <a:cubicBezTo>
                    <a:pt x="81260" y="9108"/>
                    <a:pt x="81010" y="8858"/>
                    <a:pt x="81010" y="8537"/>
                  </a:cubicBezTo>
                  <a:cubicBezTo>
                    <a:pt x="81022" y="8215"/>
                    <a:pt x="81260" y="7977"/>
                    <a:pt x="81570" y="7977"/>
                  </a:cubicBezTo>
                  <a:close/>
                  <a:moveTo>
                    <a:pt x="85308" y="7977"/>
                  </a:moveTo>
                  <a:cubicBezTo>
                    <a:pt x="85606" y="7977"/>
                    <a:pt x="85880" y="8227"/>
                    <a:pt x="85880" y="8537"/>
                  </a:cubicBezTo>
                  <a:cubicBezTo>
                    <a:pt x="85880" y="8835"/>
                    <a:pt x="85618" y="9108"/>
                    <a:pt x="85308" y="9108"/>
                  </a:cubicBezTo>
                  <a:cubicBezTo>
                    <a:pt x="84999" y="9108"/>
                    <a:pt x="84749" y="8858"/>
                    <a:pt x="84749" y="8537"/>
                  </a:cubicBezTo>
                  <a:cubicBezTo>
                    <a:pt x="84749" y="8215"/>
                    <a:pt x="84999" y="7977"/>
                    <a:pt x="85308" y="7977"/>
                  </a:cubicBezTo>
                  <a:close/>
                  <a:moveTo>
                    <a:pt x="89035" y="7977"/>
                  </a:moveTo>
                  <a:cubicBezTo>
                    <a:pt x="89333" y="7977"/>
                    <a:pt x="89595" y="8227"/>
                    <a:pt x="89595" y="8537"/>
                  </a:cubicBezTo>
                  <a:cubicBezTo>
                    <a:pt x="89595" y="8835"/>
                    <a:pt x="89345" y="9108"/>
                    <a:pt x="89035" y="9108"/>
                  </a:cubicBezTo>
                  <a:cubicBezTo>
                    <a:pt x="88714" y="9108"/>
                    <a:pt x="88464" y="8858"/>
                    <a:pt x="88464" y="8537"/>
                  </a:cubicBezTo>
                  <a:cubicBezTo>
                    <a:pt x="88475" y="8215"/>
                    <a:pt x="88714" y="7977"/>
                    <a:pt x="89035" y="7977"/>
                  </a:cubicBezTo>
                  <a:close/>
                  <a:moveTo>
                    <a:pt x="92762" y="7977"/>
                  </a:moveTo>
                  <a:cubicBezTo>
                    <a:pt x="93059" y="7977"/>
                    <a:pt x="93333" y="8227"/>
                    <a:pt x="93333" y="8537"/>
                  </a:cubicBezTo>
                  <a:cubicBezTo>
                    <a:pt x="93333" y="8835"/>
                    <a:pt x="93071" y="9108"/>
                    <a:pt x="92762" y="9108"/>
                  </a:cubicBezTo>
                  <a:cubicBezTo>
                    <a:pt x="92452" y="9108"/>
                    <a:pt x="92202" y="8858"/>
                    <a:pt x="92202" y="8537"/>
                  </a:cubicBezTo>
                  <a:cubicBezTo>
                    <a:pt x="92202" y="8215"/>
                    <a:pt x="92452" y="7977"/>
                    <a:pt x="92762" y="7977"/>
                  </a:cubicBezTo>
                  <a:close/>
                  <a:moveTo>
                    <a:pt x="96488" y="7977"/>
                  </a:moveTo>
                  <a:cubicBezTo>
                    <a:pt x="96786" y="7977"/>
                    <a:pt x="97048" y="8227"/>
                    <a:pt x="97048" y="8537"/>
                  </a:cubicBezTo>
                  <a:cubicBezTo>
                    <a:pt x="97048" y="8835"/>
                    <a:pt x="96798" y="9108"/>
                    <a:pt x="96488" y="9108"/>
                  </a:cubicBezTo>
                  <a:cubicBezTo>
                    <a:pt x="96191" y="9108"/>
                    <a:pt x="95917" y="8858"/>
                    <a:pt x="95917" y="8537"/>
                  </a:cubicBezTo>
                  <a:cubicBezTo>
                    <a:pt x="95917" y="8215"/>
                    <a:pt x="96179" y="7977"/>
                    <a:pt x="96488" y="7977"/>
                  </a:cubicBezTo>
                  <a:close/>
                  <a:moveTo>
                    <a:pt x="100203" y="7977"/>
                  </a:moveTo>
                  <a:cubicBezTo>
                    <a:pt x="100501" y="7977"/>
                    <a:pt x="100775" y="8227"/>
                    <a:pt x="100775" y="8537"/>
                  </a:cubicBezTo>
                  <a:cubicBezTo>
                    <a:pt x="100775" y="8835"/>
                    <a:pt x="100513" y="9108"/>
                    <a:pt x="100203" y="9108"/>
                  </a:cubicBezTo>
                  <a:cubicBezTo>
                    <a:pt x="99905" y="9108"/>
                    <a:pt x="99644" y="8858"/>
                    <a:pt x="99644" y="8537"/>
                  </a:cubicBezTo>
                  <a:cubicBezTo>
                    <a:pt x="99655" y="8215"/>
                    <a:pt x="99894" y="7977"/>
                    <a:pt x="100203" y="7977"/>
                  </a:cubicBezTo>
                  <a:close/>
                  <a:moveTo>
                    <a:pt x="103942" y="7977"/>
                  </a:moveTo>
                  <a:cubicBezTo>
                    <a:pt x="104239" y="7977"/>
                    <a:pt x="104513" y="8227"/>
                    <a:pt x="104513" y="8537"/>
                  </a:cubicBezTo>
                  <a:cubicBezTo>
                    <a:pt x="104513" y="8835"/>
                    <a:pt x="104251" y="9108"/>
                    <a:pt x="103942" y="9108"/>
                  </a:cubicBezTo>
                  <a:cubicBezTo>
                    <a:pt x="103644" y="9108"/>
                    <a:pt x="103382" y="8858"/>
                    <a:pt x="103382" y="8537"/>
                  </a:cubicBezTo>
                  <a:cubicBezTo>
                    <a:pt x="103382" y="8215"/>
                    <a:pt x="103632" y="7977"/>
                    <a:pt x="103942" y="7977"/>
                  </a:cubicBezTo>
                  <a:close/>
                  <a:moveTo>
                    <a:pt x="107668" y="7977"/>
                  </a:moveTo>
                  <a:cubicBezTo>
                    <a:pt x="107966" y="7977"/>
                    <a:pt x="108228" y="8227"/>
                    <a:pt x="108228" y="8537"/>
                  </a:cubicBezTo>
                  <a:cubicBezTo>
                    <a:pt x="108228" y="8835"/>
                    <a:pt x="107978" y="9108"/>
                    <a:pt x="107668" y="9108"/>
                  </a:cubicBezTo>
                  <a:cubicBezTo>
                    <a:pt x="107371" y="9108"/>
                    <a:pt x="107097" y="8858"/>
                    <a:pt x="107097" y="8537"/>
                  </a:cubicBezTo>
                  <a:cubicBezTo>
                    <a:pt x="107109" y="8215"/>
                    <a:pt x="107347" y="7977"/>
                    <a:pt x="107668" y="7977"/>
                  </a:cubicBezTo>
                  <a:close/>
                  <a:moveTo>
                    <a:pt x="111395" y="7977"/>
                  </a:moveTo>
                  <a:cubicBezTo>
                    <a:pt x="111693" y="7977"/>
                    <a:pt x="111967" y="8227"/>
                    <a:pt x="111967" y="8537"/>
                  </a:cubicBezTo>
                  <a:cubicBezTo>
                    <a:pt x="111967" y="8835"/>
                    <a:pt x="111705" y="9108"/>
                    <a:pt x="111395" y="9108"/>
                  </a:cubicBezTo>
                  <a:cubicBezTo>
                    <a:pt x="111085" y="9108"/>
                    <a:pt x="110835" y="8858"/>
                    <a:pt x="110835" y="8537"/>
                  </a:cubicBezTo>
                  <a:cubicBezTo>
                    <a:pt x="110835" y="8215"/>
                    <a:pt x="111085" y="7977"/>
                    <a:pt x="111395" y="7977"/>
                  </a:cubicBezTo>
                  <a:close/>
                  <a:moveTo>
                    <a:pt x="115122" y="7977"/>
                  </a:moveTo>
                  <a:cubicBezTo>
                    <a:pt x="115419" y="7977"/>
                    <a:pt x="115681" y="8227"/>
                    <a:pt x="115681" y="8537"/>
                  </a:cubicBezTo>
                  <a:cubicBezTo>
                    <a:pt x="115681" y="8835"/>
                    <a:pt x="115431" y="9108"/>
                    <a:pt x="115122" y="9108"/>
                  </a:cubicBezTo>
                  <a:cubicBezTo>
                    <a:pt x="114812" y="9108"/>
                    <a:pt x="114550" y="8858"/>
                    <a:pt x="114550" y="8537"/>
                  </a:cubicBezTo>
                  <a:cubicBezTo>
                    <a:pt x="114574" y="8215"/>
                    <a:pt x="114812" y="7977"/>
                    <a:pt x="115122" y="7977"/>
                  </a:cubicBezTo>
                  <a:close/>
                  <a:moveTo>
                    <a:pt x="118860" y="7977"/>
                  </a:moveTo>
                  <a:cubicBezTo>
                    <a:pt x="119158" y="7977"/>
                    <a:pt x="119420" y="8227"/>
                    <a:pt x="119420" y="8537"/>
                  </a:cubicBezTo>
                  <a:cubicBezTo>
                    <a:pt x="119420" y="8835"/>
                    <a:pt x="119170" y="9108"/>
                    <a:pt x="118860" y="9108"/>
                  </a:cubicBezTo>
                  <a:cubicBezTo>
                    <a:pt x="118539" y="9108"/>
                    <a:pt x="118289" y="8858"/>
                    <a:pt x="118289" y="8537"/>
                  </a:cubicBezTo>
                  <a:cubicBezTo>
                    <a:pt x="118289" y="8215"/>
                    <a:pt x="118539" y="7977"/>
                    <a:pt x="118860" y="7977"/>
                  </a:cubicBezTo>
                  <a:close/>
                  <a:moveTo>
                    <a:pt x="122575" y="7977"/>
                  </a:moveTo>
                  <a:cubicBezTo>
                    <a:pt x="122873" y="7977"/>
                    <a:pt x="123146" y="8227"/>
                    <a:pt x="123146" y="8537"/>
                  </a:cubicBezTo>
                  <a:cubicBezTo>
                    <a:pt x="123146" y="8835"/>
                    <a:pt x="122885" y="9108"/>
                    <a:pt x="122575" y="9108"/>
                  </a:cubicBezTo>
                  <a:cubicBezTo>
                    <a:pt x="122265" y="9108"/>
                    <a:pt x="122015" y="8858"/>
                    <a:pt x="122015" y="8537"/>
                  </a:cubicBezTo>
                  <a:cubicBezTo>
                    <a:pt x="122027" y="8215"/>
                    <a:pt x="122277" y="7977"/>
                    <a:pt x="122575" y="7977"/>
                  </a:cubicBezTo>
                  <a:close/>
                  <a:moveTo>
                    <a:pt x="126314" y="7977"/>
                  </a:moveTo>
                  <a:cubicBezTo>
                    <a:pt x="126611" y="7977"/>
                    <a:pt x="126873" y="8227"/>
                    <a:pt x="126873" y="8537"/>
                  </a:cubicBezTo>
                  <a:cubicBezTo>
                    <a:pt x="126873" y="8835"/>
                    <a:pt x="126623" y="9108"/>
                    <a:pt x="126314" y="9108"/>
                  </a:cubicBezTo>
                  <a:cubicBezTo>
                    <a:pt x="126004" y="9108"/>
                    <a:pt x="125742" y="8858"/>
                    <a:pt x="125742" y="8537"/>
                  </a:cubicBezTo>
                  <a:cubicBezTo>
                    <a:pt x="125742" y="8215"/>
                    <a:pt x="126004" y="7977"/>
                    <a:pt x="126314" y="7977"/>
                  </a:cubicBezTo>
                  <a:close/>
                  <a:moveTo>
                    <a:pt x="130028" y="7977"/>
                  </a:moveTo>
                  <a:cubicBezTo>
                    <a:pt x="130326" y="7977"/>
                    <a:pt x="130600" y="8227"/>
                    <a:pt x="130600" y="8537"/>
                  </a:cubicBezTo>
                  <a:cubicBezTo>
                    <a:pt x="130600" y="8835"/>
                    <a:pt x="130350" y="9108"/>
                    <a:pt x="130028" y="9108"/>
                  </a:cubicBezTo>
                  <a:cubicBezTo>
                    <a:pt x="129731" y="9108"/>
                    <a:pt x="129469" y="8858"/>
                    <a:pt x="129469" y="8537"/>
                  </a:cubicBezTo>
                  <a:cubicBezTo>
                    <a:pt x="129469" y="8215"/>
                    <a:pt x="129719" y="7977"/>
                    <a:pt x="130028" y="7977"/>
                  </a:cubicBezTo>
                  <a:close/>
                  <a:moveTo>
                    <a:pt x="1548" y="9835"/>
                  </a:moveTo>
                  <a:cubicBezTo>
                    <a:pt x="1846" y="9835"/>
                    <a:pt x="2119" y="10097"/>
                    <a:pt x="2119" y="10406"/>
                  </a:cubicBezTo>
                  <a:cubicBezTo>
                    <a:pt x="2119" y="10704"/>
                    <a:pt x="1858" y="10966"/>
                    <a:pt x="1548" y="10966"/>
                  </a:cubicBezTo>
                  <a:cubicBezTo>
                    <a:pt x="1238" y="10966"/>
                    <a:pt x="988" y="10716"/>
                    <a:pt x="988" y="10406"/>
                  </a:cubicBezTo>
                  <a:cubicBezTo>
                    <a:pt x="988" y="10097"/>
                    <a:pt x="1238" y="9835"/>
                    <a:pt x="1548" y="9835"/>
                  </a:cubicBezTo>
                  <a:close/>
                  <a:moveTo>
                    <a:pt x="5287" y="9835"/>
                  </a:moveTo>
                  <a:cubicBezTo>
                    <a:pt x="5596" y="9835"/>
                    <a:pt x="5846" y="10097"/>
                    <a:pt x="5846" y="10406"/>
                  </a:cubicBezTo>
                  <a:cubicBezTo>
                    <a:pt x="5846" y="10716"/>
                    <a:pt x="5596" y="10966"/>
                    <a:pt x="5287" y="10966"/>
                  </a:cubicBezTo>
                  <a:cubicBezTo>
                    <a:pt x="4977" y="10966"/>
                    <a:pt x="4715" y="10716"/>
                    <a:pt x="4715" y="10406"/>
                  </a:cubicBezTo>
                  <a:cubicBezTo>
                    <a:pt x="4715" y="10097"/>
                    <a:pt x="4977" y="9835"/>
                    <a:pt x="5287" y="9835"/>
                  </a:cubicBezTo>
                  <a:close/>
                  <a:moveTo>
                    <a:pt x="9001" y="9835"/>
                  </a:moveTo>
                  <a:cubicBezTo>
                    <a:pt x="9299" y="9835"/>
                    <a:pt x="9573" y="10097"/>
                    <a:pt x="9573" y="10406"/>
                  </a:cubicBezTo>
                  <a:cubicBezTo>
                    <a:pt x="9573" y="10704"/>
                    <a:pt x="9323" y="10966"/>
                    <a:pt x="9001" y="10966"/>
                  </a:cubicBezTo>
                  <a:cubicBezTo>
                    <a:pt x="8704" y="10966"/>
                    <a:pt x="8442" y="10716"/>
                    <a:pt x="8442" y="10406"/>
                  </a:cubicBezTo>
                  <a:cubicBezTo>
                    <a:pt x="8442" y="10097"/>
                    <a:pt x="8692" y="9835"/>
                    <a:pt x="9001" y="9835"/>
                  </a:cubicBezTo>
                  <a:close/>
                  <a:moveTo>
                    <a:pt x="12728" y="9835"/>
                  </a:moveTo>
                  <a:cubicBezTo>
                    <a:pt x="13037" y="9835"/>
                    <a:pt x="13288" y="10097"/>
                    <a:pt x="13288" y="10406"/>
                  </a:cubicBezTo>
                  <a:cubicBezTo>
                    <a:pt x="13288" y="10716"/>
                    <a:pt x="13037" y="10966"/>
                    <a:pt x="12728" y="10966"/>
                  </a:cubicBezTo>
                  <a:cubicBezTo>
                    <a:pt x="12418" y="10966"/>
                    <a:pt x="12156" y="10716"/>
                    <a:pt x="12156" y="10406"/>
                  </a:cubicBezTo>
                  <a:cubicBezTo>
                    <a:pt x="12180" y="10097"/>
                    <a:pt x="12418" y="9835"/>
                    <a:pt x="12728" y="9835"/>
                  </a:cubicBezTo>
                  <a:close/>
                  <a:moveTo>
                    <a:pt x="16466" y="9835"/>
                  </a:moveTo>
                  <a:cubicBezTo>
                    <a:pt x="16764" y="9835"/>
                    <a:pt x="17026" y="10097"/>
                    <a:pt x="17026" y="10406"/>
                  </a:cubicBezTo>
                  <a:cubicBezTo>
                    <a:pt x="17026" y="10704"/>
                    <a:pt x="16776" y="10966"/>
                    <a:pt x="16466" y="10966"/>
                  </a:cubicBezTo>
                  <a:cubicBezTo>
                    <a:pt x="16169" y="10966"/>
                    <a:pt x="15895" y="10716"/>
                    <a:pt x="15895" y="10406"/>
                  </a:cubicBezTo>
                  <a:cubicBezTo>
                    <a:pt x="15895" y="10097"/>
                    <a:pt x="16145" y="9835"/>
                    <a:pt x="16466" y="9835"/>
                  </a:cubicBezTo>
                  <a:close/>
                  <a:moveTo>
                    <a:pt x="20181" y="9835"/>
                  </a:moveTo>
                  <a:cubicBezTo>
                    <a:pt x="20491" y="9835"/>
                    <a:pt x="20753" y="10097"/>
                    <a:pt x="20753" y="10406"/>
                  </a:cubicBezTo>
                  <a:cubicBezTo>
                    <a:pt x="20753" y="10716"/>
                    <a:pt x="20491" y="10966"/>
                    <a:pt x="20181" y="10966"/>
                  </a:cubicBezTo>
                  <a:cubicBezTo>
                    <a:pt x="19872" y="10966"/>
                    <a:pt x="19622" y="10716"/>
                    <a:pt x="19622" y="10406"/>
                  </a:cubicBezTo>
                  <a:cubicBezTo>
                    <a:pt x="19634" y="10097"/>
                    <a:pt x="19872" y="9835"/>
                    <a:pt x="20181" y="9835"/>
                  </a:cubicBezTo>
                  <a:close/>
                  <a:moveTo>
                    <a:pt x="23920" y="9835"/>
                  </a:moveTo>
                  <a:cubicBezTo>
                    <a:pt x="24217" y="9835"/>
                    <a:pt x="24479" y="10097"/>
                    <a:pt x="24479" y="10406"/>
                  </a:cubicBezTo>
                  <a:cubicBezTo>
                    <a:pt x="24479" y="10704"/>
                    <a:pt x="24229" y="10966"/>
                    <a:pt x="23920" y="10966"/>
                  </a:cubicBezTo>
                  <a:cubicBezTo>
                    <a:pt x="23610" y="10966"/>
                    <a:pt x="23348" y="10716"/>
                    <a:pt x="23348" y="10406"/>
                  </a:cubicBezTo>
                  <a:cubicBezTo>
                    <a:pt x="23348" y="10097"/>
                    <a:pt x="23610" y="9835"/>
                    <a:pt x="23920" y="9835"/>
                  </a:cubicBezTo>
                  <a:close/>
                  <a:moveTo>
                    <a:pt x="27635" y="9835"/>
                  </a:moveTo>
                  <a:cubicBezTo>
                    <a:pt x="27956" y="9835"/>
                    <a:pt x="28206" y="10097"/>
                    <a:pt x="28206" y="10406"/>
                  </a:cubicBezTo>
                  <a:cubicBezTo>
                    <a:pt x="28206" y="10716"/>
                    <a:pt x="27956" y="10966"/>
                    <a:pt x="27635" y="10966"/>
                  </a:cubicBezTo>
                  <a:cubicBezTo>
                    <a:pt x="27325" y="10966"/>
                    <a:pt x="27075" y="10716"/>
                    <a:pt x="27075" y="10406"/>
                  </a:cubicBezTo>
                  <a:cubicBezTo>
                    <a:pt x="27087" y="10097"/>
                    <a:pt x="27325" y="9835"/>
                    <a:pt x="27635" y="9835"/>
                  </a:cubicBezTo>
                  <a:close/>
                  <a:moveTo>
                    <a:pt x="31373" y="9835"/>
                  </a:moveTo>
                  <a:cubicBezTo>
                    <a:pt x="31671" y="9835"/>
                    <a:pt x="31945" y="10097"/>
                    <a:pt x="31945" y="10406"/>
                  </a:cubicBezTo>
                  <a:cubicBezTo>
                    <a:pt x="31945" y="10704"/>
                    <a:pt x="31683" y="10966"/>
                    <a:pt x="31373" y="10966"/>
                  </a:cubicBezTo>
                  <a:cubicBezTo>
                    <a:pt x="31064" y="10966"/>
                    <a:pt x="30814" y="10716"/>
                    <a:pt x="30814" y="10406"/>
                  </a:cubicBezTo>
                  <a:cubicBezTo>
                    <a:pt x="30814" y="10097"/>
                    <a:pt x="31064" y="9835"/>
                    <a:pt x="31373" y="9835"/>
                  </a:cubicBezTo>
                  <a:close/>
                  <a:moveTo>
                    <a:pt x="35100" y="9835"/>
                  </a:moveTo>
                  <a:cubicBezTo>
                    <a:pt x="35409" y="9835"/>
                    <a:pt x="35659" y="10097"/>
                    <a:pt x="35659" y="10406"/>
                  </a:cubicBezTo>
                  <a:cubicBezTo>
                    <a:pt x="35659" y="10716"/>
                    <a:pt x="35409" y="10966"/>
                    <a:pt x="35100" y="10966"/>
                  </a:cubicBezTo>
                  <a:cubicBezTo>
                    <a:pt x="34778" y="10966"/>
                    <a:pt x="34528" y="10716"/>
                    <a:pt x="34528" y="10406"/>
                  </a:cubicBezTo>
                  <a:cubicBezTo>
                    <a:pt x="34540" y="10097"/>
                    <a:pt x="34778" y="9835"/>
                    <a:pt x="35100" y="9835"/>
                  </a:cubicBezTo>
                  <a:close/>
                  <a:moveTo>
                    <a:pt x="38815" y="9835"/>
                  </a:moveTo>
                  <a:cubicBezTo>
                    <a:pt x="39112" y="9835"/>
                    <a:pt x="39386" y="10097"/>
                    <a:pt x="39386" y="10406"/>
                  </a:cubicBezTo>
                  <a:cubicBezTo>
                    <a:pt x="39386" y="10704"/>
                    <a:pt x="39124" y="10966"/>
                    <a:pt x="38815" y="10966"/>
                  </a:cubicBezTo>
                  <a:cubicBezTo>
                    <a:pt x="38517" y="10966"/>
                    <a:pt x="38255" y="10716"/>
                    <a:pt x="38255" y="10406"/>
                  </a:cubicBezTo>
                  <a:cubicBezTo>
                    <a:pt x="38267" y="10097"/>
                    <a:pt x="38505" y="9835"/>
                    <a:pt x="38815" y="9835"/>
                  </a:cubicBezTo>
                  <a:close/>
                  <a:moveTo>
                    <a:pt x="42553" y="9835"/>
                  </a:moveTo>
                  <a:cubicBezTo>
                    <a:pt x="42863" y="9835"/>
                    <a:pt x="43113" y="10097"/>
                    <a:pt x="43113" y="10406"/>
                  </a:cubicBezTo>
                  <a:cubicBezTo>
                    <a:pt x="43113" y="10716"/>
                    <a:pt x="42863" y="10966"/>
                    <a:pt x="42553" y="10966"/>
                  </a:cubicBezTo>
                  <a:cubicBezTo>
                    <a:pt x="42232" y="10966"/>
                    <a:pt x="41982" y="10716"/>
                    <a:pt x="41982" y="10406"/>
                  </a:cubicBezTo>
                  <a:cubicBezTo>
                    <a:pt x="41982" y="10097"/>
                    <a:pt x="42244" y="9835"/>
                    <a:pt x="42553" y="9835"/>
                  </a:cubicBezTo>
                  <a:close/>
                  <a:moveTo>
                    <a:pt x="46268" y="9835"/>
                  </a:moveTo>
                  <a:cubicBezTo>
                    <a:pt x="46565" y="9835"/>
                    <a:pt x="46839" y="10097"/>
                    <a:pt x="46839" y="10406"/>
                  </a:cubicBezTo>
                  <a:cubicBezTo>
                    <a:pt x="46839" y="10704"/>
                    <a:pt x="46589" y="10966"/>
                    <a:pt x="46268" y="10966"/>
                  </a:cubicBezTo>
                  <a:cubicBezTo>
                    <a:pt x="45970" y="10966"/>
                    <a:pt x="45708" y="10716"/>
                    <a:pt x="45708" y="10406"/>
                  </a:cubicBezTo>
                  <a:cubicBezTo>
                    <a:pt x="45720" y="10097"/>
                    <a:pt x="45958" y="9835"/>
                    <a:pt x="46268" y="9835"/>
                  </a:cubicBezTo>
                  <a:close/>
                  <a:moveTo>
                    <a:pt x="50006" y="9835"/>
                  </a:moveTo>
                  <a:cubicBezTo>
                    <a:pt x="50316" y="9835"/>
                    <a:pt x="50578" y="10097"/>
                    <a:pt x="50578" y="10406"/>
                  </a:cubicBezTo>
                  <a:cubicBezTo>
                    <a:pt x="50578" y="10716"/>
                    <a:pt x="50316" y="10966"/>
                    <a:pt x="50006" y="10966"/>
                  </a:cubicBezTo>
                  <a:cubicBezTo>
                    <a:pt x="49697" y="10966"/>
                    <a:pt x="49447" y="10716"/>
                    <a:pt x="49447" y="10406"/>
                  </a:cubicBezTo>
                  <a:cubicBezTo>
                    <a:pt x="49447" y="10097"/>
                    <a:pt x="49697" y="9835"/>
                    <a:pt x="50006" y="9835"/>
                  </a:cubicBezTo>
                  <a:close/>
                  <a:moveTo>
                    <a:pt x="53733" y="9835"/>
                  </a:moveTo>
                  <a:cubicBezTo>
                    <a:pt x="54031" y="9835"/>
                    <a:pt x="54293" y="10097"/>
                    <a:pt x="54293" y="10406"/>
                  </a:cubicBezTo>
                  <a:cubicBezTo>
                    <a:pt x="54293" y="10704"/>
                    <a:pt x="54043" y="10966"/>
                    <a:pt x="53733" y="10966"/>
                  </a:cubicBezTo>
                  <a:cubicBezTo>
                    <a:pt x="53412" y="10966"/>
                    <a:pt x="53162" y="10716"/>
                    <a:pt x="53162" y="10406"/>
                  </a:cubicBezTo>
                  <a:cubicBezTo>
                    <a:pt x="53173" y="10097"/>
                    <a:pt x="53412" y="9835"/>
                    <a:pt x="53733" y="9835"/>
                  </a:cubicBezTo>
                  <a:close/>
                  <a:moveTo>
                    <a:pt x="57460" y="9835"/>
                  </a:moveTo>
                  <a:cubicBezTo>
                    <a:pt x="57781" y="9835"/>
                    <a:pt x="58031" y="10097"/>
                    <a:pt x="58031" y="10406"/>
                  </a:cubicBezTo>
                  <a:cubicBezTo>
                    <a:pt x="58031" y="10716"/>
                    <a:pt x="57781" y="10966"/>
                    <a:pt x="57460" y="10966"/>
                  </a:cubicBezTo>
                  <a:cubicBezTo>
                    <a:pt x="57150" y="10966"/>
                    <a:pt x="56900" y="10716"/>
                    <a:pt x="56900" y="10406"/>
                  </a:cubicBezTo>
                  <a:cubicBezTo>
                    <a:pt x="56900" y="10097"/>
                    <a:pt x="57150" y="9835"/>
                    <a:pt x="57460" y="9835"/>
                  </a:cubicBezTo>
                  <a:close/>
                  <a:moveTo>
                    <a:pt x="61186" y="9835"/>
                  </a:moveTo>
                  <a:cubicBezTo>
                    <a:pt x="61484" y="9835"/>
                    <a:pt x="61746" y="10097"/>
                    <a:pt x="61746" y="10406"/>
                  </a:cubicBezTo>
                  <a:cubicBezTo>
                    <a:pt x="61746" y="10704"/>
                    <a:pt x="61496" y="10966"/>
                    <a:pt x="61186" y="10966"/>
                  </a:cubicBezTo>
                  <a:cubicBezTo>
                    <a:pt x="60877" y="10966"/>
                    <a:pt x="60615" y="10716"/>
                    <a:pt x="60615" y="10406"/>
                  </a:cubicBezTo>
                  <a:cubicBezTo>
                    <a:pt x="60639" y="10097"/>
                    <a:pt x="60877" y="9835"/>
                    <a:pt x="61186" y="9835"/>
                  </a:cubicBezTo>
                  <a:close/>
                  <a:moveTo>
                    <a:pt x="64925" y="9835"/>
                  </a:moveTo>
                  <a:cubicBezTo>
                    <a:pt x="65234" y="9835"/>
                    <a:pt x="65485" y="10097"/>
                    <a:pt x="65485" y="10406"/>
                  </a:cubicBezTo>
                  <a:cubicBezTo>
                    <a:pt x="65485" y="10716"/>
                    <a:pt x="65234" y="10966"/>
                    <a:pt x="64925" y="10966"/>
                  </a:cubicBezTo>
                  <a:cubicBezTo>
                    <a:pt x="64603" y="10966"/>
                    <a:pt x="64353" y="10716"/>
                    <a:pt x="64353" y="10406"/>
                  </a:cubicBezTo>
                  <a:cubicBezTo>
                    <a:pt x="64353" y="10097"/>
                    <a:pt x="64603" y="9835"/>
                    <a:pt x="64925" y="9835"/>
                  </a:cubicBezTo>
                  <a:close/>
                  <a:moveTo>
                    <a:pt x="68640" y="9835"/>
                  </a:moveTo>
                  <a:cubicBezTo>
                    <a:pt x="68937" y="9835"/>
                    <a:pt x="69211" y="10097"/>
                    <a:pt x="69211" y="10406"/>
                  </a:cubicBezTo>
                  <a:cubicBezTo>
                    <a:pt x="69211" y="10704"/>
                    <a:pt x="68949" y="10966"/>
                    <a:pt x="68640" y="10966"/>
                  </a:cubicBezTo>
                  <a:cubicBezTo>
                    <a:pt x="68330" y="10966"/>
                    <a:pt x="68080" y="10716"/>
                    <a:pt x="68080" y="10406"/>
                  </a:cubicBezTo>
                  <a:cubicBezTo>
                    <a:pt x="68092" y="10097"/>
                    <a:pt x="68330" y="9835"/>
                    <a:pt x="68640" y="9835"/>
                  </a:cubicBezTo>
                  <a:close/>
                  <a:moveTo>
                    <a:pt x="72366" y="9835"/>
                  </a:moveTo>
                  <a:cubicBezTo>
                    <a:pt x="72676" y="9835"/>
                    <a:pt x="72926" y="10097"/>
                    <a:pt x="72926" y="10406"/>
                  </a:cubicBezTo>
                  <a:cubicBezTo>
                    <a:pt x="72926" y="10716"/>
                    <a:pt x="72676" y="10966"/>
                    <a:pt x="72366" y="10966"/>
                  </a:cubicBezTo>
                  <a:cubicBezTo>
                    <a:pt x="72045" y="10966"/>
                    <a:pt x="71795" y="10716"/>
                    <a:pt x="71795" y="10406"/>
                  </a:cubicBezTo>
                  <a:cubicBezTo>
                    <a:pt x="71807" y="10097"/>
                    <a:pt x="72069" y="9835"/>
                    <a:pt x="72366" y="9835"/>
                  </a:cubicBezTo>
                  <a:close/>
                  <a:moveTo>
                    <a:pt x="76093" y="9835"/>
                  </a:moveTo>
                  <a:cubicBezTo>
                    <a:pt x="76391" y="9835"/>
                    <a:pt x="76664" y="10097"/>
                    <a:pt x="76664" y="10406"/>
                  </a:cubicBezTo>
                  <a:cubicBezTo>
                    <a:pt x="76664" y="10704"/>
                    <a:pt x="76403" y="10966"/>
                    <a:pt x="76093" y="10966"/>
                  </a:cubicBezTo>
                  <a:cubicBezTo>
                    <a:pt x="75795" y="10966"/>
                    <a:pt x="75533" y="10716"/>
                    <a:pt x="75533" y="10406"/>
                  </a:cubicBezTo>
                  <a:cubicBezTo>
                    <a:pt x="75533" y="10097"/>
                    <a:pt x="75783" y="9835"/>
                    <a:pt x="76093" y="9835"/>
                  </a:cubicBezTo>
                  <a:close/>
                  <a:moveTo>
                    <a:pt x="79712" y="9835"/>
                  </a:moveTo>
                  <a:cubicBezTo>
                    <a:pt x="80010" y="9835"/>
                    <a:pt x="80284" y="10097"/>
                    <a:pt x="80284" y="10406"/>
                  </a:cubicBezTo>
                  <a:cubicBezTo>
                    <a:pt x="80284" y="10704"/>
                    <a:pt x="80022" y="10966"/>
                    <a:pt x="79712" y="10966"/>
                  </a:cubicBezTo>
                  <a:cubicBezTo>
                    <a:pt x="79403" y="10966"/>
                    <a:pt x="79153" y="10716"/>
                    <a:pt x="79153" y="10406"/>
                  </a:cubicBezTo>
                  <a:cubicBezTo>
                    <a:pt x="79165" y="10097"/>
                    <a:pt x="79403" y="9835"/>
                    <a:pt x="79712" y="9835"/>
                  </a:cubicBezTo>
                  <a:close/>
                  <a:moveTo>
                    <a:pt x="83451" y="9835"/>
                  </a:moveTo>
                  <a:cubicBezTo>
                    <a:pt x="83761" y="9835"/>
                    <a:pt x="84011" y="10097"/>
                    <a:pt x="84011" y="10406"/>
                  </a:cubicBezTo>
                  <a:cubicBezTo>
                    <a:pt x="84011" y="10716"/>
                    <a:pt x="83761" y="10966"/>
                    <a:pt x="83451" y="10966"/>
                  </a:cubicBezTo>
                  <a:cubicBezTo>
                    <a:pt x="83141" y="10966"/>
                    <a:pt x="82880" y="10716"/>
                    <a:pt x="82880" y="10406"/>
                  </a:cubicBezTo>
                  <a:cubicBezTo>
                    <a:pt x="82880" y="10097"/>
                    <a:pt x="83141" y="9835"/>
                    <a:pt x="83451" y="9835"/>
                  </a:cubicBezTo>
                  <a:close/>
                  <a:moveTo>
                    <a:pt x="87166" y="9835"/>
                  </a:moveTo>
                  <a:cubicBezTo>
                    <a:pt x="87463" y="9835"/>
                    <a:pt x="87737" y="10097"/>
                    <a:pt x="87737" y="10406"/>
                  </a:cubicBezTo>
                  <a:cubicBezTo>
                    <a:pt x="87737" y="10704"/>
                    <a:pt x="87475" y="10966"/>
                    <a:pt x="87166" y="10966"/>
                  </a:cubicBezTo>
                  <a:cubicBezTo>
                    <a:pt x="86856" y="10966"/>
                    <a:pt x="86606" y="10716"/>
                    <a:pt x="86606" y="10406"/>
                  </a:cubicBezTo>
                  <a:cubicBezTo>
                    <a:pt x="86618" y="10097"/>
                    <a:pt x="86856" y="9835"/>
                    <a:pt x="87166" y="9835"/>
                  </a:cubicBezTo>
                  <a:close/>
                  <a:moveTo>
                    <a:pt x="90904" y="9835"/>
                  </a:moveTo>
                  <a:cubicBezTo>
                    <a:pt x="91214" y="9835"/>
                    <a:pt x="91464" y="10097"/>
                    <a:pt x="91464" y="10406"/>
                  </a:cubicBezTo>
                  <a:cubicBezTo>
                    <a:pt x="91464" y="10716"/>
                    <a:pt x="91214" y="10966"/>
                    <a:pt x="90904" y="10966"/>
                  </a:cubicBezTo>
                  <a:cubicBezTo>
                    <a:pt x="90595" y="10966"/>
                    <a:pt x="90345" y="10716"/>
                    <a:pt x="90345" y="10406"/>
                  </a:cubicBezTo>
                  <a:cubicBezTo>
                    <a:pt x="90345" y="10097"/>
                    <a:pt x="90595" y="9835"/>
                    <a:pt x="90904" y="9835"/>
                  </a:cubicBezTo>
                  <a:close/>
                  <a:moveTo>
                    <a:pt x="94631" y="9835"/>
                  </a:moveTo>
                  <a:cubicBezTo>
                    <a:pt x="94929" y="9835"/>
                    <a:pt x="95191" y="10097"/>
                    <a:pt x="95191" y="10406"/>
                  </a:cubicBezTo>
                  <a:cubicBezTo>
                    <a:pt x="95191" y="10704"/>
                    <a:pt x="94941" y="10966"/>
                    <a:pt x="94631" y="10966"/>
                  </a:cubicBezTo>
                  <a:cubicBezTo>
                    <a:pt x="94310" y="10966"/>
                    <a:pt x="94060" y="10716"/>
                    <a:pt x="94060" y="10406"/>
                  </a:cubicBezTo>
                  <a:cubicBezTo>
                    <a:pt x="94071" y="10097"/>
                    <a:pt x="94310" y="9835"/>
                    <a:pt x="94631" y="9835"/>
                  </a:cubicBezTo>
                  <a:close/>
                  <a:moveTo>
                    <a:pt x="98346" y="9835"/>
                  </a:moveTo>
                  <a:cubicBezTo>
                    <a:pt x="98655" y="9835"/>
                    <a:pt x="98905" y="10097"/>
                    <a:pt x="98905" y="10406"/>
                  </a:cubicBezTo>
                  <a:cubicBezTo>
                    <a:pt x="98905" y="10716"/>
                    <a:pt x="98655" y="10966"/>
                    <a:pt x="98346" y="10966"/>
                  </a:cubicBezTo>
                  <a:cubicBezTo>
                    <a:pt x="98036" y="10966"/>
                    <a:pt x="97786" y="10716"/>
                    <a:pt x="97786" y="10406"/>
                  </a:cubicBezTo>
                  <a:cubicBezTo>
                    <a:pt x="97798" y="10097"/>
                    <a:pt x="98036" y="9835"/>
                    <a:pt x="98346" y="9835"/>
                  </a:cubicBezTo>
                  <a:close/>
                  <a:moveTo>
                    <a:pt x="102084" y="9835"/>
                  </a:moveTo>
                  <a:cubicBezTo>
                    <a:pt x="102382" y="9835"/>
                    <a:pt x="102644" y="10097"/>
                    <a:pt x="102644" y="10406"/>
                  </a:cubicBezTo>
                  <a:cubicBezTo>
                    <a:pt x="102644" y="10704"/>
                    <a:pt x="102394" y="10966"/>
                    <a:pt x="102084" y="10966"/>
                  </a:cubicBezTo>
                  <a:cubicBezTo>
                    <a:pt x="101787" y="10966"/>
                    <a:pt x="101513" y="10716"/>
                    <a:pt x="101513" y="10406"/>
                  </a:cubicBezTo>
                  <a:cubicBezTo>
                    <a:pt x="101513" y="10097"/>
                    <a:pt x="101775" y="9835"/>
                    <a:pt x="102084" y="9835"/>
                  </a:cubicBezTo>
                  <a:close/>
                  <a:moveTo>
                    <a:pt x="105799" y="9835"/>
                  </a:moveTo>
                  <a:cubicBezTo>
                    <a:pt x="106121" y="9835"/>
                    <a:pt x="106371" y="10097"/>
                    <a:pt x="106371" y="10406"/>
                  </a:cubicBezTo>
                  <a:cubicBezTo>
                    <a:pt x="106371" y="10716"/>
                    <a:pt x="106109" y="10966"/>
                    <a:pt x="105799" y="10966"/>
                  </a:cubicBezTo>
                  <a:cubicBezTo>
                    <a:pt x="105490" y="10966"/>
                    <a:pt x="105239" y="10716"/>
                    <a:pt x="105239" y="10406"/>
                  </a:cubicBezTo>
                  <a:cubicBezTo>
                    <a:pt x="105251" y="10097"/>
                    <a:pt x="105490" y="9835"/>
                    <a:pt x="105799" y="9835"/>
                  </a:cubicBezTo>
                  <a:close/>
                  <a:moveTo>
                    <a:pt x="109538" y="9835"/>
                  </a:moveTo>
                  <a:cubicBezTo>
                    <a:pt x="109835" y="9835"/>
                    <a:pt x="110109" y="10097"/>
                    <a:pt x="110109" y="10406"/>
                  </a:cubicBezTo>
                  <a:cubicBezTo>
                    <a:pt x="110109" y="10704"/>
                    <a:pt x="109847" y="10966"/>
                    <a:pt x="109538" y="10966"/>
                  </a:cubicBezTo>
                  <a:cubicBezTo>
                    <a:pt x="109228" y="10966"/>
                    <a:pt x="108978" y="10716"/>
                    <a:pt x="108978" y="10406"/>
                  </a:cubicBezTo>
                  <a:cubicBezTo>
                    <a:pt x="108978" y="10097"/>
                    <a:pt x="109228" y="9835"/>
                    <a:pt x="109538" y="9835"/>
                  </a:cubicBezTo>
                  <a:close/>
                  <a:moveTo>
                    <a:pt x="113264" y="9835"/>
                  </a:moveTo>
                  <a:cubicBezTo>
                    <a:pt x="113574" y="9835"/>
                    <a:pt x="113824" y="10097"/>
                    <a:pt x="113824" y="10406"/>
                  </a:cubicBezTo>
                  <a:cubicBezTo>
                    <a:pt x="113824" y="10716"/>
                    <a:pt x="113574" y="10966"/>
                    <a:pt x="113264" y="10966"/>
                  </a:cubicBezTo>
                  <a:cubicBezTo>
                    <a:pt x="112943" y="10966"/>
                    <a:pt x="112693" y="10716"/>
                    <a:pt x="112693" y="10406"/>
                  </a:cubicBezTo>
                  <a:cubicBezTo>
                    <a:pt x="112705" y="10097"/>
                    <a:pt x="112943" y="9835"/>
                    <a:pt x="113264" y="9835"/>
                  </a:cubicBezTo>
                  <a:close/>
                  <a:moveTo>
                    <a:pt x="116991" y="9835"/>
                  </a:moveTo>
                  <a:cubicBezTo>
                    <a:pt x="117289" y="9835"/>
                    <a:pt x="117562" y="10097"/>
                    <a:pt x="117562" y="10406"/>
                  </a:cubicBezTo>
                  <a:cubicBezTo>
                    <a:pt x="117562" y="10704"/>
                    <a:pt x="117312" y="10966"/>
                    <a:pt x="116991" y="10966"/>
                  </a:cubicBezTo>
                  <a:cubicBezTo>
                    <a:pt x="116681" y="10966"/>
                    <a:pt x="116431" y="10716"/>
                    <a:pt x="116431" y="10406"/>
                  </a:cubicBezTo>
                  <a:cubicBezTo>
                    <a:pt x="116431" y="10097"/>
                    <a:pt x="116681" y="9835"/>
                    <a:pt x="116991" y="9835"/>
                  </a:cubicBezTo>
                  <a:close/>
                  <a:moveTo>
                    <a:pt x="120718" y="9835"/>
                  </a:moveTo>
                  <a:cubicBezTo>
                    <a:pt x="121027" y="9835"/>
                    <a:pt x="121277" y="10097"/>
                    <a:pt x="121277" y="10406"/>
                  </a:cubicBezTo>
                  <a:cubicBezTo>
                    <a:pt x="121277" y="10716"/>
                    <a:pt x="121027" y="10966"/>
                    <a:pt x="120718" y="10966"/>
                  </a:cubicBezTo>
                  <a:cubicBezTo>
                    <a:pt x="120408" y="10966"/>
                    <a:pt x="120146" y="10716"/>
                    <a:pt x="120146" y="10406"/>
                  </a:cubicBezTo>
                  <a:cubicBezTo>
                    <a:pt x="120170" y="10097"/>
                    <a:pt x="120420" y="9835"/>
                    <a:pt x="120718" y="9835"/>
                  </a:cubicBezTo>
                  <a:close/>
                  <a:moveTo>
                    <a:pt x="124456" y="9835"/>
                  </a:moveTo>
                  <a:cubicBezTo>
                    <a:pt x="124754" y="9835"/>
                    <a:pt x="125016" y="10097"/>
                    <a:pt x="125016" y="10406"/>
                  </a:cubicBezTo>
                  <a:cubicBezTo>
                    <a:pt x="125016" y="10704"/>
                    <a:pt x="124766" y="10966"/>
                    <a:pt x="124456" y="10966"/>
                  </a:cubicBezTo>
                  <a:cubicBezTo>
                    <a:pt x="124135" y="10966"/>
                    <a:pt x="123885" y="10716"/>
                    <a:pt x="123885" y="10406"/>
                  </a:cubicBezTo>
                  <a:cubicBezTo>
                    <a:pt x="123885" y="10097"/>
                    <a:pt x="124135" y="9835"/>
                    <a:pt x="124456" y="9835"/>
                  </a:cubicBezTo>
                  <a:close/>
                  <a:moveTo>
                    <a:pt x="128171" y="9835"/>
                  </a:moveTo>
                  <a:cubicBezTo>
                    <a:pt x="128480" y="9835"/>
                    <a:pt x="128742" y="10097"/>
                    <a:pt x="128742" y="10406"/>
                  </a:cubicBezTo>
                  <a:cubicBezTo>
                    <a:pt x="128742" y="10716"/>
                    <a:pt x="128480" y="10966"/>
                    <a:pt x="128171" y="10966"/>
                  </a:cubicBezTo>
                  <a:cubicBezTo>
                    <a:pt x="127861" y="10966"/>
                    <a:pt x="127611" y="10716"/>
                    <a:pt x="127611" y="10406"/>
                  </a:cubicBezTo>
                  <a:cubicBezTo>
                    <a:pt x="127611" y="10097"/>
                    <a:pt x="127861" y="9835"/>
                    <a:pt x="128171" y="9835"/>
                  </a:cubicBezTo>
                  <a:close/>
                  <a:moveTo>
                    <a:pt x="131898" y="9835"/>
                  </a:moveTo>
                  <a:cubicBezTo>
                    <a:pt x="132195" y="9835"/>
                    <a:pt x="132457" y="10097"/>
                    <a:pt x="132457" y="10406"/>
                  </a:cubicBezTo>
                  <a:cubicBezTo>
                    <a:pt x="132457" y="10704"/>
                    <a:pt x="132207" y="10966"/>
                    <a:pt x="131898" y="10966"/>
                  </a:cubicBezTo>
                  <a:cubicBezTo>
                    <a:pt x="131600" y="10966"/>
                    <a:pt x="131326" y="10716"/>
                    <a:pt x="131326" y="10406"/>
                  </a:cubicBezTo>
                  <a:cubicBezTo>
                    <a:pt x="131338" y="10097"/>
                    <a:pt x="131576" y="9835"/>
                    <a:pt x="131898" y="9835"/>
                  </a:cubicBezTo>
                  <a:close/>
                  <a:moveTo>
                    <a:pt x="3405" y="11692"/>
                  </a:moveTo>
                  <a:cubicBezTo>
                    <a:pt x="3703" y="11692"/>
                    <a:pt x="3977" y="11954"/>
                    <a:pt x="3977" y="12263"/>
                  </a:cubicBezTo>
                  <a:cubicBezTo>
                    <a:pt x="3977" y="12561"/>
                    <a:pt x="3727" y="12823"/>
                    <a:pt x="3405" y="12823"/>
                  </a:cubicBezTo>
                  <a:cubicBezTo>
                    <a:pt x="3096" y="12823"/>
                    <a:pt x="2846" y="12573"/>
                    <a:pt x="2846" y="12263"/>
                  </a:cubicBezTo>
                  <a:cubicBezTo>
                    <a:pt x="2858" y="11954"/>
                    <a:pt x="3096" y="11692"/>
                    <a:pt x="3405" y="11692"/>
                  </a:cubicBezTo>
                  <a:close/>
                  <a:moveTo>
                    <a:pt x="7132" y="11692"/>
                  </a:moveTo>
                  <a:cubicBezTo>
                    <a:pt x="7430" y="11692"/>
                    <a:pt x="7692" y="11954"/>
                    <a:pt x="7692" y="12263"/>
                  </a:cubicBezTo>
                  <a:cubicBezTo>
                    <a:pt x="7692" y="12561"/>
                    <a:pt x="7442" y="12823"/>
                    <a:pt x="7132" y="12823"/>
                  </a:cubicBezTo>
                  <a:cubicBezTo>
                    <a:pt x="6834" y="12823"/>
                    <a:pt x="6560" y="12573"/>
                    <a:pt x="6560" y="12263"/>
                  </a:cubicBezTo>
                  <a:cubicBezTo>
                    <a:pt x="6584" y="11954"/>
                    <a:pt x="6822" y="11692"/>
                    <a:pt x="7132" y="11692"/>
                  </a:cubicBezTo>
                  <a:close/>
                  <a:moveTo>
                    <a:pt x="10871" y="11692"/>
                  </a:moveTo>
                  <a:cubicBezTo>
                    <a:pt x="11168" y="11692"/>
                    <a:pt x="11430" y="11954"/>
                    <a:pt x="11430" y="12263"/>
                  </a:cubicBezTo>
                  <a:cubicBezTo>
                    <a:pt x="11430" y="12561"/>
                    <a:pt x="11180" y="12823"/>
                    <a:pt x="10871" y="12823"/>
                  </a:cubicBezTo>
                  <a:cubicBezTo>
                    <a:pt x="10573" y="12823"/>
                    <a:pt x="10299" y="12573"/>
                    <a:pt x="10299" y="12263"/>
                  </a:cubicBezTo>
                  <a:cubicBezTo>
                    <a:pt x="10299" y="11954"/>
                    <a:pt x="10549" y="11692"/>
                    <a:pt x="10871" y="11692"/>
                  </a:cubicBezTo>
                  <a:close/>
                  <a:moveTo>
                    <a:pt x="14585" y="11692"/>
                  </a:moveTo>
                  <a:cubicBezTo>
                    <a:pt x="14883" y="11692"/>
                    <a:pt x="15157" y="11954"/>
                    <a:pt x="15157" y="12263"/>
                  </a:cubicBezTo>
                  <a:cubicBezTo>
                    <a:pt x="15157" y="12561"/>
                    <a:pt x="14895" y="12823"/>
                    <a:pt x="14585" y="12823"/>
                  </a:cubicBezTo>
                  <a:cubicBezTo>
                    <a:pt x="14288" y="12823"/>
                    <a:pt x="14014" y="12573"/>
                    <a:pt x="14014" y="12263"/>
                  </a:cubicBezTo>
                  <a:cubicBezTo>
                    <a:pt x="14038" y="11954"/>
                    <a:pt x="14276" y="11692"/>
                    <a:pt x="14585" y="11692"/>
                  </a:cubicBezTo>
                  <a:close/>
                  <a:moveTo>
                    <a:pt x="18324" y="11692"/>
                  </a:moveTo>
                  <a:cubicBezTo>
                    <a:pt x="18622" y="11692"/>
                    <a:pt x="18883" y="11954"/>
                    <a:pt x="18883" y="12263"/>
                  </a:cubicBezTo>
                  <a:cubicBezTo>
                    <a:pt x="18883" y="12561"/>
                    <a:pt x="18633" y="12823"/>
                    <a:pt x="18324" y="12823"/>
                  </a:cubicBezTo>
                  <a:cubicBezTo>
                    <a:pt x="18026" y="12823"/>
                    <a:pt x="17752" y="12573"/>
                    <a:pt x="17752" y="12263"/>
                  </a:cubicBezTo>
                  <a:cubicBezTo>
                    <a:pt x="17752" y="11954"/>
                    <a:pt x="18014" y="11692"/>
                    <a:pt x="18324" y="11692"/>
                  </a:cubicBezTo>
                  <a:close/>
                  <a:moveTo>
                    <a:pt x="22039" y="11692"/>
                  </a:moveTo>
                  <a:cubicBezTo>
                    <a:pt x="22336" y="11692"/>
                    <a:pt x="22610" y="11954"/>
                    <a:pt x="22610" y="12263"/>
                  </a:cubicBezTo>
                  <a:cubicBezTo>
                    <a:pt x="22610" y="12561"/>
                    <a:pt x="22360" y="12823"/>
                    <a:pt x="22039" y="12823"/>
                  </a:cubicBezTo>
                  <a:cubicBezTo>
                    <a:pt x="21729" y="12823"/>
                    <a:pt x="21479" y="12573"/>
                    <a:pt x="21479" y="12263"/>
                  </a:cubicBezTo>
                  <a:cubicBezTo>
                    <a:pt x="21491" y="11954"/>
                    <a:pt x="21729" y="11692"/>
                    <a:pt x="22039" y="11692"/>
                  </a:cubicBezTo>
                  <a:close/>
                  <a:moveTo>
                    <a:pt x="25777" y="11692"/>
                  </a:moveTo>
                  <a:cubicBezTo>
                    <a:pt x="26075" y="11692"/>
                    <a:pt x="26349" y="11954"/>
                    <a:pt x="26349" y="12263"/>
                  </a:cubicBezTo>
                  <a:cubicBezTo>
                    <a:pt x="26349" y="12561"/>
                    <a:pt x="26087" y="12823"/>
                    <a:pt x="25777" y="12823"/>
                  </a:cubicBezTo>
                  <a:cubicBezTo>
                    <a:pt x="25468" y="12823"/>
                    <a:pt x="25206" y="12573"/>
                    <a:pt x="25206" y="12263"/>
                  </a:cubicBezTo>
                  <a:cubicBezTo>
                    <a:pt x="25218" y="11954"/>
                    <a:pt x="25468" y="11692"/>
                    <a:pt x="25777" y="11692"/>
                  </a:cubicBezTo>
                  <a:close/>
                  <a:moveTo>
                    <a:pt x="29504" y="11692"/>
                  </a:moveTo>
                  <a:cubicBezTo>
                    <a:pt x="29801" y="11692"/>
                    <a:pt x="30063" y="11954"/>
                    <a:pt x="30063" y="12263"/>
                  </a:cubicBezTo>
                  <a:cubicBezTo>
                    <a:pt x="30063" y="12561"/>
                    <a:pt x="29813" y="12823"/>
                    <a:pt x="29504" y="12823"/>
                  </a:cubicBezTo>
                  <a:cubicBezTo>
                    <a:pt x="29182" y="12823"/>
                    <a:pt x="28932" y="12573"/>
                    <a:pt x="28932" y="12263"/>
                  </a:cubicBezTo>
                  <a:cubicBezTo>
                    <a:pt x="28944" y="11954"/>
                    <a:pt x="29182" y="11692"/>
                    <a:pt x="29504" y="11692"/>
                  </a:cubicBezTo>
                  <a:close/>
                  <a:moveTo>
                    <a:pt x="33230" y="11692"/>
                  </a:moveTo>
                  <a:cubicBezTo>
                    <a:pt x="33528" y="11692"/>
                    <a:pt x="33802" y="11954"/>
                    <a:pt x="33802" y="12263"/>
                  </a:cubicBezTo>
                  <a:cubicBezTo>
                    <a:pt x="33802" y="12561"/>
                    <a:pt x="33552" y="12823"/>
                    <a:pt x="33230" y="12823"/>
                  </a:cubicBezTo>
                  <a:cubicBezTo>
                    <a:pt x="32921" y="12823"/>
                    <a:pt x="32671" y="12573"/>
                    <a:pt x="32671" y="12263"/>
                  </a:cubicBezTo>
                  <a:cubicBezTo>
                    <a:pt x="32671" y="11954"/>
                    <a:pt x="32921" y="11692"/>
                    <a:pt x="33230" y="11692"/>
                  </a:cubicBezTo>
                  <a:close/>
                  <a:moveTo>
                    <a:pt x="36957" y="11692"/>
                  </a:moveTo>
                  <a:cubicBezTo>
                    <a:pt x="37255" y="11692"/>
                    <a:pt x="37517" y="11954"/>
                    <a:pt x="37517" y="12263"/>
                  </a:cubicBezTo>
                  <a:cubicBezTo>
                    <a:pt x="37517" y="12561"/>
                    <a:pt x="37267" y="12823"/>
                    <a:pt x="36957" y="12823"/>
                  </a:cubicBezTo>
                  <a:cubicBezTo>
                    <a:pt x="36648" y="12823"/>
                    <a:pt x="36386" y="12573"/>
                    <a:pt x="36386" y="12263"/>
                  </a:cubicBezTo>
                  <a:cubicBezTo>
                    <a:pt x="36409" y="11954"/>
                    <a:pt x="36648" y="11692"/>
                    <a:pt x="36957" y="11692"/>
                  </a:cubicBezTo>
                  <a:close/>
                  <a:moveTo>
                    <a:pt x="40672" y="11692"/>
                  </a:moveTo>
                  <a:cubicBezTo>
                    <a:pt x="40970" y="11692"/>
                    <a:pt x="41243" y="11954"/>
                    <a:pt x="41243" y="12263"/>
                  </a:cubicBezTo>
                  <a:cubicBezTo>
                    <a:pt x="41243" y="12561"/>
                    <a:pt x="40993" y="12823"/>
                    <a:pt x="40672" y="12823"/>
                  </a:cubicBezTo>
                  <a:cubicBezTo>
                    <a:pt x="40374" y="12823"/>
                    <a:pt x="40112" y="12573"/>
                    <a:pt x="40112" y="12263"/>
                  </a:cubicBezTo>
                  <a:cubicBezTo>
                    <a:pt x="40124" y="11954"/>
                    <a:pt x="40362" y="11692"/>
                    <a:pt x="40672" y="11692"/>
                  </a:cubicBezTo>
                  <a:close/>
                  <a:moveTo>
                    <a:pt x="44410" y="11692"/>
                  </a:moveTo>
                  <a:cubicBezTo>
                    <a:pt x="44708" y="11692"/>
                    <a:pt x="44982" y="11954"/>
                    <a:pt x="44982" y="12263"/>
                  </a:cubicBezTo>
                  <a:cubicBezTo>
                    <a:pt x="44982" y="12561"/>
                    <a:pt x="44720" y="12823"/>
                    <a:pt x="44410" y="12823"/>
                  </a:cubicBezTo>
                  <a:cubicBezTo>
                    <a:pt x="44113" y="12823"/>
                    <a:pt x="43851" y="12573"/>
                    <a:pt x="43851" y="12263"/>
                  </a:cubicBezTo>
                  <a:cubicBezTo>
                    <a:pt x="43851" y="11954"/>
                    <a:pt x="44101" y="11692"/>
                    <a:pt x="44410" y="11692"/>
                  </a:cubicBezTo>
                  <a:close/>
                  <a:moveTo>
                    <a:pt x="48137" y="11692"/>
                  </a:moveTo>
                  <a:cubicBezTo>
                    <a:pt x="48435" y="11692"/>
                    <a:pt x="48697" y="11954"/>
                    <a:pt x="48697" y="12263"/>
                  </a:cubicBezTo>
                  <a:cubicBezTo>
                    <a:pt x="48697" y="12561"/>
                    <a:pt x="48447" y="12823"/>
                    <a:pt x="48137" y="12823"/>
                  </a:cubicBezTo>
                  <a:cubicBezTo>
                    <a:pt x="47839" y="12823"/>
                    <a:pt x="47566" y="12573"/>
                    <a:pt x="47566" y="12263"/>
                  </a:cubicBezTo>
                  <a:cubicBezTo>
                    <a:pt x="47578" y="11954"/>
                    <a:pt x="47839" y="11692"/>
                    <a:pt x="48137" y="11692"/>
                  </a:cubicBezTo>
                  <a:close/>
                  <a:moveTo>
                    <a:pt x="51864" y="11692"/>
                  </a:moveTo>
                  <a:cubicBezTo>
                    <a:pt x="52161" y="11692"/>
                    <a:pt x="52435" y="11954"/>
                    <a:pt x="52435" y="12263"/>
                  </a:cubicBezTo>
                  <a:cubicBezTo>
                    <a:pt x="52435" y="12561"/>
                    <a:pt x="52185" y="12823"/>
                    <a:pt x="51864" y="12823"/>
                  </a:cubicBezTo>
                  <a:cubicBezTo>
                    <a:pt x="51566" y="12823"/>
                    <a:pt x="51304" y="12573"/>
                    <a:pt x="51304" y="12263"/>
                  </a:cubicBezTo>
                  <a:cubicBezTo>
                    <a:pt x="51304" y="11954"/>
                    <a:pt x="51554" y="11692"/>
                    <a:pt x="51864" y="11692"/>
                  </a:cubicBezTo>
                  <a:close/>
                  <a:moveTo>
                    <a:pt x="55602" y="11692"/>
                  </a:moveTo>
                  <a:cubicBezTo>
                    <a:pt x="55900" y="11692"/>
                    <a:pt x="56174" y="11954"/>
                    <a:pt x="56174" y="12263"/>
                  </a:cubicBezTo>
                  <a:cubicBezTo>
                    <a:pt x="56174" y="12561"/>
                    <a:pt x="55912" y="12823"/>
                    <a:pt x="55602" y="12823"/>
                  </a:cubicBezTo>
                  <a:cubicBezTo>
                    <a:pt x="55293" y="12823"/>
                    <a:pt x="55043" y="12573"/>
                    <a:pt x="55043" y="12263"/>
                  </a:cubicBezTo>
                  <a:cubicBezTo>
                    <a:pt x="55043" y="11954"/>
                    <a:pt x="55293" y="11692"/>
                    <a:pt x="55602" y="11692"/>
                  </a:cubicBezTo>
                  <a:close/>
                  <a:moveTo>
                    <a:pt x="59329" y="11692"/>
                  </a:moveTo>
                  <a:cubicBezTo>
                    <a:pt x="59627" y="11692"/>
                    <a:pt x="59889" y="11954"/>
                    <a:pt x="59889" y="12263"/>
                  </a:cubicBezTo>
                  <a:cubicBezTo>
                    <a:pt x="59889" y="12561"/>
                    <a:pt x="59639" y="12823"/>
                    <a:pt x="59329" y="12823"/>
                  </a:cubicBezTo>
                  <a:cubicBezTo>
                    <a:pt x="59008" y="12823"/>
                    <a:pt x="58757" y="12573"/>
                    <a:pt x="58757" y="12263"/>
                  </a:cubicBezTo>
                  <a:cubicBezTo>
                    <a:pt x="58757" y="11954"/>
                    <a:pt x="59008" y="11692"/>
                    <a:pt x="59329" y="11692"/>
                  </a:cubicBezTo>
                  <a:close/>
                  <a:moveTo>
                    <a:pt x="63056" y="11692"/>
                  </a:moveTo>
                  <a:cubicBezTo>
                    <a:pt x="63353" y="11692"/>
                    <a:pt x="63627" y="11954"/>
                    <a:pt x="63627" y="12263"/>
                  </a:cubicBezTo>
                  <a:cubicBezTo>
                    <a:pt x="63627" y="12561"/>
                    <a:pt x="63377" y="12823"/>
                    <a:pt x="63056" y="12823"/>
                  </a:cubicBezTo>
                  <a:cubicBezTo>
                    <a:pt x="62746" y="12823"/>
                    <a:pt x="62496" y="12573"/>
                    <a:pt x="62496" y="12263"/>
                  </a:cubicBezTo>
                  <a:cubicBezTo>
                    <a:pt x="62496" y="11954"/>
                    <a:pt x="62746" y="11692"/>
                    <a:pt x="63056" y="11692"/>
                  </a:cubicBezTo>
                  <a:close/>
                  <a:moveTo>
                    <a:pt x="66782" y="11692"/>
                  </a:moveTo>
                  <a:cubicBezTo>
                    <a:pt x="67080" y="11692"/>
                    <a:pt x="67342" y="11954"/>
                    <a:pt x="67342" y="12263"/>
                  </a:cubicBezTo>
                  <a:cubicBezTo>
                    <a:pt x="67342" y="12561"/>
                    <a:pt x="67092" y="12823"/>
                    <a:pt x="66782" y="12823"/>
                  </a:cubicBezTo>
                  <a:cubicBezTo>
                    <a:pt x="66473" y="12823"/>
                    <a:pt x="66211" y="12573"/>
                    <a:pt x="66211" y="12263"/>
                  </a:cubicBezTo>
                  <a:cubicBezTo>
                    <a:pt x="66235" y="11954"/>
                    <a:pt x="66473" y="11692"/>
                    <a:pt x="66782" y="11692"/>
                  </a:cubicBezTo>
                  <a:close/>
                  <a:moveTo>
                    <a:pt x="70509" y="11692"/>
                  </a:moveTo>
                  <a:cubicBezTo>
                    <a:pt x="70807" y="11692"/>
                    <a:pt x="71080" y="11954"/>
                    <a:pt x="71080" y="12263"/>
                  </a:cubicBezTo>
                  <a:cubicBezTo>
                    <a:pt x="71080" y="12561"/>
                    <a:pt x="70830" y="12823"/>
                    <a:pt x="70509" y="12823"/>
                  </a:cubicBezTo>
                  <a:cubicBezTo>
                    <a:pt x="70199" y="12823"/>
                    <a:pt x="69949" y="12573"/>
                    <a:pt x="69949" y="12263"/>
                  </a:cubicBezTo>
                  <a:cubicBezTo>
                    <a:pt x="69949" y="11954"/>
                    <a:pt x="70199" y="11692"/>
                    <a:pt x="70509" y="11692"/>
                  </a:cubicBezTo>
                  <a:close/>
                  <a:moveTo>
                    <a:pt x="74236" y="11692"/>
                  </a:moveTo>
                  <a:cubicBezTo>
                    <a:pt x="74533" y="11692"/>
                    <a:pt x="74795" y="11954"/>
                    <a:pt x="74795" y="12263"/>
                  </a:cubicBezTo>
                  <a:cubicBezTo>
                    <a:pt x="74795" y="12561"/>
                    <a:pt x="74545" y="12823"/>
                    <a:pt x="74236" y="12823"/>
                  </a:cubicBezTo>
                  <a:cubicBezTo>
                    <a:pt x="73938" y="12823"/>
                    <a:pt x="73676" y="12573"/>
                    <a:pt x="73676" y="12263"/>
                  </a:cubicBezTo>
                  <a:cubicBezTo>
                    <a:pt x="73676" y="11954"/>
                    <a:pt x="73926" y="11692"/>
                    <a:pt x="74236" y="11692"/>
                  </a:cubicBezTo>
                  <a:close/>
                  <a:moveTo>
                    <a:pt x="77855" y="11692"/>
                  </a:moveTo>
                  <a:cubicBezTo>
                    <a:pt x="78153" y="11692"/>
                    <a:pt x="78415" y="11954"/>
                    <a:pt x="78415" y="12263"/>
                  </a:cubicBezTo>
                  <a:cubicBezTo>
                    <a:pt x="78415" y="12561"/>
                    <a:pt x="78165" y="12823"/>
                    <a:pt x="77855" y="12823"/>
                  </a:cubicBezTo>
                  <a:cubicBezTo>
                    <a:pt x="77546" y="12823"/>
                    <a:pt x="77284" y="12573"/>
                    <a:pt x="77284" y="12263"/>
                  </a:cubicBezTo>
                  <a:cubicBezTo>
                    <a:pt x="77284" y="11954"/>
                    <a:pt x="77546" y="11692"/>
                    <a:pt x="77855" y="11692"/>
                  </a:cubicBezTo>
                  <a:close/>
                  <a:moveTo>
                    <a:pt x="81570" y="11692"/>
                  </a:moveTo>
                  <a:cubicBezTo>
                    <a:pt x="81868" y="11692"/>
                    <a:pt x="82141" y="11954"/>
                    <a:pt x="82141" y="12263"/>
                  </a:cubicBezTo>
                  <a:cubicBezTo>
                    <a:pt x="82141" y="12561"/>
                    <a:pt x="81879" y="12823"/>
                    <a:pt x="81570" y="12823"/>
                  </a:cubicBezTo>
                  <a:cubicBezTo>
                    <a:pt x="81260" y="12823"/>
                    <a:pt x="81010" y="12573"/>
                    <a:pt x="81010" y="12263"/>
                  </a:cubicBezTo>
                  <a:cubicBezTo>
                    <a:pt x="81022" y="11954"/>
                    <a:pt x="81260" y="11692"/>
                    <a:pt x="81570" y="11692"/>
                  </a:cubicBezTo>
                  <a:close/>
                  <a:moveTo>
                    <a:pt x="85308" y="11692"/>
                  </a:moveTo>
                  <a:cubicBezTo>
                    <a:pt x="85606" y="11692"/>
                    <a:pt x="85880" y="11954"/>
                    <a:pt x="85880" y="12263"/>
                  </a:cubicBezTo>
                  <a:cubicBezTo>
                    <a:pt x="85880" y="12561"/>
                    <a:pt x="85618" y="12823"/>
                    <a:pt x="85308" y="12823"/>
                  </a:cubicBezTo>
                  <a:cubicBezTo>
                    <a:pt x="84999" y="12823"/>
                    <a:pt x="84749" y="12573"/>
                    <a:pt x="84749" y="12263"/>
                  </a:cubicBezTo>
                  <a:cubicBezTo>
                    <a:pt x="84749" y="11954"/>
                    <a:pt x="84999" y="11692"/>
                    <a:pt x="85308" y="11692"/>
                  </a:cubicBezTo>
                  <a:close/>
                  <a:moveTo>
                    <a:pt x="89035" y="11692"/>
                  </a:moveTo>
                  <a:cubicBezTo>
                    <a:pt x="89333" y="11692"/>
                    <a:pt x="89595" y="11954"/>
                    <a:pt x="89595" y="12263"/>
                  </a:cubicBezTo>
                  <a:cubicBezTo>
                    <a:pt x="89595" y="12561"/>
                    <a:pt x="89345" y="12823"/>
                    <a:pt x="89035" y="12823"/>
                  </a:cubicBezTo>
                  <a:cubicBezTo>
                    <a:pt x="88714" y="12823"/>
                    <a:pt x="88464" y="12573"/>
                    <a:pt x="88464" y="12263"/>
                  </a:cubicBezTo>
                  <a:cubicBezTo>
                    <a:pt x="88475" y="11954"/>
                    <a:pt x="88714" y="11692"/>
                    <a:pt x="89035" y="11692"/>
                  </a:cubicBezTo>
                  <a:close/>
                  <a:moveTo>
                    <a:pt x="92762" y="11692"/>
                  </a:moveTo>
                  <a:cubicBezTo>
                    <a:pt x="93059" y="11692"/>
                    <a:pt x="93333" y="11954"/>
                    <a:pt x="93333" y="12263"/>
                  </a:cubicBezTo>
                  <a:cubicBezTo>
                    <a:pt x="93333" y="12561"/>
                    <a:pt x="93071" y="12823"/>
                    <a:pt x="92762" y="12823"/>
                  </a:cubicBezTo>
                  <a:cubicBezTo>
                    <a:pt x="92452" y="12823"/>
                    <a:pt x="92202" y="12573"/>
                    <a:pt x="92202" y="12263"/>
                  </a:cubicBezTo>
                  <a:cubicBezTo>
                    <a:pt x="92202" y="11954"/>
                    <a:pt x="92452" y="11692"/>
                    <a:pt x="92762" y="11692"/>
                  </a:cubicBezTo>
                  <a:close/>
                  <a:moveTo>
                    <a:pt x="96488" y="11692"/>
                  </a:moveTo>
                  <a:cubicBezTo>
                    <a:pt x="96786" y="11692"/>
                    <a:pt x="97048" y="11954"/>
                    <a:pt x="97048" y="12263"/>
                  </a:cubicBezTo>
                  <a:cubicBezTo>
                    <a:pt x="97048" y="12561"/>
                    <a:pt x="96798" y="12823"/>
                    <a:pt x="96488" y="12823"/>
                  </a:cubicBezTo>
                  <a:cubicBezTo>
                    <a:pt x="96191" y="12823"/>
                    <a:pt x="95917" y="12573"/>
                    <a:pt x="95917" y="12263"/>
                  </a:cubicBezTo>
                  <a:cubicBezTo>
                    <a:pt x="95917" y="11954"/>
                    <a:pt x="96179" y="11692"/>
                    <a:pt x="96488" y="11692"/>
                  </a:cubicBezTo>
                  <a:close/>
                  <a:moveTo>
                    <a:pt x="100203" y="11692"/>
                  </a:moveTo>
                  <a:cubicBezTo>
                    <a:pt x="100501" y="11692"/>
                    <a:pt x="100775" y="11954"/>
                    <a:pt x="100775" y="12263"/>
                  </a:cubicBezTo>
                  <a:cubicBezTo>
                    <a:pt x="100775" y="12561"/>
                    <a:pt x="100513" y="12823"/>
                    <a:pt x="100203" y="12823"/>
                  </a:cubicBezTo>
                  <a:cubicBezTo>
                    <a:pt x="99905" y="12823"/>
                    <a:pt x="99644" y="12573"/>
                    <a:pt x="99644" y="12263"/>
                  </a:cubicBezTo>
                  <a:cubicBezTo>
                    <a:pt x="99655" y="11954"/>
                    <a:pt x="99894" y="11692"/>
                    <a:pt x="100203" y="11692"/>
                  </a:cubicBezTo>
                  <a:close/>
                  <a:moveTo>
                    <a:pt x="103942" y="11692"/>
                  </a:moveTo>
                  <a:cubicBezTo>
                    <a:pt x="104239" y="11692"/>
                    <a:pt x="104513" y="11954"/>
                    <a:pt x="104513" y="12263"/>
                  </a:cubicBezTo>
                  <a:cubicBezTo>
                    <a:pt x="104513" y="12561"/>
                    <a:pt x="104251" y="12823"/>
                    <a:pt x="103942" y="12823"/>
                  </a:cubicBezTo>
                  <a:cubicBezTo>
                    <a:pt x="103644" y="12823"/>
                    <a:pt x="103382" y="12573"/>
                    <a:pt x="103382" y="12263"/>
                  </a:cubicBezTo>
                  <a:cubicBezTo>
                    <a:pt x="103382" y="11954"/>
                    <a:pt x="103632" y="11692"/>
                    <a:pt x="103942" y="11692"/>
                  </a:cubicBezTo>
                  <a:close/>
                  <a:moveTo>
                    <a:pt x="107668" y="11692"/>
                  </a:moveTo>
                  <a:cubicBezTo>
                    <a:pt x="107966" y="11692"/>
                    <a:pt x="108228" y="11954"/>
                    <a:pt x="108228" y="12263"/>
                  </a:cubicBezTo>
                  <a:cubicBezTo>
                    <a:pt x="108228" y="12561"/>
                    <a:pt x="107978" y="12823"/>
                    <a:pt x="107668" y="12823"/>
                  </a:cubicBezTo>
                  <a:cubicBezTo>
                    <a:pt x="107371" y="12823"/>
                    <a:pt x="107097" y="12573"/>
                    <a:pt x="107097" y="12263"/>
                  </a:cubicBezTo>
                  <a:cubicBezTo>
                    <a:pt x="107109" y="11954"/>
                    <a:pt x="107347" y="11692"/>
                    <a:pt x="107668" y="11692"/>
                  </a:cubicBezTo>
                  <a:close/>
                  <a:moveTo>
                    <a:pt x="111395" y="11692"/>
                  </a:moveTo>
                  <a:cubicBezTo>
                    <a:pt x="111693" y="11692"/>
                    <a:pt x="111967" y="11954"/>
                    <a:pt x="111967" y="12263"/>
                  </a:cubicBezTo>
                  <a:cubicBezTo>
                    <a:pt x="111967" y="12561"/>
                    <a:pt x="111705" y="12823"/>
                    <a:pt x="111395" y="12823"/>
                  </a:cubicBezTo>
                  <a:cubicBezTo>
                    <a:pt x="111085" y="12823"/>
                    <a:pt x="110835" y="12573"/>
                    <a:pt x="110835" y="12263"/>
                  </a:cubicBezTo>
                  <a:cubicBezTo>
                    <a:pt x="110835" y="11954"/>
                    <a:pt x="111085" y="11692"/>
                    <a:pt x="111395" y="11692"/>
                  </a:cubicBezTo>
                  <a:close/>
                  <a:moveTo>
                    <a:pt x="115122" y="11692"/>
                  </a:moveTo>
                  <a:cubicBezTo>
                    <a:pt x="115419" y="11692"/>
                    <a:pt x="115681" y="11954"/>
                    <a:pt x="115681" y="12263"/>
                  </a:cubicBezTo>
                  <a:cubicBezTo>
                    <a:pt x="115681" y="12561"/>
                    <a:pt x="115431" y="12823"/>
                    <a:pt x="115122" y="12823"/>
                  </a:cubicBezTo>
                  <a:cubicBezTo>
                    <a:pt x="114812" y="12823"/>
                    <a:pt x="114550" y="12573"/>
                    <a:pt x="114550" y="12263"/>
                  </a:cubicBezTo>
                  <a:cubicBezTo>
                    <a:pt x="114574" y="11954"/>
                    <a:pt x="114812" y="11692"/>
                    <a:pt x="115122" y="11692"/>
                  </a:cubicBezTo>
                  <a:close/>
                  <a:moveTo>
                    <a:pt x="118860" y="11692"/>
                  </a:moveTo>
                  <a:cubicBezTo>
                    <a:pt x="119158" y="11692"/>
                    <a:pt x="119420" y="11954"/>
                    <a:pt x="119420" y="12263"/>
                  </a:cubicBezTo>
                  <a:cubicBezTo>
                    <a:pt x="119420" y="12561"/>
                    <a:pt x="119170" y="12823"/>
                    <a:pt x="118860" y="12823"/>
                  </a:cubicBezTo>
                  <a:cubicBezTo>
                    <a:pt x="118539" y="12823"/>
                    <a:pt x="118289" y="12573"/>
                    <a:pt x="118289" y="12263"/>
                  </a:cubicBezTo>
                  <a:cubicBezTo>
                    <a:pt x="118289" y="11954"/>
                    <a:pt x="118539" y="11692"/>
                    <a:pt x="118860" y="11692"/>
                  </a:cubicBezTo>
                  <a:close/>
                  <a:moveTo>
                    <a:pt x="122575" y="11692"/>
                  </a:moveTo>
                  <a:cubicBezTo>
                    <a:pt x="122873" y="11692"/>
                    <a:pt x="123146" y="11954"/>
                    <a:pt x="123146" y="12263"/>
                  </a:cubicBezTo>
                  <a:cubicBezTo>
                    <a:pt x="123146" y="12561"/>
                    <a:pt x="122885" y="12823"/>
                    <a:pt x="122575" y="12823"/>
                  </a:cubicBezTo>
                  <a:cubicBezTo>
                    <a:pt x="122265" y="12823"/>
                    <a:pt x="122015" y="12573"/>
                    <a:pt x="122015" y="12263"/>
                  </a:cubicBezTo>
                  <a:cubicBezTo>
                    <a:pt x="122027" y="11954"/>
                    <a:pt x="122277" y="11692"/>
                    <a:pt x="122575" y="11692"/>
                  </a:cubicBezTo>
                  <a:close/>
                  <a:moveTo>
                    <a:pt x="126314" y="11692"/>
                  </a:moveTo>
                  <a:cubicBezTo>
                    <a:pt x="126611" y="11692"/>
                    <a:pt x="126873" y="11954"/>
                    <a:pt x="126873" y="12263"/>
                  </a:cubicBezTo>
                  <a:cubicBezTo>
                    <a:pt x="126873" y="12561"/>
                    <a:pt x="126623" y="12823"/>
                    <a:pt x="126314" y="12823"/>
                  </a:cubicBezTo>
                  <a:cubicBezTo>
                    <a:pt x="126004" y="12823"/>
                    <a:pt x="125742" y="12573"/>
                    <a:pt x="125742" y="12263"/>
                  </a:cubicBezTo>
                  <a:cubicBezTo>
                    <a:pt x="125742" y="11954"/>
                    <a:pt x="126004" y="11692"/>
                    <a:pt x="126314" y="11692"/>
                  </a:cubicBezTo>
                  <a:close/>
                  <a:moveTo>
                    <a:pt x="130028" y="11692"/>
                  </a:moveTo>
                  <a:cubicBezTo>
                    <a:pt x="130326" y="11692"/>
                    <a:pt x="130600" y="11954"/>
                    <a:pt x="130600" y="12263"/>
                  </a:cubicBezTo>
                  <a:cubicBezTo>
                    <a:pt x="130600" y="12561"/>
                    <a:pt x="130350" y="12823"/>
                    <a:pt x="130028" y="12823"/>
                  </a:cubicBezTo>
                  <a:cubicBezTo>
                    <a:pt x="129731" y="12823"/>
                    <a:pt x="129469" y="12573"/>
                    <a:pt x="129469" y="12263"/>
                  </a:cubicBezTo>
                  <a:cubicBezTo>
                    <a:pt x="129469" y="11954"/>
                    <a:pt x="129719" y="11692"/>
                    <a:pt x="130028" y="11692"/>
                  </a:cubicBezTo>
                  <a:close/>
                  <a:moveTo>
                    <a:pt x="133767" y="11692"/>
                  </a:moveTo>
                  <a:cubicBezTo>
                    <a:pt x="134065" y="11692"/>
                    <a:pt x="134326" y="11954"/>
                    <a:pt x="134326" y="12263"/>
                  </a:cubicBezTo>
                  <a:cubicBezTo>
                    <a:pt x="134326" y="12561"/>
                    <a:pt x="134076" y="12823"/>
                    <a:pt x="133767" y="12823"/>
                  </a:cubicBezTo>
                  <a:cubicBezTo>
                    <a:pt x="133469" y="12823"/>
                    <a:pt x="133207" y="12573"/>
                    <a:pt x="133207" y="12263"/>
                  </a:cubicBezTo>
                  <a:cubicBezTo>
                    <a:pt x="133207" y="11954"/>
                    <a:pt x="133457" y="11692"/>
                    <a:pt x="133767" y="11692"/>
                  </a:cubicBezTo>
                  <a:close/>
                  <a:moveTo>
                    <a:pt x="1548" y="13573"/>
                  </a:moveTo>
                  <a:cubicBezTo>
                    <a:pt x="1846" y="13573"/>
                    <a:pt x="2119" y="13823"/>
                    <a:pt x="2119" y="14145"/>
                  </a:cubicBezTo>
                  <a:cubicBezTo>
                    <a:pt x="2119" y="14442"/>
                    <a:pt x="1858" y="14704"/>
                    <a:pt x="1548" y="14704"/>
                  </a:cubicBezTo>
                  <a:cubicBezTo>
                    <a:pt x="1238" y="14704"/>
                    <a:pt x="988" y="14454"/>
                    <a:pt x="988" y="14145"/>
                  </a:cubicBezTo>
                  <a:cubicBezTo>
                    <a:pt x="988" y="13823"/>
                    <a:pt x="1238" y="13573"/>
                    <a:pt x="1548" y="13573"/>
                  </a:cubicBezTo>
                  <a:close/>
                  <a:moveTo>
                    <a:pt x="5287" y="13573"/>
                  </a:moveTo>
                  <a:cubicBezTo>
                    <a:pt x="5596" y="13573"/>
                    <a:pt x="5846" y="13823"/>
                    <a:pt x="5846" y="14145"/>
                  </a:cubicBezTo>
                  <a:cubicBezTo>
                    <a:pt x="5846" y="14454"/>
                    <a:pt x="5596" y="14704"/>
                    <a:pt x="5287" y="14704"/>
                  </a:cubicBezTo>
                  <a:cubicBezTo>
                    <a:pt x="4977" y="14704"/>
                    <a:pt x="4715" y="14454"/>
                    <a:pt x="4715" y="14145"/>
                  </a:cubicBezTo>
                  <a:cubicBezTo>
                    <a:pt x="4715" y="13811"/>
                    <a:pt x="4977" y="13573"/>
                    <a:pt x="5287" y="13573"/>
                  </a:cubicBezTo>
                  <a:close/>
                  <a:moveTo>
                    <a:pt x="9001" y="13573"/>
                  </a:moveTo>
                  <a:cubicBezTo>
                    <a:pt x="9299" y="13573"/>
                    <a:pt x="9573" y="13823"/>
                    <a:pt x="9573" y="14145"/>
                  </a:cubicBezTo>
                  <a:cubicBezTo>
                    <a:pt x="9573" y="14442"/>
                    <a:pt x="9323" y="14704"/>
                    <a:pt x="9001" y="14704"/>
                  </a:cubicBezTo>
                  <a:cubicBezTo>
                    <a:pt x="8704" y="14704"/>
                    <a:pt x="8442" y="14454"/>
                    <a:pt x="8442" y="14145"/>
                  </a:cubicBezTo>
                  <a:cubicBezTo>
                    <a:pt x="8442" y="13823"/>
                    <a:pt x="8692" y="13573"/>
                    <a:pt x="9001" y="13573"/>
                  </a:cubicBezTo>
                  <a:close/>
                  <a:moveTo>
                    <a:pt x="12728" y="13573"/>
                  </a:moveTo>
                  <a:cubicBezTo>
                    <a:pt x="13037" y="13573"/>
                    <a:pt x="13288" y="13823"/>
                    <a:pt x="13288" y="14145"/>
                  </a:cubicBezTo>
                  <a:cubicBezTo>
                    <a:pt x="13288" y="14454"/>
                    <a:pt x="13037" y="14704"/>
                    <a:pt x="12728" y="14704"/>
                  </a:cubicBezTo>
                  <a:cubicBezTo>
                    <a:pt x="12418" y="14704"/>
                    <a:pt x="12156" y="14454"/>
                    <a:pt x="12156" y="14145"/>
                  </a:cubicBezTo>
                  <a:cubicBezTo>
                    <a:pt x="12180" y="13811"/>
                    <a:pt x="12418" y="13573"/>
                    <a:pt x="12728" y="13573"/>
                  </a:cubicBezTo>
                  <a:close/>
                  <a:moveTo>
                    <a:pt x="16466" y="13573"/>
                  </a:moveTo>
                  <a:cubicBezTo>
                    <a:pt x="16764" y="13573"/>
                    <a:pt x="17026" y="13823"/>
                    <a:pt x="17026" y="14145"/>
                  </a:cubicBezTo>
                  <a:cubicBezTo>
                    <a:pt x="17026" y="14442"/>
                    <a:pt x="16776" y="14704"/>
                    <a:pt x="16466" y="14704"/>
                  </a:cubicBezTo>
                  <a:cubicBezTo>
                    <a:pt x="16169" y="14704"/>
                    <a:pt x="15895" y="14454"/>
                    <a:pt x="15895" y="14145"/>
                  </a:cubicBezTo>
                  <a:cubicBezTo>
                    <a:pt x="15895" y="13823"/>
                    <a:pt x="16145" y="13573"/>
                    <a:pt x="16466" y="13573"/>
                  </a:cubicBezTo>
                  <a:close/>
                  <a:moveTo>
                    <a:pt x="20181" y="13573"/>
                  </a:moveTo>
                  <a:cubicBezTo>
                    <a:pt x="20491" y="13573"/>
                    <a:pt x="20753" y="13823"/>
                    <a:pt x="20753" y="14145"/>
                  </a:cubicBezTo>
                  <a:cubicBezTo>
                    <a:pt x="20753" y="14454"/>
                    <a:pt x="20491" y="14704"/>
                    <a:pt x="20181" y="14704"/>
                  </a:cubicBezTo>
                  <a:cubicBezTo>
                    <a:pt x="19872" y="14704"/>
                    <a:pt x="19622" y="14454"/>
                    <a:pt x="19622" y="14145"/>
                  </a:cubicBezTo>
                  <a:cubicBezTo>
                    <a:pt x="19634" y="13811"/>
                    <a:pt x="19872" y="13573"/>
                    <a:pt x="20181" y="13573"/>
                  </a:cubicBezTo>
                  <a:close/>
                  <a:moveTo>
                    <a:pt x="23920" y="13573"/>
                  </a:moveTo>
                  <a:cubicBezTo>
                    <a:pt x="24217" y="13573"/>
                    <a:pt x="24479" y="13823"/>
                    <a:pt x="24479" y="14145"/>
                  </a:cubicBezTo>
                  <a:cubicBezTo>
                    <a:pt x="24479" y="14442"/>
                    <a:pt x="24229" y="14704"/>
                    <a:pt x="23920" y="14704"/>
                  </a:cubicBezTo>
                  <a:cubicBezTo>
                    <a:pt x="23610" y="14704"/>
                    <a:pt x="23348" y="14454"/>
                    <a:pt x="23348" y="14145"/>
                  </a:cubicBezTo>
                  <a:cubicBezTo>
                    <a:pt x="23348" y="13823"/>
                    <a:pt x="23610" y="13573"/>
                    <a:pt x="23920" y="13573"/>
                  </a:cubicBezTo>
                  <a:close/>
                  <a:moveTo>
                    <a:pt x="27635" y="13573"/>
                  </a:moveTo>
                  <a:cubicBezTo>
                    <a:pt x="27956" y="13573"/>
                    <a:pt x="28206" y="13823"/>
                    <a:pt x="28206" y="14145"/>
                  </a:cubicBezTo>
                  <a:cubicBezTo>
                    <a:pt x="28206" y="14454"/>
                    <a:pt x="27956" y="14704"/>
                    <a:pt x="27635" y="14704"/>
                  </a:cubicBezTo>
                  <a:cubicBezTo>
                    <a:pt x="27325" y="14704"/>
                    <a:pt x="27075" y="14454"/>
                    <a:pt x="27075" y="14145"/>
                  </a:cubicBezTo>
                  <a:cubicBezTo>
                    <a:pt x="27087" y="13811"/>
                    <a:pt x="27325" y="13573"/>
                    <a:pt x="27635" y="13573"/>
                  </a:cubicBezTo>
                  <a:close/>
                  <a:moveTo>
                    <a:pt x="31373" y="13573"/>
                  </a:moveTo>
                  <a:cubicBezTo>
                    <a:pt x="31671" y="13573"/>
                    <a:pt x="31945" y="13823"/>
                    <a:pt x="31945" y="14145"/>
                  </a:cubicBezTo>
                  <a:cubicBezTo>
                    <a:pt x="31945" y="14442"/>
                    <a:pt x="31683" y="14704"/>
                    <a:pt x="31373" y="14704"/>
                  </a:cubicBezTo>
                  <a:cubicBezTo>
                    <a:pt x="31064" y="14704"/>
                    <a:pt x="30814" y="14454"/>
                    <a:pt x="30814" y="14145"/>
                  </a:cubicBezTo>
                  <a:cubicBezTo>
                    <a:pt x="30814" y="13823"/>
                    <a:pt x="31064" y="13573"/>
                    <a:pt x="31373" y="13573"/>
                  </a:cubicBezTo>
                  <a:close/>
                  <a:moveTo>
                    <a:pt x="35100" y="13573"/>
                  </a:moveTo>
                  <a:cubicBezTo>
                    <a:pt x="35409" y="13573"/>
                    <a:pt x="35659" y="13823"/>
                    <a:pt x="35659" y="14145"/>
                  </a:cubicBezTo>
                  <a:cubicBezTo>
                    <a:pt x="35659" y="14454"/>
                    <a:pt x="35409" y="14704"/>
                    <a:pt x="35100" y="14704"/>
                  </a:cubicBezTo>
                  <a:cubicBezTo>
                    <a:pt x="34778" y="14704"/>
                    <a:pt x="34528" y="14454"/>
                    <a:pt x="34528" y="14145"/>
                  </a:cubicBezTo>
                  <a:cubicBezTo>
                    <a:pt x="34540" y="13811"/>
                    <a:pt x="34778" y="13573"/>
                    <a:pt x="35100" y="13573"/>
                  </a:cubicBezTo>
                  <a:close/>
                  <a:moveTo>
                    <a:pt x="38815" y="13573"/>
                  </a:moveTo>
                  <a:cubicBezTo>
                    <a:pt x="39112" y="13573"/>
                    <a:pt x="39386" y="13823"/>
                    <a:pt x="39386" y="14145"/>
                  </a:cubicBezTo>
                  <a:cubicBezTo>
                    <a:pt x="39386" y="14442"/>
                    <a:pt x="39124" y="14704"/>
                    <a:pt x="38815" y="14704"/>
                  </a:cubicBezTo>
                  <a:cubicBezTo>
                    <a:pt x="38517" y="14704"/>
                    <a:pt x="38255" y="14454"/>
                    <a:pt x="38255" y="14145"/>
                  </a:cubicBezTo>
                  <a:cubicBezTo>
                    <a:pt x="38267" y="13823"/>
                    <a:pt x="38505" y="13573"/>
                    <a:pt x="38815" y="13573"/>
                  </a:cubicBezTo>
                  <a:close/>
                  <a:moveTo>
                    <a:pt x="42553" y="13573"/>
                  </a:moveTo>
                  <a:cubicBezTo>
                    <a:pt x="42863" y="13573"/>
                    <a:pt x="43113" y="13823"/>
                    <a:pt x="43113" y="14145"/>
                  </a:cubicBezTo>
                  <a:cubicBezTo>
                    <a:pt x="43113" y="14454"/>
                    <a:pt x="42863" y="14704"/>
                    <a:pt x="42553" y="14704"/>
                  </a:cubicBezTo>
                  <a:cubicBezTo>
                    <a:pt x="42232" y="14704"/>
                    <a:pt x="41982" y="14454"/>
                    <a:pt x="41982" y="14145"/>
                  </a:cubicBezTo>
                  <a:cubicBezTo>
                    <a:pt x="41982" y="13811"/>
                    <a:pt x="42244" y="13573"/>
                    <a:pt x="42553" y="13573"/>
                  </a:cubicBezTo>
                  <a:close/>
                  <a:moveTo>
                    <a:pt x="46268" y="13573"/>
                  </a:moveTo>
                  <a:cubicBezTo>
                    <a:pt x="46565" y="13573"/>
                    <a:pt x="46839" y="13823"/>
                    <a:pt x="46839" y="14145"/>
                  </a:cubicBezTo>
                  <a:cubicBezTo>
                    <a:pt x="46839" y="14442"/>
                    <a:pt x="46589" y="14704"/>
                    <a:pt x="46268" y="14704"/>
                  </a:cubicBezTo>
                  <a:cubicBezTo>
                    <a:pt x="45970" y="14704"/>
                    <a:pt x="45708" y="14454"/>
                    <a:pt x="45708" y="14145"/>
                  </a:cubicBezTo>
                  <a:cubicBezTo>
                    <a:pt x="45720" y="13823"/>
                    <a:pt x="45958" y="13573"/>
                    <a:pt x="46268" y="13573"/>
                  </a:cubicBezTo>
                  <a:close/>
                  <a:moveTo>
                    <a:pt x="50006" y="13573"/>
                  </a:moveTo>
                  <a:cubicBezTo>
                    <a:pt x="50316" y="13573"/>
                    <a:pt x="50578" y="13823"/>
                    <a:pt x="50578" y="14145"/>
                  </a:cubicBezTo>
                  <a:cubicBezTo>
                    <a:pt x="50578" y="14454"/>
                    <a:pt x="50316" y="14704"/>
                    <a:pt x="50006" y="14704"/>
                  </a:cubicBezTo>
                  <a:cubicBezTo>
                    <a:pt x="49697" y="14704"/>
                    <a:pt x="49447" y="14454"/>
                    <a:pt x="49447" y="14145"/>
                  </a:cubicBezTo>
                  <a:cubicBezTo>
                    <a:pt x="49447" y="13811"/>
                    <a:pt x="49697" y="13573"/>
                    <a:pt x="50006" y="13573"/>
                  </a:cubicBezTo>
                  <a:close/>
                  <a:moveTo>
                    <a:pt x="53733" y="13573"/>
                  </a:moveTo>
                  <a:cubicBezTo>
                    <a:pt x="54031" y="13573"/>
                    <a:pt x="54293" y="13823"/>
                    <a:pt x="54293" y="14145"/>
                  </a:cubicBezTo>
                  <a:cubicBezTo>
                    <a:pt x="54293" y="14442"/>
                    <a:pt x="54043" y="14704"/>
                    <a:pt x="53733" y="14704"/>
                  </a:cubicBezTo>
                  <a:cubicBezTo>
                    <a:pt x="53412" y="14704"/>
                    <a:pt x="53162" y="14454"/>
                    <a:pt x="53162" y="14145"/>
                  </a:cubicBezTo>
                  <a:cubicBezTo>
                    <a:pt x="53173" y="13823"/>
                    <a:pt x="53412" y="13573"/>
                    <a:pt x="53733" y="13573"/>
                  </a:cubicBezTo>
                  <a:close/>
                  <a:moveTo>
                    <a:pt x="57460" y="13573"/>
                  </a:moveTo>
                  <a:cubicBezTo>
                    <a:pt x="57781" y="13573"/>
                    <a:pt x="58031" y="13823"/>
                    <a:pt x="58031" y="14145"/>
                  </a:cubicBezTo>
                  <a:cubicBezTo>
                    <a:pt x="58031" y="14454"/>
                    <a:pt x="57781" y="14704"/>
                    <a:pt x="57460" y="14704"/>
                  </a:cubicBezTo>
                  <a:cubicBezTo>
                    <a:pt x="57150" y="14704"/>
                    <a:pt x="56900" y="14454"/>
                    <a:pt x="56900" y="14145"/>
                  </a:cubicBezTo>
                  <a:cubicBezTo>
                    <a:pt x="56900" y="13811"/>
                    <a:pt x="57150" y="13573"/>
                    <a:pt x="57460" y="13573"/>
                  </a:cubicBezTo>
                  <a:close/>
                  <a:moveTo>
                    <a:pt x="61186" y="13573"/>
                  </a:moveTo>
                  <a:cubicBezTo>
                    <a:pt x="61484" y="13573"/>
                    <a:pt x="61746" y="13823"/>
                    <a:pt x="61746" y="14145"/>
                  </a:cubicBezTo>
                  <a:cubicBezTo>
                    <a:pt x="61746" y="14442"/>
                    <a:pt x="61496" y="14704"/>
                    <a:pt x="61186" y="14704"/>
                  </a:cubicBezTo>
                  <a:cubicBezTo>
                    <a:pt x="60877" y="14704"/>
                    <a:pt x="60615" y="14454"/>
                    <a:pt x="60615" y="14145"/>
                  </a:cubicBezTo>
                  <a:cubicBezTo>
                    <a:pt x="60639" y="13823"/>
                    <a:pt x="60877" y="13573"/>
                    <a:pt x="61186" y="13573"/>
                  </a:cubicBezTo>
                  <a:close/>
                  <a:moveTo>
                    <a:pt x="64925" y="13573"/>
                  </a:moveTo>
                  <a:cubicBezTo>
                    <a:pt x="65234" y="13573"/>
                    <a:pt x="65485" y="13823"/>
                    <a:pt x="65485" y="14145"/>
                  </a:cubicBezTo>
                  <a:cubicBezTo>
                    <a:pt x="65485" y="14454"/>
                    <a:pt x="65234" y="14704"/>
                    <a:pt x="64925" y="14704"/>
                  </a:cubicBezTo>
                  <a:cubicBezTo>
                    <a:pt x="64603" y="14704"/>
                    <a:pt x="64353" y="14454"/>
                    <a:pt x="64353" y="14145"/>
                  </a:cubicBezTo>
                  <a:cubicBezTo>
                    <a:pt x="64353" y="13811"/>
                    <a:pt x="64603" y="13573"/>
                    <a:pt x="64925" y="13573"/>
                  </a:cubicBezTo>
                  <a:close/>
                  <a:moveTo>
                    <a:pt x="68640" y="13573"/>
                  </a:moveTo>
                  <a:cubicBezTo>
                    <a:pt x="68937" y="13573"/>
                    <a:pt x="69211" y="13823"/>
                    <a:pt x="69211" y="14145"/>
                  </a:cubicBezTo>
                  <a:cubicBezTo>
                    <a:pt x="69211" y="14442"/>
                    <a:pt x="68949" y="14704"/>
                    <a:pt x="68640" y="14704"/>
                  </a:cubicBezTo>
                  <a:cubicBezTo>
                    <a:pt x="68330" y="14704"/>
                    <a:pt x="68080" y="14454"/>
                    <a:pt x="68080" y="14145"/>
                  </a:cubicBezTo>
                  <a:cubicBezTo>
                    <a:pt x="68092" y="13823"/>
                    <a:pt x="68330" y="13573"/>
                    <a:pt x="68640" y="13573"/>
                  </a:cubicBezTo>
                  <a:close/>
                  <a:moveTo>
                    <a:pt x="72366" y="13573"/>
                  </a:moveTo>
                  <a:cubicBezTo>
                    <a:pt x="72676" y="13573"/>
                    <a:pt x="72926" y="13823"/>
                    <a:pt x="72926" y="14145"/>
                  </a:cubicBezTo>
                  <a:cubicBezTo>
                    <a:pt x="72926" y="14454"/>
                    <a:pt x="72676" y="14704"/>
                    <a:pt x="72366" y="14704"/>
                  </a:cubicBezTo>
                  <a:cubicBezTo>
                    <a:pt x="72045" y="14704"/>
                    <a:pt x="71795" y="14454"/>
                    <a:pt x="71795" y="14145"/>
                  </a:cubicBezTo>
                  <a:cubicBezTo>
                    <a:pt x="71807" y="13811"/>
                    <a:pt x="72069" y="13573"/>
                    <a:pt x="72366" y="13573"/>
                  </a:cubicBezTo>
                  <a:close/>
                  <a:moveTo>
                    <a:pt x="76093" y="13573"/>
                  </a:moveTo>
                  <a:cubicBezTo>
                    <a:pt x="76391" y="13573"/>
                    <a:pt x="76664" y="13823"/>
                    <a:pt x="76664" y="14145"/>
                  </a:cubicBezTo>
                  <a:cubicBezTo>
                    <a:pt x="76664" y="14442"/>
                    <a:pt x="76403" y="14704"/>
                    <a:pt x="76093" y="14704"/>
                  </a:cubicBezTo>
                  <a:cubicBezTo>
                    <a:pt x="75795" y="14704"/>
                    <a:pt x="75533" y="14454"/>
                    <a:pt x="75533" y="14145"/>
                  </a:cubicBezTo>
                  <a:cubicBezTo>
                    <a:pt x="75533" y="13823"/>
                    <a:pt x="75783" y="13573"/>
                    <a:pt x="76093" y="13573"/>
                  </a:cubicBezTo>
                  <a:close/>
                  <a:moveTo>
                    <a:pt x="79712" y="13573"/>
                  </a:moveTo>
                  <a:cubicBezTo>
                    <a:pt x="80010" y="13573"/>
                    <a:pt x="80284" y="13823"/>
                    <a:pt x="80284" y="14145"/>
                  </a:cubicBezTo>
                  <a:cubicBezTo>
                    <a:pt x="80284" y="14442"/>
                    <a:pt x="80022" y="14704"/>
                    <a:pt x="79712" y="14704"/>
                  </a:cubicBezTo>
                  <a:cubicBezTo>
                    <a:pt x="79403" y="14704"/>
                    <a:pt x="79153" y="14454"/>
                    <a:pt x="79153" y="14145"/>
                  </a:cubicBezTo>
                  <a:cubicBezTo>
                    <a:pt x="79165" y="13823"/>
                    <a:pt x="79403" y="13573"/>
                    <a:pt x="79712" y="13573"/>
                  </a:cubicBezTo>
                  <a:close/>
                  <a:moveTo>
                    <a:pt x="83451" y="13573"/>
                  </a:moveTo>
                  <a:cubicBezTo>
                    <a:pt x="83761" y="13573"/>
                    <a:pt x="84011" y="13823"/>
                    <a:pt x="84011" y="14145"/>
                  </a:cubicBezTo>
                  <a:cubicBezTo>
                    <a:pt x="84011" y="14454"/>
                    <a:pt x="83761" y="14704"/>
                    <a:pt x="83451" y="14704"/>
                  </a:cubicBezTo>
                  <a:cubicBezTo>
                    <a:pt x="83141" y="14704"/>
                    <a:pt x="82880" y="14454"/>
                    <a:pt x="82880" y="14145"/>
                  </a:cubicBezTo>
                  <a:cubicBezTo>
                    <a:pt x="82880" y="13811"/>
                    <a:pt x="83141" y="13573"/>
                    <a:pt x="83451" y="13573"/>
                  </a:cubicBezTo>
                  <a:close/>
                  <a:moveTo>
                    <a:pt x="87166" y="13573"/>
                  </a:moveTo>
                  <a:cubicBezTo>
                    <a:pt x="87463" y="13573"/>
                    <a:pt x="87737" y="13823"/>
                    <a:pt x="87737" y="14145"/>
                  </a:cubicBezTo>
                  <a:cubicBezTo>
                    <a:pt x="87737" y="14442"/>
                    <a:pt x="87475" y="14704"/>
                    <a:pt x="87166" y="14704"/>
                  </a:cubicBezTo>
                  <a:cubicBezTo>
                    <a:pt x="86856" y="14704"/>
                    <a:pt x="86606" y="14454"/>
                    <a:pt x="86606" y="14145"/>
                  </a:cubicBezTo>
                  <a:cubicBezTo>
                    <a:pt x="86618" y="13823"/>
                    <a:pt x="86856" y="13573"/>
                    <a:pt x="87166" y="13573"/>
                  </a:cubicBezTo>
                  <a:close/>
                  <a:moveTo>
                    <a:pt x="90904" y="13573"/>
                  </a:moveTo>
                  <a:cubicBezTo>
                    <a:pt x="91214" y="13573"/>
                    <a:pt x="91464" y="13823"/>
                    <a:pt x="91464" y="14145"/>
                  </a:cubicBezTo>
                  <a:cubicBezTo>
                    <a:pt x="91464" y="14454"/>
                    <a:pt x="91214" y="14704"/>
                    <a:pt x="90904" y="14704"/>
                  </a:cubicBezTo>
                  <a:cubicBezTo>
                    <a:pt x="90595" y="14704"/>
                    <a:pt x="90345" y="14454"/>
                    <a:pt x="90345" y="14145"/>
                  </a:cubicBezTo>
                  <a:cubicBezTo>
                    <a:pt x="90345" y="13811"/>
                    <a:pt x="90595" y="13573"/>
                    <a:pt x="90904" y="13573"/>
                  </a:cubicBezTo>
                  <a:close/>
                  <a:moveTo>
                    <a:pt x="94631" y="13573"/>
                  </a:moveTo>
                  <a:cubicBezTo>
                    <a:pt x="94929" y="13573"/>
                    <a:pt x="95191" y="13823"/>
                    <a:pt x="95191" y="14145"/>
                  </a:cubicBezTo>
                  <a:cubicBezTo>
                    <a:pt x="95191" y="14442"/>
                    <a:pt x="94941" y="14704"/>
                    <a:pt x="94631" y="14704"/>
                  </a:cubicBezTo>
                  <a:cubicBezTo>
                    <a:pt x="94310" y="14704"/>
                    <a:pt x="94060" y="14454"/>
                    <a:pt x="94060" y="14145"/>
                  </a:cubicBezTo>
                  <a:cubicBezTo>
                    <a:pt x="94071" y="13823"/>
                    <a:pt x="94310" y="13573"/>
                    <a:pt x="94631" y="13573"/>
                  </a:cubicBezTo>
                  <a:close/>
                  <a:moveTo>
                    <a:pt x="98346" y="13573"/>
                  </a:moveTo>
                  <a:cubicBezTo>
                    <a:pt x="98655" y="13573"/>
                    <a:pt x="98905" y="13823"/>
                    <a:pt x="98905" y="14145"/>
                  </a:cubicBezTo>
                  <a:cubicBezTo>
                    <a:pt x="98905" y="14454"/>
                    <a:pt x="98655" y="14704"/>
                    <a:pt x="98346" y="14704"/>
                  </a:cubicBezTo>
                  <a:cubicBezTo>
                    <a:pt x="98036" y="14704"/>
                    <a:pt x="97786" y="14454"/>
                    <a:pt x="97786" y="14145"/>
                  </a:cubicBezTo>
                  <a:cubicBezTo>
                    <a:pt x="97798" y="13811"/>
                    <a:pt x="98036" y="13573"/>
                    <a:pt x="98346" y="13573"/>
                  </a:cubicBezTo>
                  <a:close/>
                  <a:moveTo>
                    <a:pt x="102084" y="13573"/>
                  </a:moveTo>
                  <a:cubicBezTo>
                    <a:pt x="102382" y="13573"/>
                    <a:pt x="102644" y="13823"/>
                    <a:pt x="102644" y="14145"/>
                  </a:cubicBezTo>
                  <a:cubicBezTo>
                    <a:pt x="102644" y="14442"/>
                    <a:pt x="102394" y="14704"/>
                    <a:pt x="102084" y="14704"/>
                  </a:cubicBezTo>
                  <a:cubicBezTo>
                    <a:pt x="101787" y="14704"/>
                    <a:pt x="101513" y="14454"/>
                    <a:pt x="101513" y="14145"/>
                  </a:cubicBezTo>
                  <a:cubicBezTo>
                    <a:pt x="101513" y="13823"/>
                    <a:pt x="101775" y="13573"/>
                    <a:pt x="102084" y="13573"/>
                  </a:cubicBezTo>
                  <a:close/>
                  <a:moveTo>
                    <a:pt x="105799" y="13573"/>
                  </a:moveTo>
                  <a:cubicBezTo>
                    <a:pt x="106121" y="13573"/>
                    <a:pt x="106371" y="13823"/>
                    <a:pt x="106371" y="14145"/>
                  </a:cubicBezTo>
                  <a:cubicBezTo>
                    <a:pt x="106371" y="14454"/>
                    <a:pt x="106109" y="14704"/>
                    <a:pt x="105799" y="14704"/>
                  </a:cubicBezTo>
                  <a:cubicBezTo>
                    <a:pt x="105490" y="14704"/>
                    <a:pt x="105239" y="14454"/>
                    <a:pt x="105239" y="14145"/>
                  </a:cubicBezTo>
                  <a:cubicBezTo>
                    <a:pt x="105251" y="13811"/>
                    <a:pt x="105490" y="13573"/>
                    <a:pt x="105799" y="13573"/>
                  </a:cubicBezTo>
                  <a:close/>
                  <a:moveTo>
                    <a:pt x="109538" y="13573"/>
                  </a:moveTo>
                  <a:cubicBezTo>
                    <a:pt x="109835" y="13573"/>
                    <a:pt x="110109" y="13823"/>
                    <a:pt x="110109" y="14145"/>
                  </a:cubicBezTo>
                  <a:cubicBezTo>
                    <a:pt x="110109" y="14442"/>
                    <a:pt x="109847" y="14704"/>
                    <a:pt x="109538" y="14704"/>
                  </a:cubicBezTo>
                  <a:cubicBezTo>
                    <a:pt x="109228" y="14704"/>
                    <a:pt x="108978" y="14454"/>
                    <a:pt x="108978" y="14145"/>
                  </a:cubicBezTo>
                  <a:cubicBezTo>
                    <a:pt x="108978" y="13823"/>
                    <a:pt x="109228" y="13573"/>
                    <a:pt x="109538" y="13573"/>
                  </a:cubicBezTo>
                  <a:close/>
                  <a:moveTo>
                    <a:pt x="113264" y="13573"/>
                  </a:moveTo>
                  <a:cubicBezTo>
                    <a:pt x="113574" y="13573"/>
                    <a:pt x="113824" y="13823"/>
                    <a:pt x="113824" y="14145"/>
                  </a:cubicBezTo>
                  <a:cubicBezTo>
                    <a:pt x="113824" y="14454"/>
                    <a:pt x="113574" y="14704"/>
                    <a:pt x="113264" y="14704"/>
                  </a:cubicBezTo>
                  <a:cubicBezTo>
                    <a:pt x="112943" y="14704"/>
                    <a:pt x="112693" y="14454"/>
                    <a:pt x="112693" y="14145"/>
                  </a:cubicBezTo>
                  <a:cubicBezTo>
                    <a:pt x="112705" y="13811"/>
                    <a:pt x="112943" y="13573"/>
                    <a:pt x="113264" y="13573"/>
                  </a:cubicBezTo>
                  <a:close/>
                  <a:moveTo>
                    <a:pt x="116991" y="13573"/>
                  </a:moveTo>
                  <a:cubicBezTo>
                    <a:pt x="117289" y="13573"/>
                    <a:pt x="117562" y="13823"/>
                    <a:pt x="117562" y="14145"/>
                  </a:cubicBezTo>
                  <a:cubicBezTo>
                    <a:pt x="117562" y="14442"/>
                    <a:pt x="117312" y="14704"/>
                    <a:pt x="116991" y="14704"/>
                  </a:cubicBezTo>
                  <a:cubicBezTo>
                    <a:pt x="116681" y="14704"/>
                    <a:pt x="116431" y="14454"/>
                    <a:pt x="116431" y="14145"/>
                  </a:cubicBezTo>
                  <a:cubicBezTo>
                    <a:pt x="116431" y="13823"/>
                    <a:pt x="116681" y="13573"/>
                    <a:pt x="116991" y="13573"/>
                  </a:cubicBezTo>
                  <a:close/>
                  <a:moveTo>
                    <a:pt x="120718" y="13573"/>
                  </a:moveTo>
                  <a:cubicBezTo>
                    <a:pt x="121027" y="13573"/>
                    <a:pt x="121277" y="13823"/>
                    <a:pt x="121277" y="14145"/>
                  </a:cubicBezTo>
                  <a:cubicBezTo>
                    <a:pt x="121277" y="14454"/>
                    <a:pt x="121027" y="14704"/>
                    <a:pt x="120718" y="14704"/>
                  </a:cubicBezTo>
                  <a:cubicBezTo>
                    <a:pt x="120408" y="14704"/>
                    <a:pt x="120146" y="14454"/>
                    <a:pt x="120146" y="14145"/>
                  </a:cubicBezTo>
                  <a:cubicBezTo>
                    <a:pt x="120170" y="13811"/>
                    <a:pt x="120420" y="13573"/>
                    <a:pt x="120718" y="13573"/>
                  </a:cubicBezTo>
                  <a:close/>
                  <a:moveTo>
                    <a:pt x="124456" y="13573"/>
                  </a:moveTo>
                  <a:cubicBezTo>
                    <a:pt x="124754" y="13573"/>
                    <a:pt x="125016" y="13823"/>
                    <a:pt x="125016" y="14145"/>
                  </a:cubicBezTo>
                  <a:cubicBezTo>
                    <a:pt x="125016" y="14442"/>
                    <a:pt x="124766" y="14704"/>
                    <a:pt x="124456" y="14704"/>
                  </a:cubicBezTo>
                  <a:cubicBezTo>
                    <a:pt x="124135" y="14704"/>
                    <a:pt x="123885" y="14454"/>
                    <a:pt x="123885" y="14145"/>
                  </a:cubicBezTo>
                  <a:cubicBezTo>
                    <a:pt x="123885" y="13823"/>
                    <a:pt x="124135" y="13573"/>
                    <a:pt x="124456" y="13573"/>
                  </a:cubicBezTo>
                  <a:close/>
                  <a:moveTo>
                    <a:pt x="128171" y="13573"/>
                  </a:moveTo>
                  <a:cubicBezTo>
                    <a:pt x="128480" y="13573"/>
                    <a:pt x="128742" y="13823"/>
                    <a:pt x="128742" y="14145"/>
                  </a:cubicBezTo>
                  <a:cubicBezTo>
                    <a:pt x="128742" y="14454"/>
                    <a:pt x="128480" y="14704"/>
                    <a:pt x="128171" y="14704"/>
                  </a:cubicBezTo>
                  <a:cubicBezTo>
                    <a:pt x="127861" y="14704"/>
                    <a:pt x="127611" y="14454"/>
                    <a:pt x="127611" y="14145"/>
                  </a:cubicBezTo>
                  <a:cubicBezTo>
                    <a:pt x="127611" y="13811"/>
                    <a:pt x="127861" y="13573"/>
                    <a:pt x="128171" y="13573"/>
                  </a:cubicBezTo>
                  <a:close/>
                  <a:moveTo>
                    <a:pt x="131898" y="13573"/>
                  </a:moveTo>
                  <a:cubicBezTo>
                    <a:pt x="132195" y="13573"/>
                    <a:pt x="132457" y="13823"/>
                    <a:pt x="132457" y="14145"/>
                  </a:cubicBezTo>
                  <a:cubicBezTo>
                    <a:pt x="132457" y="14442"/>
                    <a:pt x="132207" y="14704"/>
                    <a:pt x="131898" y="14704"/>
                  </a:cubicBezTo>
                  <a:cubicBezTo>
                    <a:pt x="131600" y="14704"/>
                    <a:pt x="131326" y="14454"/>
                    <a:pt x="131326" y="14145"/>
                  </a:cubicBezTo>
                  <a:cubicBezTo>
                    <a:pt x="131338" y="13823"/>
                    <a:pt x="131576" y="13573"/>
                    <a:pt x="131898" y="13573"/>
                  </a:cubicBezTo>
                  <a:close/>
                  <a:moveTo>
                    <a:pt x="3405" y="15431"/>
                  </a:moveTo>
                  <a:cubicBezTo>
                    <a:pt x="3703" y="15431"/>
                    <a:pt x="3977" y="15692"/>
                    <a:pt x="3977" y="16002"/>
                  </a:cubicBezTo>
                  <a:cubicBezTo>
                    <a:pt x="3977" y="16300"/>
                    <a:pt x="3727" y="16562"/>
                    <a:pt x="3405" y="16562"/>
                  </a:cubicBezTo>
                  <a:cubicBezTo>
                    <a:pt x="3096" y="16562"/>
                    <a:pt x="2846" y="16312"/>
                    <a:pt x="2846" y="16002"/>
                  </a:cubicBezTo>
                  <a:cubicBezTo>
                    <a:pt x="2858" y="15692"/>
                    <a:pt x="3096" y="15431"/>
                    <a:pt x="3405" y="15431"/>
                  </a:cubicBezTo>
                  <a:close/>
                  <a:moveTo>
                    <a:pt x="7132" y="15431"/>
                  </a:moveTo>
                  <a:cubicBezTo>
                    <a:pt x="7430" y="15431"/>
                    <a:pt x="7692" y="15692"/>
                    <a:pt x="7692" y="16002"/>
                  </a:cubicBezTo>
                  <a:cubicBezTo>
                    <a:pt x="7692" y="16300"/>
                    <a:pt x="7442" y="16562"/>
                    <a:pt x="7132" y="16562"/>
                  </a:cubicBezTo>
                  <a:cubicBezTo>
                    <a:pt x="6834" y="16562"/>
                    <a:pt x="6560" y="16312"/>
                    <a:pt x="6560" y="16002"/>
                  </a:cubicBezTo>
                  <a:cubicBezTo>
                    <a:pt x="6584" y="15692"/>
                    <a:pt x="6822" y="15431"/>
                    <a:pt x="7132" y="15431"/>
                  </a:cubicBezTo>
                  <a:close/>
                  <a:moveTo>
                    <a:pt x="10871" y="15431"/>
                  </a:moveTo>
                  <a:cubicBezTo>
                    <a:pt x="11168" y="15431"/>
                    <a:pt x="11430" y="15692"/>
                    <a:pt x="11430" y="16002"/>
                  </a:cubicBezTo>
                  <a:cubicBezTo>
                    <a:pt x="11430" y="16300"/>
                    <a:pt x="11180" y="16562"/>
                    <a:pt x="10871" y="16562"/>
                  </a:cubicBezTo>
                  <a:cubicBezTo>
                    <a:pt x="10573" y="16562"/>
                    <a:pt x="10299" y="16312"/>
                    <a:pt x="10299" y="16002"/>
                  </a:cubicBezTo>
                  <a:cubicBezTo>
                    <a:pt x="10299" y="15692"/>
                    <a:pt x="10549" y="15431"/>
                    <a:pt x="10871" y="15431"/>
                  </a:cubicBezTo>
                  <a:close/>
                  <a:moveTo>
                    <a:pt x="14585" y="15431"/>
                  </a:moveTo>
                  <a:cubicBezTo>
                    <a:pt x="14883" y="15431"/>
                    <a:pt x="15157" y="15692"/>
                    <a:pt x="15157" y="16002"/>
                  </a:cubicBezTo>
                  <a:cubicBezTo>
                    <a:pt x="15157" y="16300"/>
                    <a:pt x="14895" y="16562"/>
                    <a:pt x="14585" y="16562"/>
                  </a:cubicBezTo>
                  <a:cubicBezTo>
                    <a:pt x="14288" y="16562"/>
                    <a:pt x="14014" y="16312"/>
                    <a:pt x="14014" y="16002"/>
                  </a:cubicBezTo>
                  <a:cubicBezTo>
                    <a:pt x="14038" y="15692"/>
                    <a:pt x="14276" y="15431"/>
                    <a:pt x="14585" y="15431"/>
                  </a:cubicBezTo>
                  <a:close/>
                  <a:moveTo>
                    <a:pt x="18324" y="15431"/>
                  </a:moveTo>
                  <a:cubicBezTo>
                    <a:pt x="18622" y="15431"/>
                    <a:pt x="18883" y="15692"/>
                    <a:pt x="18883" y="16002"/>
                  </a:cubicBezTo>
                  <a:cubicBezTo>
                    <a:pt x="18883" y="16300"/>
                    <a:pt x="18633" y="16562"/>
                    <a:pt x="18324" y="16562"/>
                  </a:cubicBezTo>
                  <a:cubicBezTo>
                    <a:pt x="18026" y="16562"/>
                    <a:pt x="17752" y="16312"/>
                    <a:pt x="17752" y="16002"/>
                  </a:cubicBezTo>
                  <a:cubicBezTo>
                    <a:pt x="17752" y="15692"/>
                    <a:pt x="18014" y="15431"/>
                    <a:pt x="18324" y="15431"/>
                  </a:cubicBezTo>
                  <a:close/>
                  <a:moveTo>
                    <a:pt x="22039" y="15431"/>
                  </a:moveTo>
                  <a:cubicBezTo>
                    <a:pt x="22336" y="15431"/>
                    <a:pt x="22610" y="15692"/>
                    <a:pt x="22610" y="16002"/>
                  </a:cubicBezTo>
                  <a:cubicBezTo>
                    <a:pt x="22610" y="16300"/>
                    <a:pt x="22360" y="16562"/>
                    <a:pt x="22039" y="16562"/>
                  </a:cubicBezTo>
                  <a:cubicBezTo>
                    <a:pt x="21729" y="16562"/>
                    <a:pt x="21479" y="16312"/>
                    <a:pt x="21479" y="16002"/>
                  </a:cubicBezTo>
                  <a:cubicBezTo>
                    <a:pt x="21491" y="15692"/>
                    <a:pt x="21729" y="15431"/>
                    <a:pt x="22039" y="15431"/>
                  </a:cubicBezTo>
                  <a:close/>
                  <a:moveTo>
                    <a:pt x="25777" y="15431"/>
                  </a:moveTo>
                  <a:cubicBezTo>
                    <a:pt x="26075" y="15431"/>
                    <a:pt x="26349" y="15692"/>
                    <a:pt x="26349" y="16002"/>
                  </a:cubicBezTo>
                  <a:cubicBezTo>
                    <a:pt x="26349" y="16300"/>
                    <a:pt x="26087" y="16562"/>
                    <a:pt x="25777" y="16562"/>
                  </a:cubicBezTo>
                  <a:cubicBezTo>
                    <a:pt x="25468" y="16562"/>
                    <a:pt x="25206" y="16312"/>
                    <a:pt x="25206" y="16002"/>
                  </a:cubicBezTo>
                  <a:cubicBezTo>
                    <a:pt x="25218" y="15692"/>
                    <a:pt x="25468" y="15431"/>
                    <a:pt x="25777" y="15431"/>
                  </a:cubicBezTo>
                  <a:close/>
                  <a:moveTo>
                    <a:pt x="29504" y="15431"/>
                  </a:moveTo>
                  <a:cubicBezTo>
                    <a:pt x="29801" y="15431"/>
                    <a:pt x="30063" y="15692"/>
                    <a:pt x="30063" y="16002"/>
                  </a:cubicBezTo>
                  <a:cubicBezTo>
                    <a:pt x="30063" y="16300"/>
                    <a:pt x="29813" y="16562"/>
                    <a:pt x="29504" y="16562"/>
                  </a:cubicBezTo>
                  <a:cubicBezTo>
                    <a:pt x="29182" y="16562"/>
                    <a:pt x="28932" y="16312"/>
                    <a:pt x="28932" y="16002"/>
                  </a:cubicBezTo>
                  <a:cubicBezTo>
                    <a:pt x="28944" y="15692"/>
                    <a:pt x="29182" y="15431"/>
                    <a:pt x="29504" y="15431"/>
                  </a:cubicBezTo>
                  <a:close/>
                  <a:moveTo>
                    <a:pt x="33230" y="15431"/>
                  </a:moveTo>
                  <a:cubicBezTo>
                    <a:pt x="33528" y="15431"/>
                    <a:pt x="33802" y="15692"/>
                    <a:pt x="33802" y="16002"/>
                  </a:cubicBezTo>
                  <a:cubicBezTo>
                    <a:pt x="33802" y="16300"/>
                    <a:pt x="33552" y="16562"/>
                    <a:pt x="33230" y="16562"/>
                  </a:cubicBezTo>
                  <a:cubicBezTo>
                    <a:pt x="32921" y="16562"/>
                    <a:pt x="32671" y="16312"/>
                    <a:pt x="32671" y="16002"/>
                  </a:cubicBezTo>
                  <a:cubicBezTo>
                    <a:pt x="32671" y="15692"/>
                    <a:pt x="32921" y="15431"/>
                    <a:pt x="33230" y="15431"/>
                  </a:cubicBezTo>
                  <a:close/>
                  <a:moveTo>
                    <a:pt x="36957" y="15431"/>
                  </a:moveTo>
                  <a:cubicBezTo>
                    <a:pt x="37255" y="15431"/>
                    <a:pt x="37517" y="15692"/>
                    <a:pt x="37517" y="16002"/>
                  </a:cubicBezTo>
                  <a:cubicBezTo>
                    <a:pt x="37517" y="16300"/>
                    <a:pt x="37267" y="16562"/>
                    <a:pt x="36957" y="16562"/>
                  </a:cubicBezTo>
                  <a:cubicBezTo>
                    <a:pt x="36648" y="16562"/>
                    <a:pt x="36386" y="16312"/>
                    <a:pt x="36386" y="16002"/>
                  </a:cubicBezTo>
                  <a:cubicBezTo>
                    <a:pt x="36409" y="15692"/>
                    <a:pt x="36648" y="15431"/>
                    <a:pt x="36957" y="15431"/>
                  </a:cubicBezTo>
                  <a:close/>
                  <a:moveTo>
                    <a:pt x="40672" y="15431"/>
                  </a:moveTo>
                  <a:cubicBezTo>
                    <a:pt x="40970" y="15431"/>
                    <a:pt x="41243" y="15692"/>
                    <a:pt x="41243" y="16002"/>
                  </a:cubicBezTo>
                  <a:cubicBezTo>
                    <a:pt x="41243" y="16300"/>
                    <a:pt x="40993" y="16562"/>
                    <a:pt x="40672" y="16562"/>
                  </a:cubicBezTo>
                  <a:cubicBezTo>
                    <a:pt x="40374" y="16562"/>
                    <a:pt x="40112" y="16312"/>
                    <a:pt x="40112" y="16002"/>
                  </a:cubicBezTo>
                  <a:cubicBezTo>
                    <a:pt x="40124" y="15692"/>
                    <a:pt x="40362" y="15431"/>
                    <a:pt x="40672" y="15431"/>
                  </a:cubicBezTo>
                  <a:close/>
                  <a:moveTo>
                    <a:pt x="44410" y="15431"/>
                  </a:moveTo>
                  <a:cubicBezTo>
                    <a:pt x="44708" y="15431"/>
                    <a:pt x="44982" y="15692"/>
                    <a:pt x="44982" y="16002"/>
                  </a:cubicBezTo>
                  <a:cubicBezTo>
                    <a:pt x="44982" y="16300"/>
                    <a:pt x="44720" y="16562"/>
                    <a:pt x="44410" y="16562"/>
                  </a:cubicBezTo>
                  <a:cubicBezTo>
                    <a:pt x="44113" y="16562"/>
                    <a:pt x="43851" y="16312"/>
                    <a:pt x="43851" y="16002"/>
                  </a:cubicBezTo>
                  <a:cubicBezTo>
                    <a:pt x="43851" y="15692"/>
                    <a:pt x="44101" y="15431"/>
                    <a:pt x="44410" y="15431"/>
                  </a:cubicBezTo>
                  <a:close/>
                  <a:moveTo>
                    <a:pt x="48137" y="15431"/>
                  </a:moveTo>
                  <a:cubicBezTo>
                    <a:pt x="48435" y="15431"/>
                    <a:pt x="48697" y="15692"/>
                    <a:pt x="48697" y="16002"/>
                  </a:cubicBezTo>
                  <a:cubicBezTo>
                    <a:pt x="48697" y="16300"/>
                    <a:pt x="48447" y="16562"/>
                    <a:pt x="48137" y="16562"/>
                  </a:cubicBezTo>
                  <a:cubicBezTo>
                    <a:pt x="47839" y="16562"/>
                    <a:pt x="47566" y="16312"/>
                    <a:pt x="47566" y="16002"/>
                  </a:cubicBezTo>
                  <a:cubicBezTo>
                    <a:pt x="47578" y="15692"/>
                    <a:pt x="47839" y="15431"/>
                    <a:pt x="48137" y="15431"/>
                  </a:cubicBezTo>
                  <a:close/>
                  <a:moveTo>
                    <a:pt x="51864" y="15431"/>
                  </a:moveTo>
                  <a:cubicBezTo>
                    <a:pt x="52161" y="15431"/>
                    <a:pt x="52435" y="15692"/>
                    <a:pt x="52435" y="16002"/>
                  </a:cubicBezTo>
                  <a:cubicBezTo>
                    <a:pt x="52435" y="16300"/>
                    <a:pt x="52185" y="16562"/>
                    <a:pt x="51864" y="16562"/>
                  </a:cubicBezTo>
                  <a:cubicBezTo>
                    <a:pt x="51566" y="16562"/>
                    <a:pt x="51304" y="16312"/>
                    <a:pt x="51304" y="16002"/>
                  </a:cubicBezTo>
                  <a:cubicBezTo>
                    <a:pt x="51304" y="15692"/>
                    <a:pt x="51554" y="15431"/>
                    <a:pt x="51864" y="15431"/>
                  </a:cubicBezTo>
                  <a:close/>
                  <a:moveTo>
                    <a:pt x="55602" y="15431"/>
                  </a:moveTo>
                  <a:cubicBezTo>
                    <a:pt x="55900" y="15431"/>
                    <a:pt x="56174" y="15692"/>
                    <a:pt x="56174" y="16002"/>
                  </a:cubicBezTo>
                  <a:cubicBezTo>
                    <a:pt x="56174" y="16300"/>
                    <a:pt x="55912" y="16562"/>
                    <a:pt x="55602" y="16562"/>
                  </a:cubicBezTo>
                  <a:cubicBezTo>
                    <a:pt x="55293" y="16562"/>
                    <a:pt x="55043" y="16312"/>
                    <a:pt x="55043" y="16002"/>
                  </a:cubicBezTo>
                  <a:cubicBezTo>
                    <a:pt x="55043" y="15692"/>
                    <a:pt x="55293" y="15431"/>
                    <a:pt x="55602" y="15431"/>
                  </a:cubicBezTo>
                  <a:close/>
                  <a:moveTo>
                    <a:pt x="59329" y="15431"/>
                  </a:moveTo>
                  <a:cubicBezTo>
                    <a:pt x="59627" y="15431"/>
                    <a:pt x="59889" y="15692"/>
                    <a:pt x="59889" y="16002"/>
                  </a:cubicBezTo>
                  <a:cubicBezTo>
                    <a:pt x="59889" y="16300"/>
                    <a:pt x="59639" y="16562"/>
                    <a:pt x="59329" y="16562"/>
                  </a:cubicBezTo>
                  <a:cubicBezTo>
                    <a:pt x="59008" y="16562"/>
                    <a:pt x="58757" y="16312"/>
                    <a:pt x="58757" y="16002"/>
                  </a:cubicBezTo>
                  <a:cubicBezTo>
                    <a:pt x="58757" y="15692"/>
                    <a:pt x="59008" y="15431"/>
                    <a:pt x="59329" y="15431"/>
                  </a:cubicBezTo>
                  <a:close/>
                  <a:moveTo>
                    <a:pt x="63056" y="15431"/>
                  </a:moveTo>
                  <a:cubicBezTo>
                    <a:pt x="63353" y="15431"/>
                    <a:pt x="63627" y="15692"/>
                    <a:pt x="63627" y="16002"/>
                  </a:cubicBezTo>
                  <a:cubicBezTo>
                    <a:pt x="63627" y="16300"/>
                    <a:pt x="63377" y="16562"/>
                    <a:pt x="63056" y="16562"/>
                  </a:cubicBezTo>
                  <a:cubicBezTo>
                    <a:pt x="62746" y="16562"/>
                    <a:pt x="62496" y="16312"/>
                    <a:pt x="62496" y="16002"/>
                  </a:cubicBezTo>
                  <a:cubicBezTo>
                    <a:pt x="62496" y="15692"/>
                    <a:pt x="62746" y="15431"/>
                    <a:pt x="63056" y="15431"/>
                  </a:cubicBezTo>
                  <a:close/>
                  <a:moveTo>
                    <a:pt x="66782" y="15431"/>
                  </a:moveTo>
                  <a:cubicBezTo>
                    <a:pt x="67080" y="15431"/>
                    <a:pt x="67342" y="15692"/>
                    <a:pt x="67342" y="16002"/>
                  </a:cubicBezTo>
                  <a:cubicBezTo>
                    <a:pt x="67342" y="16300"/>
                    <a:pt x="67092" y="16562"/>
                    <a:pt x="66782" y="16562"/>
                  </a:cubicBezTo>
                  <a:cubicBezTo>
                    <a:pt x="66473" y="16562"/>
                    <a:pt x="66211" y="16312"/>
                    <a:pt x="66211" y="16002"/>
                  </a:cubicBezTo>
                  <a:cubicBezTo>
                    <a:pt x="66235" y="15692"/>
                    <a:pt x="66473" y="15431"/>
                    <a:pt x="66782" y="15431"/>
                  </a:cubicBezTo>
                  <a:close/>
                  <a:moveTo>
                    <a:pt x="70509" y="15431"/>
                  </a:moveTo>
                  <a:cubicBezTo>
                    <a:pt x="70807" y="15431"/>
                    <a:pt x="71080" y="15692"/>
                    <a:pt x="71080" y="16002"/>
                  </a:cubicBezTo>
                  <a:cubicBezTo>
                    <a:pt x="71080" y="16300"/>
                    <a:pt x="70830" y="16562"/>
                    <a:pt x="70509" y="16562"/>
                  </a:cubicBezTo>
                  <a:cubicBezTo>
                    <a:pt x="70199" y="16562"/>
                    <a:pt x="69949" y="16312"/>
                    <a:pt x="69949" y="16002"/>
                  </a:cubicBezTo>
                  <a:cubicBezTo>
                    <a:pt x="69949" y="15692"/>
                    <a:pt x="70199" y="15431"/>
                    <a:pt x="70509" y="15431"/>
                  </a:cubicBezTo>
                  <a:close/>
                  <a:moveTo>
                    <a:pt x="74236" y="15431"/>
                  </a:moveTo>
                  <a:cubicBezTo>
                    <a:pt x="74533" y="15431"/>
                    <a:pt x="74795" y="15692"/>
                    <a:pt x="74795" y="16002"/>
                  </a:cubicBezTo>
                  <a:cubicBezTo>
                    <a:pt x="74795" y="16300"/>
                    <a:pt x="74545" y="16562"/>
                    <a:pt x="74236" y="16562"/>
                  </a:cubicBezTo>
                  <a:cubicBezTo>
                    <a:pt x="73938" y="16562"/>
                    <a:pt x="73676" y="16312"/>
                    <a:pt x="73676" y="16002"/>
                  </a:cubicBezTo>
                  <a:cubicBezTo>
                    <a:pt x="73676" y="15692"/>
                    <a:pt x="73926" y="15431"/>
                    <a:pt x="74236" y="15431"/>
                  </a:cubicBezTo>
                  <a:close/>
                  <a:moveTo>
                    <a:pt x="77855" y="15431"/>
                  </a:moveTo>
                  <a:cubicBezTo>
                    <a:pt x="78153" y="15431"/>
                    <a:pt x="78415" y="15692"/>
                    <a:pt x="78415" y="16002"/>
                  </a:cubicBezTo>
                  <a:cubicBezTo>
                    <a:pt x="78415" y="16300"/>
                    <a:pt x="78165" y="16562"/>
                    <a:pt x="77855" y="16562"/>
                  </a:cubicBezTo>
                  <a:cubicBezTo>
                    <a:pt x="77546" y="16562"/>
                    <a:pt x="77284" y="16312"/>
                    <a:pt x="77284" y="16002"/>
                  </a:cubicBezTo>
                  <a:cubicBezTo>
                    <a:pt x="77284" y="15692"/>
                    <a:pt x="77546" y="15431"/>
                    <a:pt x="77855" y="15431"/>
                  </a:cubicBezTo>
                  <a:close/>
                  <a:moveTo>
                    <a:pt x="81570" y="15431"/>
                  </a:moveTo>
                  <a:cubicBezTo>
                    <a:pt x="81868" y="15431"/>
                    <a:pt x="82141" y="15692"/>
                    <a:pt x="82141" y="16002"/>
                  </a:cubicBezTo>
                  <a:cubicBezTo>
                    <a:pt x="82141" y="16300"/>
                    <a:pt x="81879" y="16562"/>
                    <a:pt x="81570" y="16562"/>
                  </a:cubicBezTo>
                  <a:cubicBezTo>
                    <a:pt x="81260" y="16562"/>
                    <a:pt x="81010" y="16312"/>
                    <a:pt x="81010" y="16002"/>
                  </a:cubicBezTo>
                  <a:cubicBezTo>
                    <a:pt x="81022" y="15692"/>
                    <a:pt x="81260" y="15431"/>
                    <a:pt x="81570" y="15431"/>
                  </a:cubicBezTo>
                  <a:close/>
                  <a:moveTo>
                    <a:pt x="85308" y="15431"/>
                  </a:moveTo>
                  <a:cubicBezTo>
                    <a:pt x="85606" y="15431"/>
                    <a:pt x="85880" y="15692"/>
                    <a:pt x="85880" y="16002"/>
                  </a:cubicBezTo>
                  <a:cubicBezTo>
                    <a:pt x="85880" y="16300"/>
                    <a:pt x="85618" y="16562"/>
                    <a:pt x="85308" y="16562"/>
                  </a:cubicBezTo>
                  <a:cubicBezTo>
                    <a:pt x="84999" y="16562"/>
                    <a:pt x="84749" y="16312"/>
                    <a:pt x="84749" y="16002"/>
                  </a:cubicBezTo>
                  <a:cubicBezTo>
                    <a:pt x="84749" y="15692"/>
                    <a:pt x="84999" y="15431"/>
                    <a:pt x="85308" y="15431"/>
                  </a:cubicBezTo>
                  <a:close/>
                  <a:moveTo>
                    <a:pt x="89035" y="15431"/>
                  </a:moveTo>
                  <a:cubicBezTo>
                    <a:pt x="89333" y="15431"/>
                    <a:pt x="89595" y="15692"/>
                    <a:pt x="89595" y="16002"/>
                  </a:cubicBezTo>
                  <a:cubicBezTo>
                    <a:pt x="89595" y="16300"/>
                    <a:pt x="89345" y="16562"/>
                    <a:pt x="89035" y="16562"/>
                  </a:cubicBezTo>
                  <a:cubicBezTo>
                    <a:pt x="88714" y="16562"/>
                    <a:pt x="88464" y="16312"/>
                    <a:pt x="88464" y="16002"/>
                  </a:cubicBezTo>
                  <a:cubicBezTo>
                    <a:pt x="88475" y="15692"/>
                    <a:pt x="88714" y="15431"/>
                    <a:pt x="89035" y="15431"/>
                  </a:cubicBezTo>
                  <a:close/>
                  <a:moveTo>
                    <a:pt x="92762" y="15431"/>
                  </a:moveTo>
                  <a:cubicBezTo>
                    <a:pt x="93059" y="15431"/>
                    <a:pt x="93333" y="15692"/>
                    <a:pt x="93333" y="16002"/>
                  </a:cubicBezTo>
                  <a:cubicBezTo>
                    <a:pt x="93333" y="16300"/>
                    <a:pt x="93071" y="16562"/>
                    <a:pt x="92762" y="16562"/>
                  </a:cubicBezTo>
                  <a:cubicBezTo>
                    <a:pt x="92452" y="16562"/>
                    <a:pt x="92202" y="16312"/>
                    <a:pt x="92202" y="16002"/>
                  </a:cubicBezTo>
                  <a:cubicBezTo>
                    <a:pt x="92202" y="15692"/>
                    <a:pt x="92452" y="15431"/>
                    <a:pt x="92762" y="15431"/>
                  </a:cubicBezTo>
                  <a:close/>
                  <a:moveTo>
                    <a:pt x="96488" y="15431"/>
                  </a:moveTo>
                  <a:cubicBezTo>
                    <a:pt x="96786" y="15431"/>
                    <a:pt x="97048" y="15692"/>
                    <a:pt x="97048" y="16002"/>
                  </a:cubicBezTo>
                  <a:cubicBezTo>
                    <a:pt x="97048" y="16300"/>
                    <a:pt x="96798" y="16562"/>
                    <a:pt x="96488" y="16562"/>
                  </a:cubicBezTo>
                  <a:cubicBezTo>
                    <a:pt x="96191" y="16562"/>
                    <a:pt x="95917" y="16312"/>
                    <a:pt x="95917" y="16002"/>
                  </a:cubicBezTo>
                  <a:cubicBezTo>
                    <a:pt x="95917" y="15692"/>
                    <a:pt x="96179" y="15431"/>
                    <a:pt x="96488" y="15431"/>
                  </a:cubicBezTo>
                  <a:close/>
                  <a:moveTo>
                    <a:pt x="100203" y="15431"/>
                  </a:moveTo>
                  <a:cubicBezTo>
                    <a:pt x="100501" y="15431"/>
                    <a:pt x="100775" y="15692"/>
                    <a:pt x="100775" y="16002"/>
                  </a:cubicBezTo>
                  <a:cubicBezTo>
                    <a:pt x="100775" y="16300"/>
                    <a:pt x="100513" y="16562"/>
                    <a:pt x="100203" y="16562"/>
                  </a:cubicBezTo>
                  <a:cubicBezTo>
                    <a:pt x="99905" y="16562"/>
                    <a:pt x="99644" y="16312"/>
                    <a:pt x="99644" y="16002"/>
                  </a:cubicBezTo>
                  <a:cubicBezTo>
                    <a:pt x="99655" y="15692"/>
                    <a:pt x="99894" y="15431"/>
                    <a:pt x="100203" y="15431"/>
                  </a:cubicBezTo>
                  <a:close/>
                  <a:moveTo>
                    <a:pt x="103942" y="15431"/>
                  </a:moveTo>
                  <a:cubicBezTo>
                    <a:pt x="104239" y="15431"/>
                    <a:pt x="104513" y="15692"/>
                    <a:pt x="104513" y="16002"/>
                  </a:cubicBezTo>
                  <a:cubicBezTo>
                    <a:pt x="104513" y="16300"/>
                    <a:pt x="104251" y="16562"/>
                    <a:pt x="103942" y="16562"/>
                  </a:cubicBezTo>
                  <a:cubicBezTo>
                    <a:pt x="103644" y="16562"/>
                    <a:pt x="103382" y="16312"/>
                    <a:pt x="103382" y="16002"/>
                  </a:cubicBezTo>
                  <a:cubicBezTo>
                    <a:pt x="103382" y="15692"/>
                    <a:pt x="103632" y="15431"/>
                    <a:pt x="103942" y="15431"/>
                  </a:cubicBezTo>
                  <a:close/>
                  <a:moveTo>
                    <a:pt x="107668" y="15431"/>
                  </a:moveTo>
                  <a:cubicBezTo>
                    <a:pt x="107966" y="15431"/>
                    <a:pt x="108228" y="15692"/>
                    <a:pt x="108228" y="16002"/>
                  </a:cubicBezTo>
                  <a:cubicBezTo>
                    <a:pt x="108228" y="16300"/>
                    <a:pt x="107978" y="16562"/>
                    <a:pt x="107668" y="16562"/>
                  </a:cubicBezTo>
                  <a:cubicBezTo>
                    <a:pt x="107371" y="16562"/>
                    <a:pt x="107097" y="16312"/>
                    <a:pt x="107097" y="16002"/>
                  </a:cubicBezTo>
                  <a:cubicBezTo>
                    <a:pt x="107109" y="15692"/>
                    <a:pt x="107347" y="15431"/>
                    <a:pt x="107668" y="15431"/>
                  </a:cubicBezTo>
                  <a:close/>
                  <a:moveTo>
                    <a:pt x="111395" y="15431"/>
                  </a:moveTo>
                  <a:cubicBezTo>
                    <a:pt x="111693" y="15431"/>
                    <a:pt x="111967" y="15692"/>
                    <a:pt x="111967" y="16002"/>
                  </a:cubicBezTo>
                  <a:cubicBezTo>
                    <a:pt x="111967" y="16300"/>
                    <a:pt x="111705" y="16562"/>
                    <a:pt x="111395" y="16562"/>
                  </a:cubicBezTo>
                  <a:cubicBezTo>
                    <a:pt x="111085" y="16562"/>
                    <a:pt x="110835" y="16312"/>
                    <a:pt x="110835" y="16002"/>
                  </a:cubicBezTo>
                  <a:cubicBezTo>
                    <a:pt x="110835" y="15692"/>
                    <a:pt x="111085" y="15431"/>
                    <a:pt x="111395" y="15431"/>
                  </a:cubicBezTo>
                  <a:close/>
                  <a:moveTo>
                    <a:pt x="115122" y="15431"/>
                  </a:moveTo>
                  <a:cubicBezTo>
                    <a:pt x="115419" y="15431"/>
                    <a:pt x="115681" y="15692"/>
                    <a:pt x="115681" y="16002"/>
                  </a:cubicBezTo>
                  <a:cubicBezTo>
                    <a:pt x="115681" y="16300"/>
                    <a:pt x="115431" y="16562"/>
                    <a:pt x="115122" y="16562"/>
                  </a:cubicBezTo>
                  <a:cubicBezTo>
                    <a:pt x="114812" y="16562"/>
                    <a:pt x="114550" y="16312"/>
                    <a:pt x="114550" y="16002"/>
                  </a:cubicBezTo>
                  <a:cubicBezTo>
                    <a:pt x="114574" y="15692"/>
                    <a:pt x="114812" y="15431"/>
                    <a:pt x="115122" y="15431"/>
                  </a:cubicBezTo>
                  <a:close/>
                  <a:moveTo>
                    <a:pt x="118860" y="15431"/>
                  </a:moveTo>
                  <a:cubicBezTo>
                    <a:pt x="119158" y="15431"/>
                    <a:pt x="119420" y="15692"/>
                    <a:pt x="119420" y="16002"/>
                  </a:cubicBezTo>
                  <a:cubicBezTo>
                    <a:pt x="119420" y="16300"/>
                    <a:pt x="119170" y="16562"/>
                    <a:pt x="118860" y="16562"/>
                  </a:cubicBezTo>
                  <a:cubicBezTo>
                    <a:pt x="118539" y="16562"/>
                    <a:pt x="118289" y="16312"/>
                    <a:pt x="118289" y="16002"/>
                  </a:cubicBezTo>
                  <a:cubicBezTo>
                    <a:pt x="118289" y="15692"/>
                    <a:pt x="118539" y="15431"/>
                    <a:pt x="118860" y="15431"/>
                  </a:cubicBezTo>
                  <a:close/>
                  <a:moveTo>
                    <a:pt x="122575" y="15431"/>
                  </a:moveTo>
                  <a:cubicBezTo>
                    <a:pt x="122873" y="15431"/>
                    <a:pt x="123146" y="15692"/>
                    <a:pt x="123146" y="16002"/>
                  </a:cubicBezTo>
                  <a:cubicBezTo>
                    <a:pt x="123146" y="16300"/>
                    <a:pt x="122885" y="16562"/>
                    <a:pt x="122575" y="16562"/>
                  </a:cubicBezTo>
                  <a:cubicBezTo>
                    <a:pt x="122265" y="16562"/>
                    <a:pt x="122015" y="16312"/>
                    <a:pt x="122015" y="16002"/>
                  </a:cubicBezTo>
                  <a:cubicBezTo>
                    <a:pt x="122027" y="15692"/>
                    <a:pt x="122277" y="15431"/>
                    <a:pt x="122575" y="15431"/>
                  </a:cubicBezTo>
                  <a:close/>
                  <a:moveTo>
                    <a:pt x="126314" y="15431"/>
                  </a:moveTo>
                  <a:cubicBezTo>
                    <a:pt x="126611" y="15431"/>
                    <a:pt x="126873" y="15692"/>
                    <a:pt x="126873" y="16002"/>
                  </a:cubicBezTo>
                  <a:cubicBezTo>
                    <a:pt x="126873" y="16300"/>
                    <a:pt x="126623" y="16562"/>
                    <a:pt x="126314" y="16562"/>
                  </a:cubicBezTo>
                  <a:cubicBezTo>
                    <a:pt x="126004" y="16562"/>
                    <a:pt x="125742" y="16312"/>
                    <a:pt x="125742" y="16002"/>
                  </a:cubicBezTo>
                  <a:cubicBezTo>
                    <a:pt x="125742" y="15692"/>
                    <a:pt x="126004" y="15431"/>
                    <a:pt x="126314" y="15431"/>
                  </a:cubicBezTo>
                  <a:close/>
                  <a:moveTo>
                    <a:pt x="130028" y="15431"/>
                  </a:moveTo>
                  <a:cubicBezTo>
                    <a:pt x="130326" y="15431"/>
                    <a:pt x="130600" y="15692"/>
                    <a:pt x="130600" y="16002"/>
                  </a:cubicBezTo>
                  <a:cubicBezTo>
                    <a:pt x="130600" y="16300"/>
                    <a:pt x="130350" y="16562"/>
                    <a:pt x="130028" y="16562"/>
                  </a:cubicBezTo>
                  <a:cubicBezTo>
                    <a:pt x="129731" y="16562"/>
                    <a:pt x="129469" y="16312"/>
                    <a:pt x="129469" y="16002"/>
                  </a:cubicBezTo>
                  <a:cubicBezTo>
                    <a:pt x="129469" y="15692"/>
                    <a:pt x="129719" y="15431"/>
                    <a:pt x="130028" y="15431"/>
                  </a:cubicBezTo>
                  <a:close/>
                  <a:moveTo>
                    <a:pt x="133767" y="15431"/>
                  </a:moveTo>
                  <a:cubicBezTo>
                    <a:pt x="134065" y="15431"/>
                    <a:pt x="134326" y="15692"/>
                    <a:pt x="134326" y="16002"/>
                  </a:cubicBezTo>
                  <a:cubicBezTo>
                    <a:pt x="134326" y="16300"/>
                    <a:pt x="134076" y="16562"/>
                    <a:pt x="133767" y="16562"/>
                  </a:cubicBezTo>
                  <a:cubicBezTo>
                    <a:pt x="133469" y="16562"/>
                    <a:pt x="133207" y="16312"/>
                    <a:pt x="133207" y="16002"/>
                  </a:cubicBezTo>
                  <a:cubicBezTo>
                    <a:pt x="133207" y="15692"/>
                    <a:pt x="133457" y="15431"/>
                    <a:pt x="133767" y="15431"/>
                  </a:cubicBezTo>
                  <a:close/>
                  <a:moveTo>
                    <a:pt x="1548" y="17300"/>
                  </a:moveTo>
                  <a:cubicBezTo>
                    <a:pt x="1846" y="17300"/>
                    <a:pt x="2119" y="17550"/>
                    <a:pt x="2119" y="17859"/>
                  </a:cubicBezTo>
                  <a:cubicBezTo>
                    <a:pt x="2119" y="18157"/>
                    <a:pt x="1858" y="18431"/>
                    <a:pt x="1548" y="18431"/>
                  </a:cubicBezTo>
                  <a:cubicBezTo>
                    <a:pt x="1238" y="18431"/>
                    <a:pt x="988" y="18169"/>
                    <a:pt x="988" y="17859"/>
                  </a:cubicBezTo>
                  <a:cubicBezTo>
                    <a:pt x="988" y="17550"/>
                    <a:pt x="1238" y="17300"/>
                    <a:pt x="1548" y="17300"/>
                  </a:cubicBezTo>
                  <a:close/>
                  <a:moveTo>
                    <a:pt x="5287" y="17300"/>
                  </a:moveTo>
                  <a:cubicBezTo>
                    <a:pt x="5596" y="17300"/>
                    <a:pt x="5846" y="17550"/>
                    <a:pt x="5846" y="17859"/>
                  </a:cubicBezTo>
                  <a:cubicBezTo>
                    <a:pt x="5846" y="18169"/>
                    <a:pt x="5596" y="18431"/>
                    <a:pt x="5287" y="18431"/>
                  </a:cubicBezTo>
                  <a:cubicBezTo>
                    <a:pt x="4977" y="18431"/>
                    <a:pt x="4715" y="18169"/>
                    <a:pt x="4715" y="17859"/>
                  </a:cubicBezTo>
                  <a:cubicBezTo>
                    <a:pt x="4715" y="17550"/>
                    <a:pt x="4977" y="17300"/>
                    <a:pt x="5287" y="17300"/>
                  </a:cubicBezTo>
                  <a:close/>
                  <a:moveTo>
                    <a:pt x="9001" y="17300"/>
                  </a:moveTo>
                  <a:cubicBezTo>
                    <a:pt x="9299" y="17300"/>
                    <a:pt x="9573" y="17550"/>
                    <a:pt x="9573" y="17859"/>
                  </a:cubicBezTo>
                  <a:cubicBezTo>
                    <a:pt x="9573" y="18157"/>
                    <a:pt x="9323" y="18431"/>
                    <a:pt x="9001" y="18431"/>
                  </a:cubicBezTo>
                  <a:cubicBezTo>
                    <a:pt x="8704" y="18431"/>
                    <a:pt x="8442" y="18169"/>
                    <a:pt x="8442" y="17859"/>
                  </a:cubicBezTo>
                  <a:cubicBezTo>
                    <a:pt x="8442" y="17550"/>
                    <a:pt x="8692" y="17300"/>
                    <a:pt x="9001" y="17300"/>
                  </a:cubicBezTo>
                  <a:close/>
                  <a:moveTo>
                    <a:pt x="12728" y="17300"/>
                  </a:moveTo>
                  <a:cubicBezTo>
                    <a:pt x="13037" y="17300"/>
                    <a:pt x="13288" y="17550"/>
                    <a:pt x="13288" y="17859"/>
                  </a:cubicBezTo>
                  <a:cubicBezTo>
                    <a:pt x="13288" y="18169"/>
                    <a:pt x="13037" y="18431"/>
                    <a:pt x="12728" y="18431"/>
                  </a:cubicBezTo>
                  <a:cubicBezTo>
                    <a:pt x="12418" y="18431"/>
                    <a:pt x="12156" y="18169"/>
                    <a:pt x="12156" y="17859"/>
                  </a:cubicBezTo>
                  <a:cubicBezTo>
                    <a:pt x="12156" y="17550"/>
                    <a:pt x="12418" y="17300"/>
                    <a:pt x="12728" y="17300"/>
                  </a:cubicBezTo>
                  <a:close/>
                  <a:moveTo>
                    <a:pt x="16466" y="17300"/>
                  </a:moveTo>
                  <a:cubicBezTo>
                    <a:pt x="16764" y="17300"/>
                    <a:pt x="17026" y="17550"/>
                    <a:pt x="17026" y="17859"/>
                  </a:cubicBezTo>
                  <a:cubicBezTo>
                    <a:pt x="17026" y="18157"/>
                    <a:pt x="16776" y="18431"/>
                    <a:pt x="16466" y="18431"/>
                  </a:cubicBezTo>
                  <a:cubicBezTo>
                    <a:pt x="16169" y="18431"/>
                    <a:pt x="15895" y="18169"/>
                    <a:pt x="15895" y="17859"/>
                  </a:cubicBezTo>
                  <a:cubicBezTo>
                    <a:pt x="15895" y="17550"/>
                    <a:pt x="16145" y="17300"/>
                    <a:pt x="16466" y="17300"/>
                  </a:cubicBezTo>
                  <a:close/>
                  <a:moveTo>
                    <a:pt x="20181" y="17300"/>
                  </a:moveTo>
                  <a:cubicBezTo>
                    <a:pt x="20491" y="17300"/>
                    <a:pt x="20753" y="17550"/>
                    <a:pt x="20753" y="17859"/>
                  </a:cubicBezTo>
                  <a:cubicBezTo>
                    <a:pt x="20753" y="18169"/>
                    <a:pt x="20491" y="18431"/>
                    <a:pt x="20181" y="18431"/>
                  </a:cubicBezTo>
                  <a:cubicBezTo>
                    <a:pt x="19872" y="18431"/>
                    <a:pt x="19622" y="18169"/>
                    <a:pt x="19622" y="17859"/>
                  </a:cubicBezTo>
                  <a:cubicBezTo>
                    <a:pt x="19622" y="17550"/>
                    <a:pt x="19872" y="17300"/>
                    <a:pt x="20181" y="17300"/>
                  </a:cubicBezTo>
                  <a:close/>
                  <a:moveTo>
                    <a:pt x="23920" y="17300"/>
                  </a:moveTo>
                  <a:cubicBezTo>
                    <a:pt x="24217" y="17300"/>
                    <a:pt x="24479" y="17550"/>
                    <a:pt x="24479" y="17859"/>
                  </a:cubicBezTo>
                  <a:cubicBezTo>
                    <a:pt x="24479" y="18157"/>
                    <a:pt x="24229" y="18431"/>
                    <a:pt x="23920" y="18431"/>
                  </a:cubicBezTo>
                  <a:cubicBezTo>
                    <a:pt x="23610" y="18431"/>
                    <a:pt x="23348" y="18169"/>
                    <a:pt x="23348" y="17859"/>
                  </a:cubicBezTo>
                  <a:cubicBezTo>
                    <a:pt x="23348" y="17550"/>
                    <a:pt x="23610" y="17300"/>
                    <a:pt x="23920" y="17300"/>
                  </a:cubicBezTo>
                  <a:close/>
                  <a:moveTo>
                    <a:pt x="27635" y="17300"/>
                  </a:moveTo>
                  <a:cubicBezTo>
                    <a:pt x="27956" y="17300"/>
                    <a:pt x="28206" y="17550"/>
                    <a:pt x="28206" y="17859"/>
                  </a:cubicBezTo>
                  <a:cubicBezTo>
                    <a:pt x="28206" y="18169"/>
                    <a:pt x="27956" y="18431"/>
                    <a:pt x="27635" y="18431"/>
                  </a:cubicBezTo>
                  <a:cubicBezTo>
                    <a:pt x="27325" y="18431"/>
                    <a:pt x="27075" y="18169"/>
                    <a:pt x="27075" y="17859"/>
                  </a:cubicBezTo>
                  <a:cubicBezTo>
                    <a:pt x="27075" y="17550"/>
                    <a:pt x="27325" y="17300"/>
                    <a:pt x="27635" y="17300"/>
                  </a:cubicBezTo>
                  <a:close/>
                  <a:moveTo>
                    <a:pt x="31373" y="17300"/>
                  </a:moveTo>
                  <a:cubicBezTo>
                    <a:pt x="31671" y="17300"/>
                    <a:pt x="31945" y="17550"/>
                    <a:pt x="31945" y="17859"/>
                  </a:cubicBezTo>
                  <a:cubicBezTo>
                    <a:pt x="31945" y="18157"/>
                    <a:pt x="31683" y="18431"/>
                    <a:pt x="31373" y="18431"/>
                  </a:cubicBezTo>
                  <a:cubicBezTo>
                    <a:pt x="31064" y="18431"/>
                    <a:pt x="30814" y="18169"/>
                    <a:pt x="30814" y="17859"/>
                  </a:cubicBezTo>
                  <a:cubicBezTo>
                    <a:pt x="30814" y="17550"/>
                    <a:pt x="31064" y="17300"/>
                    <a:pt x="31373" y="17300"/>
                  </a:cubicBezTo>
                  <a:close/>
                  <a:moveTo>
                    <a:pt x="35100" y="17300"/>
                  </a:moveTo>
                  <a:cubicBezTo>
                    <a:pt x="35409" y="17300"/>
                    <a:pt x="35659" y="17550"/>
                    <a:pt x="35659" y="17859"/>
                  </a:cubicBezTo>
                  <a:cubicBezTo>
                    <a:pt x="35659" y="18169"/>
                    <a:pt x="35409" y="18431"/>
                    <a:pt x="35100" y="18431"/>
                  </a:cubicBezTo>
                  <a:cubicBezTo>
                    <a:pt x="34778" y="18431"/>
                    <a:pt x="34528" y="18169"/>
                    <a:pt x="34528" y="17859"/>
                  </a:cubicBezTo>
                  <a:cubicBezTo>
                    <a:pt x="34528" y="17550"/>
                    <a:pt x="34778" y="17300"/>
                    <a:pt x="35100" y="17300"/>
                  </a:cubicBezTo>
                  <a:close/>
                  <a:moveTo>
                    <a:pt x="38815" y="17300"/>
                  </a:moveTo>
                  <a:cubicBezTo>
                    <a:pt x="39112" y="17300"/>
                    <a:pt x="39386" y="17550"/>
                    <a:pt x="39386" y="17859"/>
                  </a:cubicBezTo>
                  <a:cubicBezTo>
                    <a:pt x="39386" y="18157"/>
                    <a:pt x="39124" y="18431"/>
                    <a:pt x="38815" y="18431"/>
                  </a:cubicBezTo>
                  <a:cubicBezTo>
                    <a:pt x="38517" y="18431"/>
                    <a:pt x="38255" y="18169"/>
                    <a:pt x="38255" y="17859"/>
                  </a:cubicBezTo>
                  <a:cubicBezTo>
                    <a:pt x="38267" y="17550"/>
                    <a:pt x="38505" y="17300"/>
                    <a:pt x="38815" y="17300"/>
                  </a:cubicBezTo>
                  <a:close/>
                  <a:moveTo>
                    <a:pt x="42553" y="17300"/>
                  </a:moveTo>
                  <a:cubicBezTo>
                    <a:pt x="42863" y="17300"/>
                    <a:pt x="43113" y="17550"/>
                    <a:pt x="43113" y="17859"/>
                  </a:cubicBezTo>
                  <a:cubicBezTo>
                    <a:pt x="43113" y="18169"/>
                    <a:pt x="42863" y="18431"/>
                    <a:pt x="42553" y="18431"/>
                  </a:cubicBezTo>
                  <a:cubicBezTo>
                    <a:pt x="42232" y="18431"/>
                    <a:pt x="41982" y="18169"/>
                    <a:pt x="41982" y="17859"/>
                  </a:cubicBezTo>
                  <a:cubicBezTo>
                    <a:pt x="41982" y="17550"/>
                    <a:pt x="42244" y="17300"/>
                    <a:pt x="42553" y="17300"/>
                  </a:cubicBezTo>
                  <a:close/>
                  <a:moveTo>
                    <a:pt x="46268" y="17300"/>
                  </a:moveTo>
                  <a:cubicBezTo>
                    <a:pt x="46565" y="17300"/>
                    <a:pt x="46839" y="17550"/>
                    <a:pt x="46839" y="17859"/>
                  </a:cubicBezTo>
                  <a:cubicBezTo>
                    <a:pt x="46839" y="18157"/>
                    <a:pt x="46589" y="18431"/>
                    <a:pt x="46268" y="18431"/>
                  </a:cubicBezTo>
                  <a:cubicBezTo>
                    <a:pt x="45970" y="18431"/>
                    <a:pt x="45708" y="18169"/>
                    <a:pt x="45708" y="17859"/>
                  </a:cubicBezTo>
                  <a:cubicBezTo>
                    <a:pt x="45720" y="17550"/>
                    <a:pt x="45958" y="17300"/>
                    <a:pt x="46268" y="17300"/>
                  </a:cubicBezTo>
                  <a:close/>
                  <a:moveTo>
                    <a:pt x="50006" y="17300"/>
                  </a:moveTo>
                  <a:cubicBezTo>
                    <a:pt x="50316" y="17300"/>
                    <a:pt x="50578" y="17550"/>
                    <a:pt x="50578" y="17859"/>
                  </a:cubicBezTo>
                  <a:cubicBezTo>
                    <a:pt x="50578" y="18169"/>
                    <a:pt x="50316" y="18431"/>
                    <a:pt x="50006" y="18431"/>
                  </a:cubicBezTo>
                  <a:cubicBezTo>
                    <a:pt x="49697" y="18431"/>
                    <a:pt x="49447" y="18169"/>
                    <a:pt x="49447" y="17859"/>
                  </a:cubicBezTo>
                  <a:cubicBezTo>
                    <a:pt x="49447" y="17550"/>
                    <a:pt x="49697" y="17300"/>
                    <a:pt x="50006" y="17300"/>
                  </a:cubicBezTo>
                  <a:close/>
                  <a:moveTo>
                    <a:pt x="53733" y="17300"/>
                  </a:moveTo>
                  <a:cubicBezTo>
                    <a:pt x="54031" y="17300"/>
                    <a:pt x="54293" y="17550"/>
                    <a:pt x="54293" y="17859"/>
                  </a:cubicBezTo>
                  <a:cubicBezTo>
                    <a:pt x="54293" y="18157"/>
                    <a:pt x="54043" y="18431"/>
                    <a:pt x="53733" y="18431"/>
                  </a:cubicBezTo>
                  <a:cubicBezTo>
                    <a:pt x="53412" y="18431"/>
                    <a:pt x="53162" y="18169"/>
                    <a:pt x="53162" y="17859"/>
                  </a:cubicBezTo>
                  <a:cubicBezTo>
                    <a:pt x="53173" y="17550"/>
                    <a:pt x="53412" y="17300"/>
                    <a:pt x="53733" y="17300"/>
                  </a:cubicBezTo>
                  <a:close/>
                  <a:moveTo>
                    <a:pt x="57460" y="17300"/>
                  </a:moveTo>
                  <a:cubicBezTo>
                    <a:pt x="57781" y="17300"/>
                    <a:pt x="58031" y="17550"/>
                    <a:pt x="58031" y="17859"/>
                  </a:cubicBezTo>
                  <a:cubicBezTo>
                    <a:pt x="58031" y="18169"/>
                    <a:pt x="57781" y="18431"/>
                    <a:pt x="57460" y="18431"/>
                  </a:cubicBezTo>
                  <a:cubicBezTo>
                    <a:pt x="57150" y="18431"/>
                    <a:pt x="56900" y="18169"/>
                    <a:pt x="56900" y="17859"/>
                  </a:cubicBezTo>
                  <a:cubicBezTo>
                    <a:pt x="56900" y="17550"/>
                    <a:pt x="57150" y="17300"/>
                    <a:pt x="57460" y="17300"/>
                  </a:cubicBezTo>
                  <a:close/>
                  <a:moveTo>
                    <a:pt x="61186" y="17300"/>
                  </a:moveTo>
                  <a:cubicBezTo>
                    <a:pt x="61484" y="17300"/>
                    <a:pt x="61746" y="17550"/>
                    <a:pt x="61746" y="17859"/>
                  </a:cubicBezTo>
                  <a:cubicBezTo>
                    <a:pt x="61746" y="18157"/>
                    <a:pt x="61496" y="18431"/>
                    <a:pt x="61186" y="18431"/>
                  </a:cubicBezTo>
                  <a:cubicBezTo>
                    <a:pt x="60877" y="18431"/>
                    <a:pt x="60615" y="18169"/>
                    <a:pt x="60615" y="17859"/>
                  </a:cubicBezTo>
                  <a:cubicBezTo>
                    <a:pt x="60639" y="17550"/>
                    <a:pt x="60877" y="17300"/>
                    <a:pt x="61186" y="17300"/>
                  </a:cubicBezTo>
                  <a:close/>
                  <a:moveTo>
                    <a:pt x="64925" y="17300"/>
                  </a:moveTo>
                  <a:cubicBezTo>
                    <a:pt x="65234" y="17300"/>
                    <a:pt x="65485" y="17550"/>
                    <a:pt x="65485" y="17859"/>
                  </a:cubicBezTo>
                  <a:cubicBezTo>
                    <a:pt x="65485" y="18169"/>
                    <a:pt x="65234" y="18431"/>
                    <a:pt x="64925" y="18431"/>
                  </a:cubicBezTo>
                  <a:cubicBezTo>
                    <a:pt x="64603" y="18431"/>
                    <a:pt x="64353" y="18169"/>
                    <a:pt x="64353" y="17859"/>
                  </a:cubicBezTo>
                  <a:cubicBezTo>
                    <a:pt x="64353" y="17550"/>
                    <a:pt x="64603" y="17300"/>
                    <a:pt x="64925" y="17300"/>
                  </a:cubicBezTo>
                  <a:close/>
                  <a:moveTo>
                    <a:pt x="68640" y="17300"/>
                  </a:moveTo>
                  <a:cubicBezTo>
                    <a:pt x="68937" y="17300"/>
                    <a:pt x="69211" y="17550"/>
                    <a:pt x="69211" y="17859"/>
                  </a:cubicBezTo>
                  <a:cubicBezTo>
                    <a:pt x="69211" y="18157"/>
                    <a:pt x="68949" y="18431"/>
                    <a:pt x="68640" y="18431"/>
                  </a:cubicBezTo>
                  <a:cubicBezTo>
                    <a:pt x="68330" y="18431"/>
                    <a:pt x="68080" y="18169"/>
                    <a:pt x="68080" y="17859"/>
                  </a:cubicBezTo>
                  <a:cubicBezTo>
                    <a:pt x="68092" y="17550"/>
                    <a:pt x="68330" y="17300"/>
                    <a:pt x="68640" y="17300"/>
                  </a:cubicBezTo>
                  <a:close/>
                  <a:moveTo>
                    <a:pt x="72366" y="17300"/>
                  </a:moveTo>
                  <a:cubicBezTo>
                    <a:pt x="72676" y="17300"/>
                    <a:pt x="72926" y="17550"/>
                    <a:pt x="72926" y="17859"/>
                  </a:cubicBezTo>
                  <a:cubicBezTo>
                    <a:pt x="72926" y="18169"/>
                    <a:pt x="72676" y="18431"/>
                    <a:pt x="72366" y="18431"/>
                  </a:cubicBezTo>
                  <a:cubicBezTo>
                    <a:pt x="72045" y="18431"/>
                    <a:pt x="71795" y="18169"/>
                    <a:pt x="71795" y="17859"/>
                  </a:cubicBezTo>
                  <a:cubicBezTo>
                    <a:pt x="71795" y="17550"/>
                    <a:pt x="72069" y="17300"/>
                    <a:pt x="72366" y="17300"/>
                  </a:cubicBezTo>
                  <a:close/>
                  <a:moveTo>
                    <a:pt x="76093" y="17300"/>
                  </a:moveTo>
                  <a:cubicBezTo>
                    <a:pt x="76391" y="17300"/>
                    <a:pt x="76664" y="17550"/>
                    <a:pt x="76664" y="17859"/>
                  </a:cubicBezTo>
                  <a:cubicBezTo>
                    <a:pt x="76664" y="18157"/>
                    <a:pt x="76403" y="18431"/>
                    <a:pt x="76093" y="18431"/>
                  </a:cubicBezTo>
                  <a:cubicBezTo>
                    <a:pt x="75795" y="18431"/>
                    <a:pt x="75533" y="18169"/>
                    <a:pt x="75533" y="17859"/>
                  </a:cubicBezTo>
                  <a:cubicBezTo>
                    <a:pt x="75533" y="17550"/>
                    <a:pt x="75783" y="17300"/>
                    <a:pt x="76093" y="17300"/>
                  </a:cubicBezTo>
                  <a:close/>
                  <a:moveTo>
                    <a:pt x="79712" y="17300"/>
                  </a:moveTo>
                  <a:cubicBezTo>
                    <a:pt x="80010" y="17300"/>
                    <a:pt x="80284" y="17550"/>
                    <a:pt x="80284" y="17859"/>
                  </a:cubicBezTo>
                  <a:cubicBezTo>
                    <a:pt x="80284" y="18157"/>
                    <a:pt x="80022" y="18431"/>
                    <a:pt x="79712" y="18431"/>
                  </a:cubicBezTo>
                  <a:cubicBezTo>
                    <a:pt x="79403" y="18431"/>
                    <a:pt x="79153" y="18169"/>
                    <a:pt x="79153" y="17859"/>
                  </a:cubicBezTo>
                  <a:cubicBezTo>
                    <a:pt x="79165" y="17550"/>
                    <a:pt x="79403" y="17300"/>
                    <a:pt x="79712" y="17300"/>
                  </a:cubicBezTo>
                  <a:close/>
                  <a:moveTo>
                    <a:pt x="83451" y="17300"/>
                  </a:moveTo>
                  <a:cubicBezTo>
                    <a:pt x="83761" y="17300"/>
                    <a:pt x="84011" y="17550"/>
                    <a:pt x="84011" y="17859"/>
                  </a:cubicBezTo>
                  <a:cubicBezTo>
                    <a:pt x="84011" y="18169"/>
                    <a:pt x="83761" y="18431"/>
                    <a:pt x="83451" y="18431"/>
                  </a:cubicBezTo>
                  <a:cubicBezTo>
                    <a:pt x="83141" y="18431"/>
                    <a:pt x="82880" y="18169"/>
                    <a:pt x="82880" y="17859"/>
                  </a:cubicBezTo>
                  <a:cubicBezTo>
                    <a:pt x="82880" y="17550"/>
                    <a:pt x="83141" y="17300"/>
                    <a:pt x="83451" y="17300"/>
                  </a:cubicBezTo>
                  <a:close/>
                  <a:moveTo>
                    <a:pt x="87166" y="17300"/>
                  </a:moveTo>
                  <a:cubicBezTo>
                    <a:pt x="87463" y="17300"/>
                    <a:pt x="87737" y="17550"/>
                    <a:pt x="87737" y="17859"/>
                  </a:cubicBezTo>
                  <a:cubicBezTo>
                    <a:pt x="87737" y="18157"/>
                    <a:pt x="87475" y="18431"/>
                    <a:pt x="87166" y="18431"/>
                  </a:cubicBezTo>
                  <a:cubicBezTo>
                    <a:pt x="86856" y="18431"/>
                    <a:pt x="86606" y="18169"/>
                    <a:pt x="86606" y="17859"/>
                  </a:cubicBezTo>
                  <a:cubicBezTo>
                    <a:pt x="86618" y="17550"/>
                    <a:pt x="86856" y="17300"/>
                    <a:pt x="87166" y="17300"/>
                  </a:cubicBezTo>
                  <a:close/>
                  <a:moveTo>
                    <a:pt x="90904" y="17300"/>
                  </a:moveTo>
                  <a:cubicBezTo>
                    <a:pt x="91214" y="17300"/>
                    <a:pt x="91464" y="17550"/>
                    <a:pt x="91464" y="17859"/>
                  </a:cubicBezTo>
                  <a:cubicBezTo>
                    <a:pt x="91464" y="18169"/>
                    <a:pt x="91214" y="18431"/>
                    <a:pt x="90904" y="18431"/>
                  </a:cubicBezTo>
                  <a:cubicBezTo>
                    <a:pt x="90595" y="18431"/>
                    <a:pt x="90345" y="18169"/>
                    <a:pt x="90345" y="17859"/>
                  </a:cubicBezTo>
                  <a:cubicBezTo>
                    <a:pt x="90345" y="17550"/>
                    <a:pt x="90595" y="17300"/>
                    <a:pt x="90904" y="17300"/>
                  </a:cubicBezTo>
                  <a:close/>
                  <a:moveTo>
                    <a:pt x="94631" y="17300"/>
                  </a:moveTo>
                  <a:cubicBezTo>
                    <a:pt x="94929" y="17300"/>
                    <a:pt x="95191" y="17550"/>
                    <a:pt x="95191" y="17859"/>
                  </a:cubicBezTo>
                  <a:cubicBezTo>
                    <a:pt x="95191" y="18157"/>
                    <a:pt x="94941" y="18431"/>
                    <a:pt x="94631" y="18431"/>
                  </a:cubicBezTo>
                  <a:cubicBezTo>
                    <a:pt x="94310" y="18431"/>
                    <a:pt x="94060" y="18169"/>
                    <a:pt x="94060" y="17859"/>
                  </a:cubicBezTo>
                  <a:cubicBezTo>
                    <a:pt x="94071" y="17550"/>
                    <a:pt x="94310" y="17300"/>
                    <a:pt x="94631" y="17300"/>
                  </a:cubicBezTo>
                  <a:close/>
                  <a:moveTo>
                    <a:pt x="98346" y="17300"/>
                  </a:moveTo>
                  <a:cubicBezTo>
                    <a:pt x="98655" y="17300"/>
                    <a:pt x="98905" y="17550"/>
                    <a:pt x="98905" y="17859"/>
                  </a:cubicBezTo>
                  <a:cubicBezTo>
                    <a:pt x="98905" y="18169"/>
                    <a:pt x="98655" y="18431"/>
                    <a:pt x="98346" y="18431"/>
                  </a:cubicBezTo>
                  <a:cubicBezTo>
                    <a:pt x="98036" y="18431"/>
                    <a:pt x="97786" y="18169"/>
                    <a:pt x="97786" y="17859"/>
                  </a:cubicBezTo>
                  <a:cubicBezTo>
                    <a:pt x="97786" y="17550"/>
                    <a:pt x="98036" y="17300"/>
                    <a:pt x="98346" y="17300"/>
                  </a:cubicBezTo>
                  <a:close/>
                  <a:moveTo>
                    <a:pt x="102084" y="17300"/>
                  </a:moveTo>
                  <a:cubicBezTo>
                    <a:pt x="102382" y="17300"/>
                    <a:pt x="102644" y="17550"/>
                    <a:pt x="102644" y="17859"/>
                  </a:cubicBezTo>
                  <a:cubicBezTo>
                    <a:pt x="102644" y="18157"/>
                    <a:pt x="102394" y="18431"/>
                    <a:pt x="102084" y="18431"/>
                  </a:cubicBezTo>
                  <a:cubicBezTo>
                    <a:pt x="101787" y="18431"/>
                    <a:pt x="101513" y="18169"/>
                    <a:pt x="101513" y="17859"/>
                  </a:cubicBezTo>
                  <a:cubicBezTo>
                    <a:pt x="101513" y="17550"/>
                    <a:pt x="101775" y="17300"/>
                    <a:pt x="102084" y="17300"/>
                  </a:cubicBezTo>
                  <a:close/>
                  <a:moveTo>
                    <a:pt x="105799" y="17300"/>
                  </a:moveTo>
                  <a:cubicBezTo>
                    <a:pt x="106121" y="17300"/>
                    <a:pt x="106371" y="17550"/>
                    <a:pt x="106371" y="17859"/>
                  </a:cubicBezTo>
                  <a:cubicBezTo>
                    <a:pt x="106371" y="18169"/>
                    <a:pt x="106109" y="18431"/>
                    <a:pt x="105799" y="18431"/>
                  </a:cubicBezTo>
                  <a:cubicBezTo>
                    <a:pt x="105490" y="18431"/>
                    <a:pt x="105239" y="18169"/>
                    <a:pt x="105239" y="17859"/>
                  </a:cubicBezTo>
                  <a:cubicBezTo>
                    <a:pt x="105239" y="17550"/>
                    <a:pt x="105490" y="17300"/>
                    <a:pt x="105799" y="17300"/>
                  </a:cubicBezTo>
                  <a:close/>
                  <a:moveTo>
                    <a:pt x="109538" y="17300"/>
                  </a:moveTo>
                  <a:cubicBezTo>
                    <a:pt x="109835" y="17300"/>
                    <a:pt x="110109" y="17550"/>
                    <a:pt x="110109" y="17859"/>
                  </a:cubicBezTo>
                  <a:cubicBezTo>
                    <a:pt x="110109" y="18157"/>
                    <a:pt x="109847" y="18431"/>
                    <a:pt x="109538" y="18431"/>
                  </a:cubicBezTo>
                  <a:cubicBezTo>
                    <a:pt x="109228" y="18431"/>
                    <a:pt x="108978" y="18169"/>
                    <a:pt x="108978" y="17859"/>
                  </a:cubicBezTo>
                  <a:cubicBezTo>
                    <a:pt x="108978" y="17550"/>
                    <a:pt x="109228" y="17300"/>
                    <a:pt x="109538" y="17300"/>
                  </a:cubicBezTo>
                  <a:close/>
                  <a:moveTo>
                    <a:pt x="113264" y="17300"/>
                  </a:moveTo>
                  <a:cubicBezTo>
                    <a:pt x="113574" y="17300"/>
                    <a:pt x="113824" y="17550"/>
                    <a:pt x="113824" y="17859"/>
                  </a:cubicBezTo>
                  <a:cubicBezTo>
                    <a:pt x="113824" y="18169"/>
                    <a:pt x="113574" y="18431"/>
                    <a:pt x="113264" y="18431"/>
                  </a:cubicBezTo>
                  <a:cubicBezTo>
                    <a:pt x="112943" y="18431"/>
                    <a:pt x="112693" y="18169"/>
                    <a:pt x="112693" y="17859"/>
                  </a:cubicBezTo>
                  <a:cubicBezTo>
                    <a:pt x="112693" y="17550"/>
                    <a:pt x="112943" y="17300"/>
                    <a:pt x="113264" y="17300"/>
                  </a:cubicBezTo>
                  <a:close/>
                  <a:moveTo>
                    <a:pt x="116991" y="17300"/>
                  </a:moveTo>
                  <a:cubicBezTo>
                    <a:pt x="117289" y="17300"/>
                    <a:pt x="117562" y="17550"/>
                    <a:pt x="117562" y="17859"/>
                  </a:cubicBezTo>
                  <a:cubicBezTo>
                    <a:pt x="117562" y="18157"/>
                    <a:pt x="117312" y="18431"/>
                    <a:pt x="116991" y="18431"/>
                  </a:cubicBezTo>
                  <a:cubicBezTo>
                    <a:pt x="116681" y="18431"/>
                    <a:pt x="116431" y="18169"/>
                    <a:pt x="116431" y="17859"/>
                  </a:cubicBezTo>
                  <a:cubicBezTo>
                    <a:pt x="116431" y="17550"/>
                    <a:pt x="116681" y="17300"/>
                    <a:pt x="116991" y="17300"/>
                  </a:cubicBezTo>
                  <a:close/>
                  <a:moveTo>
                    <a:pt x="120718" y="17300"/>
                  </a:moveTo>
                  <a:cubicBezTo>
                    <a:pt x="121027" y="17300"/>
                    <a:pt x="121277" y="17550"/>
                    <a:pt x="121277" y="17859"/>
                  </a:cubicBezTo>
                  <a:cubicBezTo>
                    <a:pt x="121277" y="18169"/>
                    <a:pt x="121027" y="18431"/>
                    <a:pt x="120718" y="18431"/>
                  </a:cubicBezTo>
                  <a:cubicBezTo>
                    <a:pt x="120408" y="18431"/>
                    <a:pt x="120146" y="18169"/>
                    <a:pt x="120146" y="17859"/>
                  </a:cubicBezTo>
                  <a:cubicBezTo>
                    <a:pt x="120146" y="17550"/>
                    <a:pt x="120420" y="17300"/>
                    <a:pt x="120718" y="17300"/>
                  </a:cubicBezTo>
                  <a:close/>
                  <a:moveTo>
                    <a:pt x="124456" y="17300"/>
                  </a:moveTo>
                  <a:cubicBezTo>
                    <a:pt x="124754" y="17300"/>
                    <a:pt x="125016" y="17550"/>
                    <a:pt x="125016" y="17859"/>
                  </a:cubicBezTo>
                  <a:cubicBezTo>
                    <a:pt x="125016" y="18157"/>
                    <a:pt x="124766" y="18431"/>
                    <a:pt x="124456" y="18431"/>
                  </a:cubicBezTo>
                  <a:cubicBezTo>
                    <a:pt x="124135" y="18431"/>
                    <a:pt x="123885" y="18169"/>
                    <a:pt x="123885" y="17859"/>
                  </a:cubicBezTo>
                  <a:cubicBezTo>
                    <a:pt x="123885" y="17550"/>
                    <a:pt x="124135" y="17300"/>
                    <a:pt x="124456" y="17300"/>
                  </a:cubicBezTo>
                  <a:close/>
                  <a:moveTo>
                    <a:pt x="128171" y="17300"/>
                  </a:moveTo>
                  <a:cubicBezTo>
                    <a:pt x="128480" y="17300"/>
                    <a:pt x="128742" y="17550"/>
                    <a:pt x="128742" y="17859"/>
                  </a:cubicBezTo>
                  <a:cubicBezTo>
                    <a:pt x="128742" y="18169"/>
                    <a:pt x="128480" y="18431"/>
                    <a:pt x="128171" y="18431"/>
                  </a:cubicBezTo>
                  <a:cubicBezTo>
                    <a:pt x="127861" y="18431"/>
                    <a:pt x="127611" y="18169"/>
                    <a:pt x="127611" y="17859"/>
                  </a:cubicBezTo>
                  <a:cubicBezTo>
                    <a:pt x="127611" y="17550"/>
                    <a:pt x="127861" y="17300"/>
                    <a:pt x="128171" y="17300"/>
                  </a:cubicBezTo>
                  <a:close/>
                  <a:moveTo>
                    <a:pt x="131898" y="17300"/>
                  </a:moveTo>
                  <a:cubicBezTo>
                    <a:pt x="132195" y="17300"/>
                    <a:pt x="132457" y="17550"/>
                    <a:pt x="132457" y="17859"/>
                  </a:cubicBezTo>
                  <a:cubicBezTo>
                    <a:pt x="132457" y="18157"/>
                    <a:pt x="132207" y="18431"/>
                    <a:pt x="131898" y="18431"/>
                  </a:cubicBezTo>
                  <a:cubicBezTo>
                    <a:pt x="131600" y="18431"/>
                    <a:pt x="131326" y="18169"/>
                    <a:pt x="131326" y="17859"/>
                  </a:cubicBezTo>
                  <a:cubicBezTo>
                    <a:pt x="131338" y="17550"/>
                    <a:pt x="131576" y="17300"/>
                    <a:pt x="131898" y="17300"/>
                  </a:cubicBezTo>
                  <a:close/>
                  <a:moveTo>
                    <a:pt x="135624" y="17300"/>
                  </a:moveTo>
                  <a:cubicBezTo>
                    <a:pt x="135946" y="17300"/>
                    <a:pt x="136196" y="17550"/>
                    <a:pt x="136196" y="17859"/>
                  </a:cubicBezTo>
                  <a:cubicBezTo>
                    <a:pt x="136196" y="18169"/>
                    <a:pt x="135934" y="18431"/>
                    <a:pt x="135624" y="18431"/>
                  </a:cubicBezTo>
                  <a:cubicBezTo>
                    <a:pt x="135315" y="18431"/>
                    <a:pt x="135065" y="18169"/>
                    <a:pt x="135065" y="17859"/>
                  </a:cubicBezTo>
                  <a:cubicBezTo>
                    <a:pt x="135065" y="17550"/>
                    <a:pt x="135315" y="17300"/>
                    <a:pt x="135624" y="17300"/>
                  </a:cubicBezTo>
                  <a:close/>
                  <a:moveTo>
                    <a:pt x="3405" y="19157"/>
                  </a:moveTo>
                  <a:cubicBezTo>
                    <a:pt x="3703" y="19157"/>
                    <a:pt x="3977" y="19407"/>
                    <a:pt x="3977" y="19717"/>
                  </a:cubicBezTo>
                  <a:cubicBezTo>
                    <a:pt x="3977" y="20014"/>
                    <a:pt x="3727" y="20288"/>
                    <a:pt x="3405" y="20288"/>
                  </a:cubicBezTo>
                  <a:cubicBezTo>
                    <a:pt x="3096" y="20288"/>
                    <a:pt x="2846" y="20026"/>
                    <a:pt x="2846" y="19717"/>
                  </a:cubicBezTo>
                  <a:cubicBezTo>
                    <a:pt x="2858" y="19407"/>
                    <a:pt x="3096" y="19157"/>
                    <a:pt x="3405" y="19157"/>
                  </a:cubicBezTo>
                  <a:close/>
                  <a:moveTo>
                    <a:pt x="7132" y="19157"/>
                  </a:moveTo>
                  <a:cubicBezTo>
                    <a:pt x="7430" y="19157"/>
                    <a:pt x="7692" y="19407"/>
                    <a:pt x="7692" y="19717"/>
                  </a:cubicBezTo>
                  <a:cubicBezTo>
                    <a:pt x="7692" y="20014"/>
                    <a:pt x="7442" y="20288"/>
                    <a:pt x="7132" y="20288"/>
                  </a:cubicBezTo>
                  <a:cubicBezTo>
                    <a:pt x="6834" y="20288"/>
                    <a:pt x="6560" y="20026"/>
                    <a:pt x="6560" y="19717"/>
                  </a:cubicBezTo>
                  <a:cubicBezTo>
                    <a:pt x="6560" y="19407"/>
                    <a:pt x="6822" y="19157"/>
                    <a:pt x="7132" y="19157"/>
                  </a:cubicBezTo>
                  <a:close/>
                  <a:moveTo>
                    <a:pt x="10871" y="19157"/>
                  </a:moveTo>
                  <a:cubicBezTo>
                    <a:pt x="11168" y="19157"/>
                    <a:pt x="11430" y="19407"/>
                    <a:pt x="11430" y="19717"/>
                  </a:cubicBezTo>
                  <a:cubicBezTo>
                    <a:pt x="11430" y="20014"/>
                    <a:pt x="11180" y="20288"/>
                    <a:pt x="10871" y="20288"/>
                  </a:cubicBezTo>
                  <a:cubicBezTo>
                    <a:pt x="10573" y="20288"/>
                    <a:pt x="10299" y="20026"/>
                    <a:pt x="10299" y="19717"/>
                  </a:cubicBezTo>
                  <a:cubicBezTo>
                    <a:pt x="10299" y="19407"/>
                    <a:pt x="10549" y="19157"/>
                    <a:pt x="10871" y="19157"/>
                  </a:cubicBezTo>
                  <a:close/>
                  <a:moveTo>
                    <a:pt x="14585" y="19157"/>
                  </a:moveTo>
                  <a:cubicBezTo>
                    <a:pt x="14883" y="19157"/>
                    <a:pt x="15157" y="19407"/>
                    <a:pt x="15157" y="19717"/>
                  </a:cubicBezTo>
                  <a:cubicBezTo>
                    <a:pt x="15157" y="20014"/>
                    <a:pt x="14895" y="20288"/>
                    <a:pt x="14585" y="20288"/>
                  </a:cubicBezTo>
                  <a:cubicBezTo>
                    <a:pt x="14288" y="20288"/>
                    <a:pt x="14014" y="20026"/>
                    <a:pt x="14014" y="19717"/>
                  </a:cubicBezTo>
                  <a:cubicBezTo>
                    <a:pt x="14014" y="19407"/>
                    <a:pt x="14276" y="19157"/>
                    <a:pt x="14585" y="19157"/>
                  </a:cubicBezTo>
                  <a:close/>
                  <a:moveTo>
                    <a:pt x="18324" y="19157"/>
                  </a:moveTo>
                  <a:cubicBezTo>
                    <a:pt x="18622" y="19157"/>
                    <a:pt x="18883" y="19407"/>
                    <a:pt x="18883" y="19717"/>
                  </a:cubicBezTo>
                  <a:cubicBezTo>
                    <a:pt x="18883" y="20014"/>
                    <a:pt x="18633" y="20288"/>
                    <a:pt x="18324" y="20288"/>
                  </a:cubicBezTo>
                  <a:cubicBezTo>
                    <a:pt x="18026" y="20288"/>
                    <a:pt x="17752" y="20026"/>
                    <a:pt x="17752" y="19717"/>
                  </a:cubicBezTo>
                  <a:cubicBezTo>
                    <a:pt x="17752" y="19407"/>
                    <a:pt x="18014" y="19157"/>
                    <a:pt x="18324" y="19157"/>
                  </a:cubicBezTo>
                  <a:close/>
                  <a:moveTo>
                    <a:pt x="22039" y="19157"/>
                  </a:moveTo>
                  <a:cubicBezTo>
                    <a:pt x="22336" y="19157"/>
                    <a:pt x="22610" y="19407"/>
                    <a:pt x="22610" y="19717"/>
                  </a:cubicBezTo>
                  <a:cubicBezTo>
                    <a:pt x="22610" y="20014"/>
                    <a:pt x="22360" y="20288"/>
                    <a:pt x="22039" y="20288"/>
                  </a:cubicBezTo>
                  <a:cubicBezTo>
                    <a:pt x="21729" y="20288"/>
                    <a:pt x="21479" y="20026"/>
                    <a:pt x="21479" y="19717"/>
                  </a:cubicBezTo>
                  <a:cubicBezTo>
                    <a:pt x="21479" y="19407"/>
                    <a:pt x="21729" y="19157"/>
                    <a:pt x="22039" y="19157"/>
                  </a:cubicBezTo>
                  <a:close/>
                  <a:moveTo>
                    <a:pt x="25777" y="19157"/>
                  </a:moveTo>
                  <a:cubicBezTo>
                    <a:pt x="26075" y="19157"/>
                    <a:pt x="26349" y="19407"/>
                    <a:pt x="26349" y="19717"/>
                  </a:cubicBezTo>
                  <a:cubicBezTo>
                    <a:pt x="26349" y="20014"/>
                    <a:pt x="26087" y="20288"/>
                    <a:pt x="25777" y="20288"/>
                  </a:cubicBezTo>
                  <a:cubicBezTo>
                    <a:pt x="25468" y="20288"/>
                    <a:pt x="25206" y="20026"/>
                    <a:pt x="25206" y="19717"/>
                  </a:cubicBezTo>
                  <a:cubicBezTo>
                    <a:pt x="25206" y="19407"/>
                    <a:pt x="25468" y="19157"/>
                    <a:pt x="25777" y="19157"/>
                  </a:cubicBezTo>
                  <a:close/>
                  <a:moveTo>
                    <a:pt x="29504" y="19157"/>
                  </a:moveTo>
                  <a:cubicBezTo>
                    <a:pt x="29801" y="19157"/>
                    <a:pt x="30063" y="19407"/>
                    <a:pt x="30063" y="19717"/>
                  </a:cubicBezTo>
                  <a:cubicBezTo>
                    <a:pt x="30063" y="20014"/>
                    <a:pt x="29813" y="20288"/>
                    <a:pt x="29504" y="20288"/>
                  </a:cubicBezTo>
                  <a:cubicBezTo>
                    <a:pt x="29182" y="20288"/>
                    <a:pt x="28932" y="20026"/>
                    <a:pt x="28932" y="19717"/>
                  </a:cubicBezTo>
                  <a:cubicBezTo>
                    <a:pt x="28932" y="19407"/>
                    <a:pt x="29182" y="19157"/>
                    <a:pt x="29504" y="19157"/>
                  </a:cubicBezTo>
                  <a:close/>
                  <a:moveTo>
                    <a:pt x="33230" y="19157"/>
                  </a:moveTo>
                  <a:cubicBezTo>
                    <a:pt x="33528" y="19157"/>
                    <a:pt x="33802" y="19407"/>
                    <a:pt x="33802" y="19717"/>
                  </a:cubicBezTo>
                  <a:cubicBezTo>
                    <a:pt x="33802" y="20014"/>
                    <a:pt x="33552" y="20288"/>
                    <a:pt x="33230" y="20288"/>
                  </a:cubicBezTo>
                  <a:cubicBezTo>
                    <a:pt x="32921" y="20288"/>
                    <a:pt x="32671" y="20026"/>
                    <a:pt x="32671" y="19717"/>
                  </a:cubicBezTo>
                  <a:cubicBezTo>
                    <a:pt x="32671" y="19407"/>
                    <a:pt x="32921" y="19157"/>
                    <a:pt x="33230" y="19157"/>
                  </a:cubicBezTo>
                  <a:close/>
                  <a:moveTo>
                    <a:pt x="36957" y="19157"/>
                  </a:moveTo>
                  <a:cubicBezTo>
                    <a:pt x="37255" y="19157"/>
                    <a:pt x="37517" y="19407"/>
                    <a:pt x="37517" y="19717"/>
                  </a:cubicBezTo>
                  <a:cubicBezTo>
                    <a:pt x="37517" y="20014"/>
                    <a:pt x="37267" y="20288"/>
                    <a:pt x="36957" y="20288"/>
                  </a:cubicBezTo>
                  <a:cubicBezTo>
                    <a:pt x="36648" y="20288"/>
                    <a:pt x="36386" y="20026"/>
                    <a:pt x="36386" y="19717"/>
                  </a:cubicBezTo>
                  <a:cubicBezTo>
                    <a:pt x="36409" y="19407"/>
                    <a:pt x="36648" y="19157"/>
                    <a:pt x="36957" y="19157"/>
                  </a:cubicBezTo>
                  <a:close/>
                  <a:moveTo>
                    <a:pt x="40672" y="19157"/>
                  </a:moveTo>
                  <a:cubicBezTo>
                    <a:pt x="40970" y="19157"/>
                    <a:pt x="41243" y="19407"/>
                    <a:pt x="41243" y="19717"/>
                  </a:cubicBezTo>
                  <a:cubicBezTo>
                    <a:pt x="41243" y="20014"/>
                    <a:pt x="40993" y="20288"/>
                    <a:pt x="40672" y="20288"/>
                  </a:cubicBezTo>
                  <a:cubicBezTo>
                    <a:pt x="40374" y="20288"/>
                    <a:pt x="40112" y="20026"/>
                    <a:pt x="40112" y="19717"/>
                  </a:cubicBezTo>
                  <a:cubicBezTo>
                    <a:pt x="40112" y="19407"/>
                    <a:pt x="40362" y="19157"/>
                    <a:pt x="40672" y="19157"/>
                  </a:cubicBezTo>
                  <a:close/>
                  <a:moveTo>
                    <a:pt x="44410" y="19157"/>
                  </a:moveTo>
                  <a:cubicBezTo>
                    <a:pt x="44708" y="19157"/>
                    <a:pt x="44982" y="19407"/>
                    <a:pt x="44982" y="19717"/>
                  </a:cubicBezTo>
                  <a:cubicBezTo>
                    <a:pt x="44982" y="20014"/>
                    <a:pt x="44720" y="20288"/>
                    <a:pt x="44410" y="20288"/>
                  </a:cubicBezTo>
                  <a:cubicBezTo>
                    <a:pt x="44113" y="20288"/>
                    <a:pt x="43851" y="20026"/>
                    <a:pt x="43851" y="19717"/>
                  </a:cubicBezTo>
                  <a:cubicBezTo>
                    <a:pt x="43851" y="19407"/>
                    <a:pt x="44101" y="19157"/>
                    <a:pt x="44410" y="19157"/>
                  </a:cubicBezTo>
                  <a:close/>
                  <a:moveTo>
                    <a:pt x="48137" y="19157"/>
                  </a:moveTo>
                  <a:cubicBezTo>
                    <a:pt x="48435" y="19157"/>
                    <a:pt x="48697" y="19407"/>
                    <a:pt x="48697" y="19717"/>
                  </a:cubicBezTo>
                  <a:cubicBezTo>
                    <a:pt x="48697" y="20014"/>
                    <a:pt x="48447" y="20288"/>
                    <a:pt x="48137" y="20288"/>
                  </a:cubicBezTo>
                  <a:cubicBezTo>
                    <a:pt x="47839" y="20288"/>
                    <a:pt x="47566" y="20026"/>
                    <a:pt x="47566" y="19717"/>
                  </a:cubicBezTo>
                  <a:cubicBezTo>
                    <a:pt x="47566" y="19407"/>
                    <a:pt x="47839" y="19157"/>
                    <a:pt x="48137" y="19157"/>
                  </a:cubicBezTo>
                  <a:close/>
                  <a:moveTo>
                    <a:pt x="51864" y="19157"/>
                  </a:moveTo>
                  <a:cubicBezTo>
                    <a:pt x="52161" y="19157"/>
                    <a:pt x="52435" y="19407"/>
                    <a:pt x="52435" y="19717"/>
                  </a:cubicBezTo>
                  <a:cubicBezTo>
                    <a:pt x="52435" y="20014"/>
                    <a:pt x="52185" y="20288"/>
                    <a:pt x="51864" y="20288"/>
                  </a:cubicBezTo>
                  <a:cubicBezTo>
                    <a:pt x="51566" y="20288"/>
                    <a:pt x="51304" y="20026"/>
                    <a:pt x="51304" y="19717"/>
                  </a:cubicBezTo>
                  <a:cubicBezTo>
                    <a:pt x="51304" y="19407"/>
                    <a:pt x="51554" y="19157"/>
                    <a:pt x="51864" y="19157"/>
                  </a:cubicBezTo>
                  <a:close/>
                  <a:moveTo>
                    <a:pt x="55602" y="19157"/>
                  </a:moveTo>
                  <a:cubicBezTo>
                    <a:pt x="55900" y="19157"/>
                    <a:pt x="56174" y="19407"/>
                    <a:pt x="56174" y="19717"/>
                  </a:cubicBezTo>
                  <a:cubicBezTo>
                    <a:pt x="56174" y="20014"/>
                    <a:pt x="55912" y="20288"/>
                    <a:pt x="55602" y="20288"/>
                  </a:cubicBezTo>
                  <a:cubicBezTo>
                    <a:pt x="55293" y="20288"/>
                    <a:pt x="55043" y="20026"/>
                    <a:pt x="55043" y="19717"/>
                  </a:cubicBezTo>
                  <a:cubicBezTo>
                    <a:pt x="55043" y="19407"/>
                    <a:pt x="55293" y="19157"/>
                    <a:pt x="55602" y="19157"/>
                  </a:cubicBezTo>
                  <a:close/>
                  <a:moveTo>
                    <a:pt x="59329" y="19157"/>
                  </a:moveTo>
                  <a:cubicBezTo>
                    <a:pt x="59627" y="19157"/>
                    <a:pt x="59889" y="19407"/>
                    <a:pt x="59889" y="19717"/>
                  </a:cubicBezTo>
                  <a:cubicBezTo>
                    <a:pt x="59889" y="20014"/>
                    <a:pt x="59639" y="20288"/>
                    <a:pt x="59329" y="20288"/>
                  </a:cubicBezTo>
                  <a:cubicBezTo>
                    <a:pt x="59008" y="20288"/>
                    <a:pt x="58757" y="20026"/>
                    <a:pt x="58757" y="19717"/>
                  </a:cubicBezTo>
                  <a:cubicBezTo>
                    <a:pt x="58757" y="19407"/>
                    <a:pt x="59008" y="19157"/>
                    <a:pt x="59329" y="19157"/>
                  </a:cubicBezTo>
                  <a:close/>
                  <a:moveTo>
                    <a:pt x="63056" y="19157"/>
                  </a:moveTo>
                  <a:cubicBezTo>
                    <a:pt x="63353" y="19157"/>
                    <a:pt x="63627" y="19407"/>
                    <a:pt x="63627" y="19717"/>
                  </a:cubicBezTo>
                  <a:cubicBezTo>
                    <a:pt x="63627" y="20014"/>
                    <a:pt x="63377" y="20288"/>
                    <a:pt x="63056" y="20288"/>
                  </a:cubicBezTo>
                  <a:cubicBezTo>
                    <a:pt x="62746" y="20288"/>
                    <a:pt x="62496" y="20026"/>
                    <a:pt x="62496" y="19717"/>
                  </a:cubicBezTo>
                  <a:cubicBezTo>
                    <a:pt x="62496" y="19407"/>
                    <a:pt x="62746" y="19157"/>
                    <a:pt x="63056" y="19157"/>
                  </a:cubicBezTo>
                  <a:close/>
                  <a:moveTo>
                    <a:pt x="66782" y="19157"/>
                  </a:moveTo>
                  <a:cubicBezTo>
                    <a:pt x="67080" y="19157"/>
                    <a:pt x="67342" y="19407"/>
                    <a:pt x="67342" y="19717"/>
                  </a:cubicBezTo>
                  <a:cubicBezTo>
                    <a:pt x="67342" y="20014"/>
                    <a:pt x="67092" y="20288"/>
                    <a:pt x="66782" y="20288"/>
                  </a:cubicBezTo>
                  <a:cubicBezTo>
                    <a:pt x="66473" y="20288"/>
                    <a:pt x="66211" y="20026"/>
                    <a:pt x="66211" y="19717"/>
                  </a:cubicBezTo>
                  <a:cubicBezTo>
                    <a:pt x="66211" y="19407"/>
                    <a:pt x="66473" y="19157"/>
                    <a:pt x="66782" y="19157"/>
                  </a:cubicBezTo>
                  <a:close/>
                  <a:moveTo>
                    <a:pt x="70509" y="19157"/>
                  </a:moveTo>
                  <a:cubicBezTo>
                    <a:pt x="70807" y="19157"/>
                    <a:pt x="71080" y="19407"/>
                    <a:pt x="71080" y="19717"/>
                  </a:cubicBezTo>
                  <a:cubicBezTo>
                    <a:pt x="71080" y="20014"/>
                    <a:pt x="70830" y="20288"/>
                    <a:pt x="70509" y="20288"/>
                  </a:cubicBezTo>
                  <a:cubicBezTo>
                    <a:pt x="70199" y="20288"/>
                    <a:pt x="69949" y="20026"/>
                    <a:pt x="69949" y="19717"/>
                  </a:cubicBezTo>
                  <a:cubicBezTo>
                    <a:pt x="69949" y="19407"/>
                    <a:pt x="70199" y="19157"/>
                    <a:pt x="70509" y="19157"/>
                  </a:cubicBezTo>
                  <a:close/>
                  <a:moveTo>
                    <a:pt x="74236" y="19157"/>
                  </a:moveTo>
                  <a:cubicBezTo>
                    <a:pt x="74533" y="19157"/>
                    <a:pt x="74795" y="19407"/>
                    <a:pt x="74795" y="19717"/>
                  </a:cubicBezTo>
                  <a:cubicBezTo>
                    <a:pt x="74795" y="20014"/>
                    <a:pt x="74545" y="20288"/>
                    <a:pt x="74236" y="20288"/>
                  </a:cubicBezTo>
                  <a:cubicBezTo>
                    <a:pt x="73938" y="20288"/>
                    <a:pt x="73676" y="20026"/>
                    <a:pt x="73676" y="19717"/>
                  </a:cubicBezTo>
                  <a:cubicBezTo>
                    <a:pt x="73676" y="19407"/>
                    <a:pt x="73926" y="19157"/>
                    <a:pt x="74236" y="19157"/>
                  </a:cubicBezTo>
                  <a:close/>
                  <a:moveTo>
                    <a:pt x="77855" y="19157"/>
                  </a:moveTo>
                  <a:cubicBezTo>
                    <a:pt x="78153" y="19157"/>
                    <a:pt x="78415" y="19407"/>
                    <a:pt x="78415" y="19717"/>
                  </a:cubicBezTo>
                  <a:cubicBezTo>
                    <a:pt x="78415" y="20014"/>
                    <a:pt x="78165" y="20288"/>
                    <a:pt x="77855" y="20288"/>
                  </a:cubicBezTo>
                  <a:cubicBezTo>
                    <a:pt x="77546" y="20288"/>
                    <a:pt x="77284" y="20026"/>
                    <a:pt x="77284" y="19717"/>
                  </a:cubicBezTo>
                  <a:cubicBezTo>
                    <a:pt x="77284" y="19407"/>
                    <a:pt x="77546" y="19157"/>
                    <a:pt x="77855" y="19157"/>
                  </a:cubicBezTo>
                  <a:close/>
                  <a:moveTo>
                    <a:pt x="81570" y="19157"/>
                  </a:moveTo>
                  <a:cubicBezTo>
                    <a:pt x="81868" y="19157"/>
                    <a:pt x="82141" y="19407"/>
                    <a:pt x="82141" y="19717"/>
                  </a:cubicBezTo>
                  <a:cubicBezTo>
                    <a:pt x="82141" y="20014"/>
                    <a:pt x="81879" y="20288"/>
                    <a:pt x="81570" y="20288"/>
                  </a:cubicBezTo>
                  <a:cubicBezTo>
                    <a:pt x="81260" y="20288"/>
                    <a:pt x="81010" y="20026"/>
                    <a:pt x="81010" y="19717"/>
                  </a:cubicBezTo>
                  <a:cubicBezTo>
                    <a:pt x="81010" y="19407"/>
                    <a:pt x="81260" y="19157"/>
                    <a:pt x="81570" y="19157"/>
                  </a:cubicBezTo>
                  <a:close/>
                  <a:moveTo>
                    <a:pt x="85308" y="19157"/>
                  </a:moveTo>
                  <a:cubicBezTo>
                    <a:pt x="85606" y="19157"/>
                    <a:pt x="85880" y="19407"/>
                    <a:pt x="85880" y="19717"/>
                  </a:cubicBezTo>
                  <a:cubicBezTo>
                    <a:pt x="85880" y="20014"/>
                    <a:pt x="85618" y="20288"/>
                    <a:pt x="85308" y="20288"/>
                  </a:cubicBezTo>
                  <a:cubicBezTo>
                    <a:pt x="84999" y="20288"/>
                    <a:pt x="84749" y="20026"/>
                    <a:pt x="84749" y="19717"/>
                  </a:cubicBezTo>
                  <a:cubicBezTo>
                    <a:pt x="84749" y="19407"/>
                    <a:pt x="84999" y="19157"/>
                    <a:pt x="85308" y="19157"/>
                  </a:cubicBezTo>
                  <a:close/>
                  <a:moveTo>
                    <a:pt x="89035" y="19157"/>
                  </a:moveTo>
                  <a:cubicBezTo>
                    <a:pt x="89333" y="19157"/>
                    <a:pt x="89595" y="19407"/>
                    <a:pt x="89595" y="19717"/>
                  </a:cubicBezTo>
                  <a:cubicBezTo>
                    <a:pt x="89595" y="20014"/>
                    <a:pt x="89345" y="20288"/>
                    <a:pt x="89035" y="20288"/>
                  </a:cubicBezTo>
                  <a:cubicBezTo>
                    <a:pt x="88714" y="20288"/>
                    <a:pt x="88464" y="20026"/>
                    <a:pt x="88464" y="19717"/>
                  </a:cubicBezTo>
                  <a:cubicBezTo>
                    <a:pt x="88464" y="19407"/>
                    <a:pt x="88714" y="19157"/>
                    <a:pt x="89035" y="19157"/>
                  </a:cubicBezTo>
                  <a:close/>
                  <a:moveTo>
                    <a:pt x="92762" y="19157"/>
                  </a:moveTo>
                  <a:cubicBezTo>
                    <a:pt x="93059" y="19157"/>
                    <a:pt x="93333" y="19407"/>
                    <a:pt x="93333" y="19717"/>
                  </a:cubicBezTo>
                  <a:cubicBezTo>
                    <a:pt x="93333" y="20014"/>
                    <a:pt x="93071" y="20288"/>
                    <a:pt x="92762" y="20288"/>
                  </a:cubicBezTo>
                  <a:cubicBezTo>
                    <a:pt x="92452" y="20288"/>
                    <a:pt x="92202" y="20026"/>
                    <a:pt x="92202" y="19717"/>
                  </a:cubicBezTo>
                  <a:cubicBezTo>
                    <a:pt x="92202" y="19407"/>
                    <a:pt x="92452" y="19157"/>
                    <a:pt x="92762" y="19157"/>
                  </a:cubicBezTo>
                  <a:close/>
                  <a:moveTo>
                    <a:pt x="96488" y="19157"/>
                  </a:moveTo>
                  <a:cubicBezTo>
                    <a:pt x="96786" y="19157"/>
                    <a:pt x="97048" y="19407"/>
                    <a:pt x="97048" y="19717"/>
                  </a:cubicBezTo>
                  <a:cubicBezTo>
                    <a:pt x="97048" y="20014"/>
                    <a:pt x="96798" y="20288"/>
                    <a:pt x="96488" y="20288"/>
                  </a:cubicBezTo>
                  <a:cubicBezTo>
                    <a:pt x="96191" y="20288"/>
                    <a:pt x="95917" y="20026"/>
                    <a:pt x="95917" y="19717"/>
                  </a:cubicBezTo>
                  <a:cubicBezTo>
                    <a:pt x="95917" y="19407"/>
                    <a:pt x="96179" y="19157"/>
                    <a:pt x="96488" y="19157"/>
                  </a:cubicBezTo>
                  <a:close/>
                  <a:moveTo>
                    <a:pt x="100203" y="19157"/>
                  </a:moveTo>
                  <a:cubicBezTo>
                    <a:pt x="100501" y="19157"/>
                    <a:pt x="100775" y="19407"/>
                    <a:pt x="100775" y="19717"/>
                  </a:cubicBezTo>
                  <a:cubicBezTo>
                    <a:pt x="100775" y="20014"/>
                    <a:pt x="100513" y="20288"/>
                    <a:pt x="100203" y="20288"/>
                  </a:cubicBezTo>
                  <a:cubicBezTo>
                    <a:pt x="99905" y="20288"/>
                    <a:pt x="99644" y="20026"/>
                    <a:pt x="99644" y="19717"/>
                  </a:cubicBezTo>
                  <a:cubicBezTo>
                    <a:pt x="99644" y="19407"/>
                    <a:pt x="99894" y="19157"/>
                    <a:pt x="100203" y="19157"/>
                  </a:cubicBezTo>
                  <a:close/>
                  <a:moveTo>
                    <a:pt x="103942" y="19157"/>
                  </a:moveTo>
                  <a:cubicBezTo>
                    <a:pt x="104239" y="19157"/>
                    <a:pt x="104513" y="19407"/>
                    <a:pt x="104513" y="19717"/>
                  </a:cubicBezTo>
                  <a:cubicBezTo>
                    <a:pt x="104513" y="20014"/>
                    <a:pt x="104251" y="20288"/>
                    <a:pt x="103942" y="20288"/>
                  </a:cubicBezTo>
                  <a:cubicBezTo>
                    <a:pt x="103644" y="20288"/>
                    <a:pt x="103382" y="20026"/>
                    <a:pt x="103382" y="19717"/>
                  </a:cubicBezTo>
                  <a:cubicBezTo>
                    <a:pt x="103382" y="19407"/>
                    <a:pt x="103632" y="19157"/>
                    <a:pt x="103942" y="19157"/>
                  </a:cubicBezTo>
                  <a:close/>
                  <a:moveTo>
                    <a:pt x="107668" y="19157"/>
                  </a:moveTo>
                  <a:cubicBezTo>
                    <a:pt x="107966" y="19157"/>
                    <a:pt x="108228" y="19407"/>
                    <a:pt x="108228" y="19717"/>
                  </a:cubicBezTo>
                  <a:cubicBezTo>
                    <a:pt x="108228" y="20014"/>
                    <a:pt x="107978" y="20288"/>
                    <a:pt x="107668" y="20288"/>
                  </a:cubicBezTo>
                  <a:cubicBezTo>
                    <a:pt x="107371" y="20288"/>
                    <a:pt x="107097" y="20026"/>
                    <a:pt x="107097" y="19717"/>
                  </a:cubicBezTo>
                  <a:cubicBezTo>
                    <a:pt x="107097" y="19407"/>
                    <a:pt x="107347" y="19157"/>
                    <a:pt x="107668" y="19157"/>
                  </a:cubicBezTo>
                  <a:close/>
                  <a:moveTo>
                    <a:pt x="111395" y="19157"/>
                  </a:moveTo>
                  <a:cubicBezTo>
                    <a:pt x="111693" y="19157"/>
                    <a:pt x="111967" y="19407"/>
                    <a:pt x="111967" y="19717"/>
                  </a:cubicBezTo>
                  <a:cubicBezTo>
                    <a:pt x="111967" y="20014"/>
                    <a:pt x="111705" y="20288"/>
                    <a:pt x="111395" y="20288"/>
                  </a:cubicBezTo>
                  <a:cubicBezTo>
                    <a:pt x="111085" y="20288"/>
                    <a:pt x="110835" y="20026"/>
                    <a:pt x="110835" y="19717"/>
                  </a:cubicBezTo>
                  <a:cubicBezTo>
                    <a:pt x="110835" y="19407"/>
                    <a:pt x="111085" y="19157"/>
                    <a:pt x="111395" y="19157"/>
                  </a:cubicBezTo>
                  <a:close/>
                  <a:moveTo>
                    <a:pt x="115122" y="19157"/>
                  </a:moveTo>
                  <a:cubicBezTo>
                    <a:pt x="115419" y="19157"/>
                    <a:pt x="115681" y="19407"/>
                    <a:pt x="115681" y="19717"/>
                  </a:cubicBezTo>
                  <a:cubicBezTo>
                    <a:pt x="115681" y="20014"/>
                    <a:pt x="115431" y="20288"/>
                    <a:pt x="115122" y="20288"/>
                  </a:cubicBezTo>
                  <a:cubicBezTo>
                    <a:pt x="114812" y="20288"/>
                    <a:pt x="114550" y="20026"/>
                    <a:pt x="114550" y="19717"/>
                  </a:cubicBezTo>
                  <a:cubicBezTo>
                    <a:pt x="114550" y="19407"/>
                    <a:pt x="114812" y="19157"/>
                    <a:pt x="115122" y="19157"/>
                  </a:cubicBezTo>
                  <a:close/>
                  <a:moveTo>
                    <a:pt x="118860" y="19157"/>
                  </a:moveTo>
                  <a:cubicBezTo>
                    <a:pt x="119158" y="19157"/>
                    <a:pt x="119420" y="19407"/>
                    <a:pt x="119420" y="19717"/>
                  </a:cubicBezTo>
                  <a:cubicBezTo>
                    <a:pt x="119420" y="20014"/>
                    <a:pt x="119170" y="20288"/>
                    <a:pt x="118860" y="20288"/>
                  </a:cubicBezTo>
                  <a:cubicBezTo>
                    <a:pt x="118539" y="20288"/>
                    <a:pt x="118289" y="20026"/>
                    <a:pt x="118289" y="19717"/>
                  </a:cubicBezTo>
                  <a:cubicBezTo>
                    <a:pt x="118289" y="19407"/>
                    <a:pt x="118539" y="19157"/>
                    <a:pt x="118860" y="19157"/>
                  </a:cubicBezTo>
                  <a:close/>
                  <a:moveTo>
                    <a:pt x="122575" y="19157"/>
                  </a:moveTo>
                  <a:cubicBezTo>
                    <a:pt x="122873" y="19157"/>
                    <a:pt x="123146" y="19407"/>
                    <a:pt x="123146" y="19717"/>
                  </a:cubicBezTo>
                  <a:cubicBezTo>
                    <a:pt x="123146" y="20014"/>
                    <a:pt x="122885" y="20288"/>
                    <a:pt x="122575" y="20288"/>
                  </a:cubicBezTo>
                  <a:cubicBezTo>
                    <a:pt x="122265" y="20288"/>
                    <a:pt x="122015" y="20026"/>
                    <a:pt x="122015" y="19717"/>
                  </a:cubicBezTo>
                  <a:cubicBezTo>
                    <a:pt x="122027" y="19407"/>
                    <a:pt x="122277" y="19157"/>
                    <a:pt x="122575" y="19157"/>
                  </a:cubicBezTo>
                  <a:close/>
                  <a:moveTo>
                    <a:pt x="126314" y="19157"/>
                  </a:moveTo>
                  <a:cubicBezTo>
                    <a:pt x="126611" y="19157"/>
                    <a:pt x="126873" y="19407"/>
                    <a:pt x="126873" y="19717"/>
                  </a:cubicBezTo>
                  <a:cubicBezTo>
                    <a:pt x="126873" y="20014"/>
                    <a:pt x="126623" y="20288"/>
                    <a:pt x="126314" y="20288"/>
                  </a:cubicBezTo>
                  <a:cubicBezTo>
                    <a:pt x="126004" y="20288"/>
                    <a:pt x="125742" y="20026"/>
                    <a:pt x="125742" y="19717"/>
                  </a:cubicBezTo>
                  <a:cubicBezTo>
                    <a:pt x="125742" y="19407"/>
                    <a:pt x="126004" y="19157"/>
                    <a:pt x="126314" y="19157"/>
                  </a:cubicBezTo>
                  <a:close/>
                  <a:moveTo>
                    <a:pt x="130028" y="19157"/>
                  </a:moveTo>
                  <a:cubicBezTo>
                    <a:pt x="130326" y="19157"/>
                    <a:pt x="130600" y="19407"/>
                    <a:pt x="130600" y="19717"/>
                  </a:cubicBezTo>
                  <a:cubicBezTo>
                    <a:pt x="130600" y="20014"/>
                    <a:pt x="130350" y="20288"/>
                    <a:pt x="130028" y="20288"/>
                  </a:cubicBezTo>
                  <a:cubicBezTo>
                    <a:pt x="129731" y="20288"/>
                    <a:pt x="129469" y="20026"/>
                    <a:pt x="129469" y="19717"/>
                  </a:cubicBezTo>
                  <a:cubicBezTo>
                    <a:pt x="129469" y="19407"/>
                    <a:pt x="129719" y="19157"/>
                    <a:pt x="130028" y="19157"/>
                  </a:cubicBezTo>
                  <a:close/>
                  <a:moveTo>
                    <a:pt x="133767" y="19157"/>
                  </a:moveTo>
                  <a:cubicBezTo>
                    <a:pt x="134065" y="19157"/>
                    <a:pt x="134326" y="19407"/>
                    <a:pt x="134326" y="19717"/>
                  </a:cubicBezTo>
                  <a:cubicBezTo>
                    <a:pt x="134326" y="20014"/>
                    <a:pt x="134076" y="20288"/>
                    <a:pt x="133767" y="20288"/>
                  </a:cubicBezTo>
                  <a:cubicBezTo>
                    <a:pt x="133469" y="20288"/>
                    <a:pt x="133207" y="20026"/>
                    <a:pt x="133207" y="19717"/>
                  </a:cubicBezTo>
                  <a:cubicBezTo>
                    <a:pt x="133207" y="19407"/>
                    <a:pt x="133457" y="19157"/>
                    <a:pt x="133767" y="19157"/>
                  </a:cubicBezTo>
                  <a:close/>
                  <a:moveTo>
                    <a:pt x="137494" y="19157"/>
                  </a:moveTo>
                  <a:cubicBezTo>
                    <a:pt x="137791" y="19157"/>
                    <a:pt x="138053" y="19407"/>
                    <a:pt x="138053" y="19717"/>
                  </a:cubicBezTo>
                  <a:cubicBezTo>
                    <a:pt x="138053" y="20014"/>
                    <a:pt x="137803" y="20288"/>
                    <a:pt x="137494" y="20288"/>
                  </a:cubicBezTo>
                  <a:cubicBezTo>
                    <a:pt x="137196" y="20288"/>
                    <a:pt x="136922" y="20026"/>
                    <a:pt x="136922" y="19717"/>
                  </a:cubicBezTo>
                  <a:cubicBezTo>
                    <a:pt x="136934" y="19407"/>
                    <a:pt x="137172" y="19157"/>
                    <a:pt x="137494" y="19157"/>
                  </a:cubicBezTo>
                  <a:close/>
                  <a:moveTo>
                    <a:pt x="1548" y="21026"/>
                  </a:moveTo>
                  <a:cubicBezTo>
                    <a:pt x="1846" y="21026"/>
                    <a:pt x="2119" y="21288"/>
                    <a:pt x="2119" y="21598"/>
                  </a:cubicBezTo>
                  <a:cubicBezTo>
                    <a:pt x="2119" y="21896"/>
                    <a:pt x="1858" y="22158"/>
                    <a:pt x="1548" y="22158"/>
                  </a:cubicBezTo>
                  <a:cubicBezTo>
                    <a:pt x="1238" y="22158"/>
                    <a:pt x="988" y="21908"/>
                    <a:pt x="988" y="21598"/>
                  </a:cubicBezTo>
                  <a:cubicBezTo>
                    <a:pt x="988" y="21288"/>
                    <a:pt x="1238" y="21026"/>
                    <a:pt x="1548" y="21026"/>
                  </a:cubicBezTo>
                  <a:close/>
                  <a:moveTo>
                    <a:pt x="5287" y="21026"/>
                  </a:moveTo>
                  <a:cubicBezTo>
                    <a:pt x="5596" y="21026"/>
                    <a:pt x="5846" y="21288"/>
                    <a:pt x="5846" y="21598"/>
                  </a:cubicBezTo>
                  <a:cubicBezTo>
                    <a:pt x="5846" y="21908"/>
                    <a:pt x="5596" y="22158"/>
                    <a:pt x="5287" y="22158"/>
                  </a:cubicBezTo>
                  <a:cubicBezTo>
                    <a:pt x="4977" y="22158"/>
                    <a:pt x="4715" y="21908"/>
                    <a:pt x="4715" y="21598"/>
                  </a:cubicBezTo>
                  <a:cubicBezTo>
                    <a:pt x="4715" y="21288"/>
                    <a:pt x="4977" y="21026"/>
                    <a:pt x="5287" y="21026"/>
                  </a:cubicBezTo>
                  <a:close/>
                  <a:moveTo>
                    <a:pt x="9001" y="21026"/>
                  </a:moveTo>
                  <a:cubicBezTo>
                    <a:pt x="9299" y="21026"/>
                    <a:pt x="9573" y="21288"/>
                    <a:pt x="9573" y="21598"/>
                  </a:cubicBezTo>
                  <a:cubicBezTo>
                    <a:pt x="9573" y="21896"/>
                    <a:pt x="9323" y="22158"/>
                    <a:pt x="9001" y="22158"/>
                  </a:cubicBezTo>
                  <a:cubicBezTo>
                    <a:pt x="8704" y="22158"/>
                    <a:pt x="8442" y="21908"/>
                    <a:pt x="8442" y="21598"/>
                  </a:cubicBezTo>
                  <a:cubicBezTo>
                    <a:pt x="8442" y="21288"/>
                    <a:pt x="8692" y="21026"/>
                    <a:pt x="9001" y="21026"/>
                  </a:cubicBezTo>
                  <a:close/>
                  <a:moveTo>
                    <a:pt x="12728" y="21026"/>
                  </a:moveTo>
                  <a:cubicBezTo>
                    <a:pt x="13037" y="21026"/>
                    <a:pt x="13288" y="21288"/>
                    <a:pt x="13288" y="21598"/>
                  </a:cubicBezTo>
                  <a:cubicBezTo>
                    <a:pt x="13288" y="21908"/>
                    <a:pt x="13037" y="22158"/>
                    <a:pt x="12728" y="22158"/>
                  </a:cubicBezTo>
                  <a:cubicBezTo>
                    <a:pt x="12418" y="22158"/>
                    <a:pt x="12156" y="21908"/>
                    <a:pt x="12156" y="21598"/>
                  </a:cubicBezTo>
                  <a:cubicBezTo>
                    <a:pt x="12156" y="21288"/>
                    <a:pt x="12418" y="21026"/>
                    <a:pt x="12728" y="21026"/>
                  </a:cubicBezTo>
                  <a:close/>
                  <a:moveTo>
                    <a:pt x="16466" y="21026"/>
                  </a:moveTo>
                  <a:cubicBezTo>
                    <a:pt x="16764" y="21026"/>
                    <a:pt x="17026" y="21288"/>
                    <a:pt x="17026" y="21598"/>
                  </a:cubicBezTo>
                  <a:cubicBezTo>
                    <a:pt x="17026" y="21896"/>
                    <a:pt x="16776" y="22158"/>
                    <a:pt x="16466" y="22158"/>
                  </a:cubicBezTo>
                  <a:cubicBezTo>
                    <a:pt x="16169" y="22158"/>
                    <a:pt x="15895" y="21908"/>
                    <a:pt x="15895" y="21598"/>
                  </a:cubicBezTo>
                  <a:cubicBezTo>
                    <a:pt x="15895" y="21288"/>
                    <a:pt x="16145" y="21026"/>
                    <a:pt x="16466" y="21026"/>
                  </a:cubicBezTo>
                  <a:close/>
                  <a:moveTo>
                    <a:pt x="20181" y="21026"/>
                  </a:moveTo>
                  <a:cubicBezTo>
                    <a:pt x="20491" y="21026"/>
                    <a:pt x="20753" y="21288"/>
                    <a:pt x="20753" y="21598"/>
                  </a:cubicBezTo>
                  <a:cubicBezTo>
                    <a:pt x="20753" y="21908"/>
                    <a:pt x="20491" y="22158"/>
                    <a:pt x="20181" y="22158"/>
                  </a:cubicBezTo>
                  <a:cubicBezTo>
                    <a:pt x="19872" y="22158"/>
                    <a:pt x="19622" y="21908"/>
                    <a:pt x="19622" y="21598"/>
                  </a:cubicBezTo>
                  <a:cubicBezTo>
                    <a:pt x="19622" y="21288"/>
                    <a:pt x="19872" y="21026"/>
                    <a:pt x="20181" y="21026"/>
                  </a:cubicBezTo>
                  <a:close/>
                  <a:moveTo>
                    <a:pt x="23920" y="21026"/>
                  </a:moveTo>
                  <a:cubicBezTo>
                    <a:pt x="24217" y="21026"/>
                    <a:pt x="24479" y="21288"/>
                    <a:pt x="24479" y="21598"/>
                  </a:cubicBezTo>
                  <a:cubicBezTo>
                    <a:pt x="24479" y="21896"/>
                    <a:pt x="24229" y="22158"/>
                    <a:pt x="23920" y="22158"/>
                  </a:cubicBezTo>
                  <a:cubicBezTo>
                    <a:pt x="23610" y="22158"/>
                    <a:pt x="23348" y="21908"/>
                    <a:pt x="23348" y="21598"/>
                  </a:cubicBezTo>
                  <a:cubicBezTo>
                    <a:pt x="23348" y="21288"/>
                    <a:pt x="23610" y="21026"/>
                    <a:pt x="23920" y="21026"/>
                  </a:cubicBezTo>
                  <a:close/>
                  <a:moveTo>
                    <a:pt x="27635" y="21026"/>
                  </a:moveTo>
                  <a:cubicBezTo>
                    <a:pt x="27956" y="21026"/>
                    <a:pt x="28206" y="21288"/>
                    <a:pt x="28206" y="21598"/>
                  </a:cubicBezTo>
                  <a:cubicBezTo>
                    <a:pt x="28206" y="21908"/>
                    <a:pt x="27956" y="22158"/>
                    <a:pt x="27635" y="22158"/>
                  </a:cubicBezTo>
                  <a:cubicBezTo>
                    <a:pt x="27325" y="22158"/>
                    <a:pt x="27075" y="21908"/>
                    <a:pt x="27075" y="21598"/>
                  </a:cubicBezTo>
                  <a:cubicBezTo>
                    <a:pt x="27075" y="21288"/>
                    <a:pt x="27325" y="21026"/>
                    <a:pt x="27635" y="21026"/>
                  </a:cubicBezTo>
                  <a:close/>
                  <a:moveTo>
                    <a:pt x="31373" y="21026"/>
                  </a:moveTo>
                  <a:cubicBezTo>
                    <a:pt x="31671" y="21026"/>
                    <a:pt x="31945" y="21288"/>
                    <a:pt x="31945" y="21598"/>
                  </a:cubicBezTo>
                  <a:cubicBezTo>
                    <a:pt x="31945" y="21896"/>
                    <a:pt x="31683" y="22158"/>
                    <a:pt x="31373" y="22158"/>
                  </a:cubicBezTo>
                  <a:cubicBezTo>
                    <a:pt x="31064" y="22158"/>
                    <a:pt x="30814" y="21908"/>
                    <a:pt x="30814" y="21598"/>
                  </a:cubicBezTo>
                  <a:cubicBezTo>
                    <a:pt x="30814" y="21288"/>
                    <a:pt x="31064" y="21026"/>
                    <a:pt x="31373" y="21026"/>
                  </a:cubicBezTo>
                  <a:close/>
                  <a:moveTo>
                    <a:pt x="35100" y="21026"/>
                  </a:moveTo>
                  <a:cubicBezTo>
                    <a:pt x="35409" y="21026"/>
                    <a:pt x="35659" y="21288"/>
                    <a:pt x="35659" y="21598"/>
                  </a:cubicBezTo>
                  <a:cubicBezTo>
                    <a:pt x="35659" y="21908"/>
                    <a:pt x="35409" y="22158"/>
                    <a:pt x="35100" y="22158"/>
                  </a:cubicBezTo>
                  <a:cubicBezTo>
                    <a:pt x="34778" y="22158"/>
                    <a:pt x="34528" y="21908"/>
                    <a:pt x="34528" y="21598"/>
                  </a:cubicBezTo>
                  <a:cubicBezTo>
                    <a:pt x="34528" y="21288"/>
                    <a:pt x="34778" y="21026"/>
                    <a:pt x="35100" y="21026"/>
                  </a:cubicBezTo>
                  <a:close/>
                  <a:moveTo>
                    <a:pt x="38815" y="21026"/>
                  </a:moveTo>
                  <a:cubicBezTo>
                    <a:pt x="39112" y="21026"/>
                    <a:pt x="39386" y="21288"/>
                    <a:pt x="39386" y="21598"/>
                  </a:cubicBezTo>
                  <a:cubicBezTo>
                    <a:pt x="39386" y="21896"/>
                    <a:pt x="39124" y="22158"/>
                    <a:pt x="38815" y="22158"/>
                  </a:cubicBezTo>
                  <a:cubicBezTo>
                    <a:pt x="38517" y="22158"/>
                    <a:pt x="38255" y="21908"/>
                    <a:pt x="38255" y="21598"/>
                  </a:cubicBezTo>
                  <a:cubicBezTo>
                    <a:pt x="38267" y="21288"/>
                    <a:pt x="38505" y="21026"/>
                    <a:pt x="38815" y="21026"/>
                  </a:cubicBezTo>
                  <a:close/>
                  <a:moveTo>
                    <a:pt x="42553" y="21026"/>
                  </a:moveTo>
                  <a:cubicBezTo>
                    <a:pt x="42863" y="21026"/>
                    <a:pt x="43113" y="21288"/>
                    <a:pt x="43113" y="21598"/>
                  </a:cubicBezTo>
                  <a:cubicBezTo>
                    <a:pt x="43113" y="21908"/>
                    <a:pt x="42863" y="22158"/>
                    <a:pt x="42553" y="22158"/>
                  </a:cubicBezTo>
                  <a:cubicBezTo>
                    <a:pt x="42232" y="22158"/>
                    <a:pt x="41982" y="21908"/>
                    <a:pt x="41982" y="21598"/>
                  </a:cubicBezTo>
                  <a:cubicBezTo>
                    <a:pt x="41982" y="21288"/>
                    <a:pt x="42244" y="21026"/>
                    <a:pt x="42553" y="21026"/>
                  </a:cubicBezTo>
                  <a:close/>
                  <a:moveTo>
                    <a:pt x="46268" y="21026"/>
                  </a:moveTo>
                  <a:cubicBezTo>
                    <a:pt x="46565" y="21026"/>
                    <a:pt x="46839" y="21288"/>
                    <a:pt x="46839" y="21598"/>
                  </a:cubicBezTo>
                  <a:cubicBezTo>
                    <a:pt x="46839" y="21896"/>
                    <a:pt x="46589" y="22158"/>
                    <a:pt x="46268" y="22158"/>
                  </a:cubicBezTo>
                  <a:cubicBezTo>
                    <a:pt x="45970" y="22158"/>
                    <a:pt x="45708" y="21908"/>
                    <a:pt x="45708" y="21598"/>
                  </a:cubicBezTo>
                  <a:cubicBezTo>
                    <a:pt x="45720" y="21288"/>
                    <a:pt x="45958" y="21026"/>
                    <a:pt x="46268" y="21026"/>
                  </a:cubicBezTo>
                  <a:close/>
                  <a:moveTo>
                    <a:pt x="50006" y="21026"/>
                  </a:moveTo>
                  <a:cubicBezTo>
                    <a:pt x="50316" y="21026"/>
                    <a:pt x="50578" y="21288"/>
                    <a:pt x="50578" y="21598"/>
                  </a:cubicBezTo>
                  <a:cubicBezTo>
                    <a:pt x="50578" y="21908"/>
                    <a:pt x="50316" y="22158"/>
                    <a:pt x="50006" y="22158"/>
                  </a:cubicBezTo>
                  <a:cubicBezTo>
                    <a:pt x="49697" y="22158"/>
                    <a:pt x="49447" y="21908"/>
                    <a:pt x="49447" y="21598"/>
                  </a:cubicBezTo>
                  <a:cubicBezTo>
                    <a:pt x="49447" y="21288"/>
                    <a:pt x="49697" y="21026"/>
                    <a:pt x="50006" y="21026"/>
                  </a:cubicBezTo>
                  <a:close/>
                  <a:moveTo>
                    <a:pt x="53733" y="21026"/>
                  </a:moveTo>
                  <a:cubicBezTo>
                    <a:pt x="54031" y="21026"/>
                    <a:pt x="54293" y="21288"/>
                    <a:pt x="54293" y="21598"/>
                  </a:cubicBezTo>
                  <a:cubicBezTo>
                    <a:pt x="54293" y="21896"/>
                    <a:pt x="54043" y="22158"/>
                    <a:pt x="53733" y="22158"/>
                  </a:cubicBezTo>
                  <a:cubicBezTo>
                    <a:pt x="53412" y="22158"/>
                    <a:pt x="53162" y="21908"/>
                    <a:pt x="53162" y="21598"/>
                  </a:cubicBezTo>
                  <a:cubicBezTo>
                    <a:pt x="53173" y="21288"/>
                    <a:pt x="53412" y="21026"/>
                    <a:pt x="53733" y="21026"/>
                  </a:cubicBezTo>
                  <a:close/>
                  <a:moveTo>
                    <a:pt x="57460" y="21026"/>
                  </a:moveTo>
                  <a:cubicBezTo>
                    <a:pt x="57781" y="21026"/>
                    <a:pt x="58031" y="21288"/>
                    <a:pt x="58031" y="21598"/>
                  </a:cubicBezTo>
                  <a:cubicBezTo>
                    <a:pt x="58031" y="21908"/>
                    <a:pt x="57781" y="22158"/>
                    <a:pt x="57460" y="22158"/>
                  </a:cubicBezTo>
                  <a:cubicBezTo>
                    <a:pt x="57150" y="22158"/>
                    <a:pt x="56900" y="21908"/>
                    <a:pt x="56900" y="21598"/>
                  </a:cubicBezTo>
                  <a:cubicBezTo>
                    <a:pt x="56900" y="21288"/>
                    <a:pt x="57150" y="21026"/>
                    <a:pt x="57460" y="21026"/>
                  </a:cubicBezTo>
                  <a:close/>
                  <a:moveTo>
                    <a:pt x="61186" y="21026"/>
                  </a:moveTo>
                  <a:cubicBezTo>
                    <a:pt x="61484" y="21026"/>
                    <a:pt x="61746" y="21288"/>
                    <a:pt x="61746" y="21598"/>
                  </a:cubicBezTo>
                  <a:cubicBezTo>
                    <a:pt x="61746" y="21896"/>
                    <a:pt x="61496" y="22158"/>
                    <a:pt x="61186" y="22158"/>
                  </a:cubicBezTo>
                  <a:cubicBezTo>
                    <a:pt x="60877" y="22158"/>
                    <a:pt x="60615" y="21908"/>
                    <a:pt x="60615" y="21598"/>
                  </a:cubicBezTo>
                  <a:cubicBezTo>
                    <a:pt x="60639" y="21288"/>
                    <a:pt x="60877" y="21026"/>
                    <a:pt x="61186" y="21026"/>
                  </a:cubicBezTo>
                  <a:close/>
                  <a:moveTo>
                    <a:pt x="64925" y="21026"/>
                  </a:moveTo>
                  <a:cubicBezTo>
                    <a:pt x="65234" y="21026"/>
                    <a:pt x="65485" y="21288"/>
                    <a:pt x="65485" y="21598"/>
                  </a:cubicBezTo>
                  <a:cubicBezTo>
                    <a:pt x="65485" y="21908"/>
                    <a:pt x="65234" y="22158"/>
                    <a:pt x="64925" y="22158"/>
                  </a:cubicBezTo>
                  <a:cubicBezTo>
                    <a:pt x="64603" y="22158"/>
                    <a:pt x="64353" y="21908"/>
                    <a:pt x="64353" y="21598"/>
                  </a:cubicBezTo>
                  <a:cubicBezTo>
                    <a:pt x="64353" y="21288"/>
                    <a:pt x="64603" y="21026"/>
                    <a:pt x="64925" y="21026"/>
                  </a:cubicBezTo>
                  <a:close/>
                  <a:moveTo>
                    <a:pt x="68640" y="21026"/>
                  </a:moveTo>
                  <a:cubicBezTo>
                    <a:pt x="68937" y="21026"/>
                    <a:pt x="69211" y="21288"/>
                    <a:pt x="69211" y="21598"/>
                  </a:cubicBezTo>
                  <a:cubicBezTo>
                    <a:pt x="69211" y="21896"/>
                    <a:pt x="68949" y="22158"/>
                    <a:pt x="68640" y="22158"/>
                  </a:cubicBezTo>
                  <a:cubicBezTo>
                    <a:pt x="68330" y="22158"/>
                    <a:pt x="68080" y="21908"/>
                    <a:pt x="68080" y="21598"/>
                  </a:cubicBezTo>
                  <a:cubicBezTo>
                    <a:pt x="68092" y="21288"/>
                    <a:pt x="68330" y="21026"/>
                    <a:pt x="68640" y="21026"/>
                  </a:cubicBezTo>
                  <a:close/>
                  <a:moveTo>
                    <a:pt x="72366" y="21026"/>
                  </a:moveTo>
                  <a:cubicBezTo>
                    <a:pt x="72676" y="21026"/>
                    <a:pt x="72926" y="21288"/>
                    <a:pt x="72926" y="21598"/>
                  </a:cubicBezTo>
                  <a:cubicBezTo>
                    <a:pt x="72926" y="21908"/>
                    <a:pt x="72676" y="22158"/>
                    <a:pt x="72366" y="22158"/>
                  </a:cubicBezTo>
                  <a:cubicBezTo>
                    <a:pt x="72045" y="22158"/>
                    <a:pt x="71795" y="21908"/>
                    <a:pt x="71795" y="21598"/>
                  </a:cubicBezTo>
                  <a:cubicBezTo>
                    <a:pt x="71795" y="21288"/>
                    <a:pt x="72069" y="21026"/>
                    <a:pt x="72366" y="21026"/>
                  </a:cubicBezTo>
                  <a:close/>
                  <a:moveTo>
                    <a:pt x="76093" y="21026"/>
                  </a:moveTo>
                  <a:cubicBezTo>
                    <a:pt x="76391" y="21026"/>
                    <a:pt x="76664" y="21288"/>
                    <a:pt x="76664" y="21598"/>
                  </a:cubicBezTo>
                  <a:cubicBezTo>
                    <a:pt x="76664" y="21896"/>
                    <a:pt x="76403" y="22158"/>
                    <a:pt x="76093" y="22158"/>
                  </a:cubicBezTo>
                  <a:cubicBezTo>
                    <a:pt x="75795" y="22158"/>
                    <a:pt x="75533" y="21908"/>
                    <a:pt x="75533" y="21598"/>
                  </a:cubicBezTo>
                  <a:cubicBezTo>
                    <a:pt x="75533" y="21288"/>
                    <a:pt x="75783" y="21026"/>
                    <a:pt x="76093" y="21026"/>
                  </a:cubicBezTo>
                  <a:close/>
                  <a:moveTo>
                    <a:pt x="79712" y="21026"/>
                  </a:moveTo>
                  <a:cubicBezTo>
                    <a:pt x="80010" y="21026"/>
                    <a:pt x="80284" y="21288"/>
                    <a:pt x="80284" y="21598"/>
                  </a:cubicBezTo>
                  <a:cubicBezTo>
                    <a:pt x="80284" y="21896"/>
                    <a:pt x="80022" y="22158"/>
                    <a:pt x="79712" y="22158"/>
                  </a:cubicBezTo>
                  <a:cubicBezTo>
                    <a:pt x="79403" y="22158"/>
                    <a:pt x="79153" y="21908"/>
                    <a:pt x="79153" y="21598"/>
                  </a:cubicBezTo>
                  <a:cubicBezTo>
                    <a:pt x="79165" y="21288"/>
                    <a:pt x="79403" y="21026"/>
                    <a:pt x="79712" y="21026"/>
                  </a:cubicBezTo>
                  <a:close/>
                  <a:moveTo>
                    <a:pt x="83451" y="21026"/>
                  </a:moveTo>
                  <a:cubicBezTo>
                    <a:pt x="83761" y="21026"/>
                    <a:pt x="84011" y="21288"/>
                    <a:pt x="84011" y="21598"/>
                  </a:cubicBezTo>
                  <a:cubicBezTo>
                    <a:pt x="84011" y="21908"/>
                    <a:pt x="83761" y="22158"/>
                    <a:pt x="83451" y="22158"/>
                  </a:cubicBezTo>
                  <a:cubicBezTo>
                    <a:pt x="83141" y="22158"/>
                    <a:pt x="82880" y="21908"/>
                    <a:pt x="82880" y="21598"/>
                  </a:cubicBezTo>
                  <a:cubicBezTo>
                    <a:pt x="82880" y="21288"/>
                    <a:pt x="83141" y="21026"/>
                    <a:pt x="83451" y="21026"/>
                  </a:cubicBezTo>
                  <a:close/>
                  <a:moveTo>
                    <a:pt x="87166" y="21026"/>
                  </a:moveTo>
                  <a:cubicBezTo>
                    <a:pt x="87463" y="21026"/>
                    <a:pt x="87737" y="21288"/>
                    <a:pt x="87737" y="21598"/>
                  </a:cubicBezTo>
                  <a:cubicBezTo>
                    <a:pt x="87737" y="21896"/>
                    <a:pt x="87475" y="22158"/>
                    <a:pt x="87166" y="22158"/>
                  </a:cubicBezTo>
                  <a:cubicBezTo>
                    <a:pt x="86856" y="22158"/>
                    <a:pt x="86606" y="21908"/>
                    <a:pt x="86606" y="21598"/>
                  </a:cubicBezTo>
                  <a:cubicBezTo>
                    <a:pt x="86618" y="21288"/>
                    <a:pt x="86856" y="21026"/>
                    <a:pt x="87166" y="21026"/>
                  </a:cubicBezTo>
                  <a:close/>
                  <a:moveTo>
                    <a:pt x="90904" y="21026"/>
                  </a:moveTo>
                  <a:cubicBezTo>
                    <a:pt x="91214" y="21026"/>
                    <a:pt x="91464" y="21288"/>
                    <a:pt x="91464" y="21598"/>
                  </a:cubicBezTo>
                  <a:cubicBezTo>
                    <a:pt x="91464" y="21908"/>
                    <a:pt x="91214" y="22158"/>
                    <a:pt x="90904" y="22158"/>
                  </a:cubicBezTo>
                  <a:cubicBezTo>
                    <a:pt x="90595" y="22158"/>
                    <a:pt x="90345" y="21908"/>
                    <a:pt x="90345" y="21598"/>
                  </a:cubicBezTo>
                  <a:cubicBezTo>
                    <a:pt x="90345" y="21288"/>
                    <a:pt x="90595" y="21026"/>
                    <a:pt x="90904" y="21026"/>
                  </a:cubicBezTo>
                  <a:close/>
                  <a:moveTo>
                    <a:pt x="94631" y="21026"/>
                  </a:moveTo>
                  <a:cubicBezTo>
                    <a:pt x="94929" y="21026"/>
                    <a:pt x="95191" y="21288"/>
                    <a:pt x="95191" y="21598"/>
                  </a:cubicBezTo>
                  <a:cubicBezTo>
                    <a:pt x="95191" y="21896"/>
                    <a:pt x="94941" y="22158"/>
                    <a:pt x="94631" y="22158"/>
                  </a:cubicBezTo>
                  <a:cubicBezTo>
                    <a:pt x="94310" y="22158"/>
                    <a:pt x="94060" y="21908"/>
                    <a:pt x="94060" y="21598"/>
                  </a:cubicBezTo>
                  <a:cubicBezTo>
                    <a:pt x="94071" y="21288"/>
                    <a:pt x="94310" y="21026"/>
                    <a:pt x="94631" y="21026"/>
                  </a:cubicBezTo>
                  <a:close/>
                  <a:moveTo>
                    <a:pt x="98346" y="21026"/>
                  </a:moveTo>
                  <a:cubicBezTo>
                    <a:pt x="98655" y="21026"/>
                    <a:pt x="98905" y="21288"/>
                    <a:pt x="98905" y="21598"/>
                  </a:cubicBezTo>
                  <a:cubicBezTo>
                    <a:pt x="98905" y="21908"/>
                    <a:pt x="98655" y="22158"/>
                    <a:pt x="98346" y="22158"/>
                  </a:cubicBezTo>
                  <a:cubicBezTo>
                    <a:pt x="98036" y="22158"/>
                    <a:pt x="97786" y="21908"/>
                    <a:pt x="97786" y="21598"/>
                  </a:cubicBezTo>
                  <a:cubicBezTo>
                    <a:pt x="97786" y="21288"/>
                    <a:pt x="98036" y="21026"/>
                    <a:pt x="98346" y="21026"/>
                  </a:cubicBezTo>
                  <a:close/>
                  <a:moveTo>
                    <a:pt x="102084" y="21026"/>
                  </a:moveTo>
                  <a:cubicBezTo>
                    <a:pt x="102382" y="21026"/>
                    <a:pt x="102644" y="21288"/>
                    <a:pt x="102644" y="21598"/>
                  </a:cubicBezTo>
                  <a:cubicBezTo>
                    <a:pt x="102644" y="21896"/>
                    <a:pt x="102394" y="22158"/>
                    <a:pt x="102084" y="22158"/>
                  </a:cubicBezTo>
                  <a:cubicBezTo>
                    <a:pt x="101787" y="22158"/>
                    <a:pt x="101513" y="21908"/>
                    <a:pt x="101513" y="21598"/>
                  </a:cubicBezTo>
                  <a:cubicBezTo>
                    <a:pt x="101513" y="21288"/>
                    <a:pt x="101775" y="21026"/>
                    <a:pt x="102084" y="21026"/>
                  </a:cubicBezTo>
                  <a:close/>
                  <a:moveTo>
                    <a:pt x="105799" y="21026"/>
                  </a:moveTo>
                  <a:cubicBezTo>
                    <a:pt x="106121" y="21026"/>
                    <a:pt x="106371" y="21288"/>
                    <a:pt x="106371" y="21598"/>
                  </a:cubicBezTo>
                  <a:cubicBezTo>
                    <a:pt x="106371" y="21908"/>
                    <a:pt x="106109" y="22158"/>
                    <a:pt x="105799" y="22158"/>
                  </a:cubicBezTo>
                  <a:cubicBezTo>
                    <a:pt x="105490" y="22158"/>
                    <a:pt x="105239" y="21908"/>
                    <a:pt x="105239" y="21598"/>
                  </a:cubicBezTo>
                  <a:cubicBezTo>
                    <a:pt x="105239" y="21288"/>
                    <a:pt x="105490" y="21026"/>
                    <a:pt x="105799" y="21026"/>
                  </a:cubicBezTo>
                  <a:close/>
                  <a:moveTo>
                    <a:pt x="109538" y="21026"/>
                  </a:moveTo>
                  <a:cubicBezTo>
                    <a:pt x="109835" y="21026"/>
                    <a:pt x="110109" y="21288"/>
                    <a:pt x="110109" y="21598"/>
                  </a:cubicBezTo>
                  <a:cubicBezTo>
                    <a:pt x="110109" y="21896"/>
                    <a:pt x="109847" y="22158"/>
                    <a:pt x="109538" y="22158"/>
                  </a:cubicBezTo>
                  <a:cubicBezTo>
                    <a:pt x="109228" y="22158"/>
                    <a:pt x="108978" y="21908"/>
                    <a:pt x="108978" y="21598"/>
                  </a:cubicBezTo>
                  <a:cubicBezTo>
                    <a:pt x="108978" y="21288"/>
                    <a:pt x="109228" y="21026"/>
                    <a:pt x="109538" y="21026"/>
                  </a:cubicBezTo>
                  <a:close/>
                  <a:moveTo>
                    <a:pt x="113264" y="21026"/>
                  </a:moveTo>
                  <a:cubicBezTo>
                    <a:pt x="113574" y="21026"/>
                    <a:pt x="113824" y="21288"/>
                    <a:pt x="113824" y="21598"/>
                  </a:cubicBezTo>
                  <a:cubicBezTo>
                    <a:pt x="113824" y="21908"/>
                    <a:pt x="113574" y="22158"/>
                    <a:pt x="113264" y="22158"/>
                  </a:cubicBezTo>
                  <a:cubicBezTo>
                    <a:pt x="112943" y="22158"/>
                    <a:pt x="112693" y="21908"/>
                    <a:pt x="112693" y="21598"/>
                  </a:cubicBezTo>
                  <a:cubicBezTo>
                    <a:pt x="112693" y="21288"/>
                    <a:pt x="112943" y="21026"/>
                    <a:pt x="113264" y="21026"/>
                  </a:cubicBezTo>
                  <a:close/>
                  <a:moveTo>
                    <a:pt x="116991" y="21026"/>
                  </a:moveTo>
                  <a:cubicBezTo>
                    <a:pt x="117289" y="21026"/>
                    <a:pt x="117562" y="21288"/>
                    <a:pt x="117562" y="21598"/>
                  </a:cubicBezTo>
                  <a:cubicBezTo>
                    <a:pt x="117562" y="21896"/>
                    <a:pt x="117312" y="22158"/>
                    <a:pt x="116991" y="22158"/>
                  </a:cubicBezTo>
                  <a:cubicBezTo>
                    <a:pt x="116681" y="22158"/>
                    <a:pt x="116431" y="21908"/>
                    <a:pt x="116431" y="21598"/>
                  </a:cubicBezTo>
                  <a:cubicBezTo>
                    <a:pt x="116431" y="21288"/>
                    <a:pt x="116681" y="21026"/>
                    <a:pt x="116991" y="21026"/>
                  </a:cubicBezTo>
                  <a:close/>
                  <a:moveTo>
                    <a:pt x="120718" y="21026"/>
                  </a:moveTo>
                  <a:cubicBezTo>
                    <a:pt x="121027" y="21026"/>
                    <a:pt x="121277" y="21288"/>
                    <a:pt x="121277" y="21598"/>
                  </a:cubicBezTo>
                  <a:cubicBezTo>
                    <a:pt x="121277" y="21908"/>
                    <a:pt x="121027" y="22158"/>
                    <a:pt x="120718" y="22158"/>
                  </a:cubicBezTo>
                  <a:cubicBezTo>
                    <a:pt x="120408" y="22158"/>
                    <a:pt x="120146" y="21908"/>
                    <a:pt x="120146" y="21598"/>
                  </a:cubicBezTo>
                  <a:cubicBezTo>
                    <a:pt x="120146" y="21288"/>
                    <a:pt x="120420" y="21026"/>
                    <a:pt x="120718" y="21026"/>
                  </a:cubicBezTo>
                  <a:close/>
                  <a:moveTo>
                    <a:pt x="124456" y="21026"/>
                  </a:moveTo>
                  <a:cubicBezTo>
                    <a:pt x="124754" y="21026"/>
                    <a:pt x="125016" y="21288"/>
                    <a:pt x="125016" y="21598"/>
                  </a:cubicBezTo>
                  <a:cubicBezTo>
                    <a:pt x="125016" y="21896"/>
                    <a:pt x="124766" y="22158"/>
                    <a:pt x="124456" y="22158"/>
                  </a:cubicBezTo>
                  <a:cubicBezTo>
                    <a:pt x="124135" y="22158"/>
                    <a:pt x="123885" y="21908"/>
                    <a:pt x="123885" y="21598"/>
                  </a:cubicBezTo>
                  <a:cubicBezTo>
                    <a:pt x="123885" y="21288"/>
                    <a:pt x="124135" y="21026"/>
                    <a:pt x="124456" y="21026"/>
                  </a:cubicBezTo>
                  <a:close/>
                  <a:moveTo>
                    <a:pt x="128171" y="21026"/>
                  </a:moveTo>
                  <a:cubicBezTo>
                    <a:pt x="128480" y="21026"/>
                    <a:pt x="128742" y="21288"/>
                    <a:pt x="128742" y="21598"/>
                  </a:cubicBezTo>
                  <a:cubicBezTo>
                    <a:pt x="128742" y="21908"/>
                    <a:pt x="128480" y="22158"/>
                    <a:pt x="128171" y="22158"/>
                  </a:cubicBezTo>
                  <a:cubicBezTo>
                    <a:pt x="127861" y="22158"/>
                    <a:pt x="127611" y="21908"/>
                    <a:pt x="127611" y="21598"/>
                  </a:cubicBezTo>
                  <a:cubicBezTo>
                    <a:pt x="127611" y="21288"/>
                    <a:pt x="127861" y="21026"/>
                    <a:pt x="128171" y="21026"/>
                  </a:cubicBezTo>
                  <a:close/>
                  <a:moveTo>
                    <a:pt x="131898" y="21026"/>
                  </a:moveTo>
                  <a:cubicBezTo>
                    <a:pt x="132195" y="21026"/>
                    <a:pt x="132457" y="21288"/>
                    <a:pt x="132457" y="21598"/>
                  </a:cubicBezTo>
                  <a:cubicBezTo>
                    <a:pt x="132457" y="21896"/>
                    <a:pt x="132207" y="22158"/>
                    <a:pt x="131898" y="22158"/>
                  </a:cubicBezTo>
                  <a:cubicBezTo>
                    <a:pt x="131600" y="22158"/>
                    <a:pt x="131326" y="21908"/>
                    <a:pt x="131326" y="21598"/>
                  </a:cubicBezTo>
                  <a:cubicBezTo>
                    <a:pt x="131338" y="21288"/>
                    <a:pt x="131576" y="21026"/>
                    <a:pt x="131898" y="21026"/>
                  </a:cubicBezTo>
                  <a:close/>
                  <a:moveTo>
                    <a:pt x="135624" y="21026"/>
                  </a:moveTo>
                  <a:cubicBezTo>
                    <a:pt x="135946" y="21026"/>
                    <a:pt x="136196" y="21288"/>
                    <a:pt x="136196" y="21598"/>
                  </a:cubicBezTo>
                  <a:cubicBezTo>
                    <a:pt x="136196" y="21908"/>
                    <a:pt x="135934" y="22158"/>
                    <a:pt x="135624" y="22158"/>
                  </a:cubicBezTo>
                  <a:cubicBezTo>
                    <a:pt x="135315" y="22158"/>
                    <a:pt x="135065" y="21908"/>
                    <a:pt x="135065" y="21598"/>
                  </a:cubicBezTo>
                  <a:cubicBezTo>
                    <a:pt x="135065" y="21288"/>
                    <a:pt x="135315" y="21026"/>
                    <a:pt x="135624" y="21026"/>
                  </a:cubicBezTo>
                  <a:close/>
                  <a:moveTo>
                    <a:pt x="3405" y="22896"/>
                  </a:moveTo>
                  <a:cubicBezTo>
                    <a:pt x="3703" y="22896"/>
                    <a:pt x="3977" y="23146"/>
                    <a:pt x="3977" y="23455"/>
                  </a:cubicBezTo>
                  <a:cubicBezTo>
                    <a:pt x="3977" y="23765"/>
                    <a:pt x="3727" y="24015"/>
                    <a:pt x="3405" y="24015"/>
                  </a:cubicBezTo>
                  <a:cubicBezTo>
                    <a:pt x="3096" y="24015"/>
                    <a:pt x="2846" y="23765"/>
                    <a:pt x="2846" y="23455"/>
                  </a:cubicBezTo>
                  <a:cubicBezTo>
                    <a:pt x="2858" y="23146"/>
                    <a:pt x="3096" y="22896"/>
                    <a:pt x="3405" y="22896"/>
                  </a:cubicBezTo>
                  <a:close/>
                  <a:moveTo>
                    <a:pt x="7132" y="22896"/>
                  </a:moveTo>
                  <a:cubicBezTo>
                    <a:pt x="7430" y="22896"/>
                    <a:pt x="7692" y="23146"/>
                    <a:pt x="7692" y="23455"/>
                  </a:cubicBezTo>
                  <a:cubicBezTo>
                    <a:pt x="7692" y="23765"/>
                    <a:pt x="7442" y="24015"/>
                    <a:pt x="7132" y="24015"/>
                  </a:cubicBezTo>
                  <a:cubicBezTo>
                    <a:pt x="6834" y="24015"/>
                    <a:pt x="6560" y="23765"/>
                    <a:pt x="6560" y="23455"/>
                  </a:cubicBezTo>
                  <a:cubicBezTo>
                    <a:pt x="6584" y="23146"/>
                    <a:pt x="6822" y="22896"/>
                    <a:pt x="7132" y="22896"/>
                  </a:cubicBezTo>
                  <a:close/>
                  <a:moveTo>
                    <a:pt x="10871" y="22896"/>
                  </a:moveTo>
                  <a:cubicBezTo>
                    <a:pt x="11168" y="22896"/>
                    <a:pt x="11430" y="23146"/>
                    <a:pt x="11430" y="23455"/>
                  </a:cubicBezTo>
                  <a:cubicBezTo>
                    <a:pt x="11430" y="23765"/>
                    <a:pt x="11180" y="24015"/>
                    <a:pt x="10871" y="24015"/>
                  </a:cubicBezTo>
                  <a:cubicBezTo>
                    <a:pt x="10573" y="24015"/>
                    <a:pt x="10299" y="23765"/>
                    <a:pt x="10299" y="23455"/>
                  </a:cubicBezTo>
                  <a:cubicBezTo>
                    <a:pt x="10299" y="23146"/>
                    <a:pt x="10549" y="22896"/>
                    <a:pt x="10871" y="22896"/>
                  </a:cubicBezTo>
                  <a:close/>
                  <a:moveTo>
                    <a:pt x="14585" y="22896"/>
                  </a:moveTo>
                  <a:cubicBezTo>
                    <a:pt x="14883" y="22896"/>
                    <a:pt x="15157" y="23146"/>
                    <a:pt x="15157" y="23455"/>
                  </a:cubicBezTo>
                  <a:cubicBezTo>
                    <a:pt x="15157" y="23765"/>
                    <a:pt x="14895" y="24015"/>
                    <a:pt x="14585" y="24015"/>
                  </a:cubicBezTo>
                  <a:cubicBezTo>
                    <a:pt x="14288" y="24015"/>
                    <a:pt x="14014" y="23765"/>
                    <a:pt x="14014" y="23455"/>
                  </a:cubicBezTo>
                  <a:cubicBezTo>
                    <a:pt x="14038" y="23146"/>
                    <a:pt x="14276" y="22896"/>
                    <a:pt x="14585" y="22896"/>
                  </a:cubicBezTo>
                  <a:close/>
                  <a:moveTo>
                    <a:pt x="18324" y="22896"/>
                  </a:moveTo>
                  <a:cubicBezTo>
                    <a:pt x="18622" y="22896"/>
                    <a:pt x="18883" y="23146"/>
                    <a:pt x="18883" y="23455"/>
                  </a:cubicBezTo>
                  <a:cubicBezTo>
                    <a:pt x="18883" y="23765"/>
                    <a:pt x="18633" y="24015"/>
                    <a:pt x="18324" y="24015"/>
                  </a:cubicBezTo>
                  <a:cubicBezTo>
                    <a:pt x="18026" y="24015"/>
                    <a:pt x="17752" y="23765"/>
                    <a:pt x="17752" y="23455"/>
                  </a:cubicBezTo>
                  <a:cubicBezTo>
                    <a:pt x="17752" y="23146"/>
                    <a:pt x="18014" y="22896"/>
                    <a:pt x="18324" y="22896"/>
                  </a:cubicBezTo>
                  <a:close/>
                  <a:moveTo>
                    <a:pt x="22039" y="22896"/>
                  </a:moveTo>
                  <a:cubicBezTo>
                    <a:pt x="22336" y="22896"/>
                    <a:pt x="22610" y="23146"/>
                    <a:pt x="22610" y="23455"/>
                  </a:cubicBezTo>
                  <a:cubicBezTo>
                    <a:pt x="22610" y="23765"/>
                    <a:pt x="22360" y="24015"/>
                    <a:pt x="22039" y="24015"/>
                  </a:cubicBezTo>
                  <a:cubicBezTo>
                    <a:pt x="21729" y="24015"/>
                    <a:pt x="21479" y="23765"/>
                    <a:pt x="21479" y="23455"/>
                  </a:cubicBezTo>
                  <a:cubicBezTo>
                    <a:pt x="21491" y="23146"/>
                    <a:pt x="21729" y="22896"/>
                    <a:pt x="22039" y="22896"/>
                  </a:cubicBezTo>
                  <a:close/>
                  <a:moveTo>
                    <a:pt x="25777" y="22896"/>
                  </a:moveTo>
                  <a:cubicBezTo>
                    <a:pt x="26075" y="22896"/>
                    <a:pt x="26349" y="23146"/>
                    <a:pt x="26349" y="23455"/>
                  </a:cubicBezTo>
                  <a:cubicBezTo>
                    <a:pt x="26349" y="23765"/>
                    <a:pt x="26087" y="24015"/>
                    <a:pt x="25777" y="24015"/>
                  </a:cubicBezTo>
                  <a:cubicBezTo>
                    <a:pt x="25468" y="24015"/>
                    <a:pt x="25206" y="23765"/>
                    <a:pt x="25206" y="23455"/>
                  </a:cubicBezTo>
                  <a:cubicBezTo>
                    <a:pt x="25218" y="23146"/>
                    <a:pt x="25468" y="22896"/>
                    <a:pt x="25777" y="22896"/>
                  </a:cubicBezTo>
                  <a:close/>
                  <a:moveTo>
                    <a:pt x="29504" y="22896"/>
                  </a:moveTo>
                  <a:cubicBezTo>
                    <a:pt x="29801" y="22896"/>
                    <a:pt x="30063" y="23146"/>
                    <a:pt x="30063" y="23455"/>
                  </a:cubicBezTo>
                  <a:cubicBezTo>
                    <a:pt x="30063" y="23765"/>
                    <a:pt x="29813" y="24015"/>
                    <a:pt x="29504" y="24015"/>
                  </a:cubicBezTo>
                  <a:cubicBezTo>
                    <a:pt x="29182" y="24015"/>
                    <a:pt x="28932" y="23765"/>
                    <a:pt x="28932" y="23455"/>
                  </a:cubicBezTo>
                  <a:cubicBezTo>
                    <a:pt x="28944" y="23146"/>
                    <a:pt x="29182" y="22896"/>
                    <a:pt x="29504" y="22896"/>
                  </a:cubicBezTo>
                  <a:close/>
                  <a:moveTo>
                    <a:pt x="33230" y="22896"/>
                  </a:moveTo>
                  <a:cubicBezTo>
                    <a:pt x="33528" y="22896"/>
                    <a:pt x="33802" y="23146"/>
                    <a:pt x="33802" y="23455"/>
                  </a:cubicBezTo>
                  <a:cubicBezTo>
                    <a:pt x="33802" y="23765"/>
                    <a:pt x="33552" y="24015"/>
                    <a:pt x="33230" y="24015"/>
                  </a:cubicBezTo>
                  <a:cubicBezTo>
                    <a:pt x="32921" y="24015"/>
                    <a:pt x="32671" y="23765"/>
                    <a:pt x="32671" y="23455"/>
                  </a:cubicBezTo>
                  <a:cubicBezTo>
                    <a:pt x="32671" y="23146"/>
                    <a:pt x="32921" y="22896"/>
                    <a:pt x="33230" y="22896"/>
                  </a:cubicBezTo>
                  <a:close/>
                  <a:moveTo>
                    <a:pt x="36957" y="22896"/>
                  </a:moveTo>
                  <a:cubicBezTo>
                    <a:pt x="37255" y="22896"/>
                    <a:pt x="37517" y="23146"/>
                    <a:pt x="37517" y="23455"/>
                  </a:cubicBezTo>
                  <a:cubicBezTo>
                    <a:pt x="37517" y="23765"/>
                    <a:pt x="37267" y="24015"/>
                    <a:pt x="36957" y="24015"/>
                  </a:cubicBezTo>
                  <a:cubicBezTo>
                    <a:pt x="36648" y="24015"/>
                    <a:pt x="36386" y="23765"/>
                    <a:pt x="36386" y="23455"/>
                  </a:cubicBezTo>
                  <a:cubicBezTo>
                    <a:pt x="36409" y="23146"/>
                    <a:pt x="36648" y="22896"/>
                    <a:pt x="36957" y="22896"/>
                  </a:cubicBezTo>
                  <a:close/>
                  <a:moveTo>
                    <a:pt x="40672" y="22896"/>
                  </a:moveTo>
                  <a:cubicBezTo>
                    <a:pt x="40970" y="22896"/>
                    <a:pt x="41243" y="23146"/>
                    <a:pt x="41243" y="23455"/>
                  </a:cubicBezTo>
                  <a:cubicBezTo>
                    <a:pt x="41243" y="23765"/>
                    <a:pt x="40993" y="24015"/>
                    <a:pt x="40672" y="24015"/>
                  </a:cubicBezTo>
                  <a:cubicBezTo>
                    <a:pt x="40374" y="24015"/>
                    <a:pt x="40112" y="23765"/>
                    <a:pt x="40112" y="23455"/>
                  </a:cubicBezTo>
                  <a:cubicBezTo>
                    <a:pt x="40124" y="23146"/>
                    <a:pt x="40362" y="22896"/>
                    <a:pt x="40672" y="22896"/>
                  </a:cubicBezTo>
                  <a:close/>
                  <a:moveTo>
                    <a:pt x="44410" y="22896"/>
                  </a:moveTo>
                  <a:cubicBezTo>
                    <a:pt x="44708" y="22896"/>
                    <a:pt x="44982" y="23146"/>
                    <a:pt x="44982" y="23455"/>
                  </a:cubicBezTo>
                  <a:cubicBezTo>
                    <a:pt x="44982" y="23765"/>
                    <a:pt x="44720" y="24015"/>
                    <a:pt x="44410" y="24015"/>
                  </a:cubicBezTo>
                  <a:cubicBezTo>
                    <a:pt x="44113" y="24015"/>
                    <a:pt x="43851" y="23765"/>
                    <a:pt x="43851" y="23455"/>
                  </a:cubicBezTo>
                  <a:cubicBezTo>
                    <a:pt x="43851" y="23146"/>
                    <a:pt x="44101" y="22896"/>
                    <a:pt x="44410" y="22896"/>
                  </a:cubicBezTo>
                  <a:close/>
                  <a:moveTo>
                    <a:pt x="48137" y="22896"/>
                  </a:moveTo>
                  <a:cubicBezTo>
                    <a:pt x="48435" y="22896"/>
                    <a:pt x="48697" y="23146"/>
                    <a:pt x="48697" y="23455"/>
                  </a:cubicBezTo>
                  <a:cubicBezTo>
                    <a:pt x="48697" y="23765"/>
                    <a:pt x="48447" y="24015"/>
                    <a:pt x="48137" y="24015"/>
                  </a:cubicBezTo>
                  <a:cubicBezTo>
                    <a:pt x="47839" y="24015"/>
                    <a:pt x="47566" y="23765"/>
                    <a:pt x="47566" y="23455"/>
                  </a:cubicBezTo>
                  <a:cubicBezTo>
                    <a:pt x="47578" y="23146"/>
                    <a:pt x="47839" y="22896"/>
                    <a:pt x="48137" y="22896"/>
                  </a:cubicBezTo>
                  <a:close/>
                  <a:moveTo>
                    <a:pt x="51864" y="22896"/>
                  </a:moveTo>
                  <a:cubicBezTo>
                    <a:pt x="52161" y="22896"/>
                    <a:pt x="52435" y="23146"/>
                    <a:pt x="52435" y="23455"/>
                  </a:cubicBezTo>
                  <a:cubicBezTo>
                    <a:pt x="52435" y="23765"/>
                    <a:pt x="52185" y="24015"/>
                    <a:pt x="51864" y="24015"/>
                  </a:cubicBezTo>
                  <a:cubicBezTo>
                    <a:pt x="51566" y="24015"/>
                    <a:pt x="51304" y="23765"/>
                    <a:pt x="51304" y="23455"/>
                  </a:cubicBezTo>
                  <a:cubicBezTo>
                    <a:pt x="51304" y="23146"/>
                    <a:pt x="51554" y="22896"/>
                    <a:pt x="51864" y="22896"/>
                  </a:cubicBezTo>
                  <a:close/>
                  <a:moveTo>
                    <a:pt x="55602" y="22896"/>
                  </a:moveTo>
                  <a:cubicBezTo>
                    <a:pt x="55900" y="22896"/>
                    <a:pt x="56174" y="23146"/>
                    <a:pt x="56174" y="23455"/>
                  </a:cubicBezTo>
                  <a:cubicBezTo>
                    <a:pt x="56174" y="23765"/>
                    <a:pt x="55912" y="24015"/>
                    <a:pt x="55602" y="24015"/>
                  </a:cubicBezTo>
                  <a:cubicBezTo>
                    <a:pt x="55293" y="24015"/>
                    <a:pt x="55043" y="23765"/>
                    <a:pt x="55043" y="23455"/>
                  </a:cubicBezTo>
                  <a:cubicBezTo>
                    <a:pt x="55043" y="23146"/>
                    <a:pt x="55293" y="22896"/>
                    <a:pt x="55602" y="22896"/>
                  </a:cubicBezTo>
                  <a:close/>
                  <a:moveTo>
                    <a:pt x="59329" y="22896"/>
                  </a:moveTo>
                  <a:cubicBezTo>
                    <a:pt x="59627" y="22896"/>
                    <a:pt x="59889" y="23146"/>
                    <a:pt x="59889" y="23455"/>
                  </a:cubicBezTo>
                  <a:cubicBezTo>
                    <a:pt x="59889" y="23765"/>
                    <a:pt x="59639" y="24015"/>
                    <a:pt x="59329" y="24015"/>
                  </a:cubicBezTo>
                  <a:cubicBezTo>
                    <a:pt x="59008" y="24015"/>
                    <a:pt x="58757" y="23765"/>
                    <a:pt x="58757" y="23455"/>
                  </a:cubicBezTo>
                  <a:cubicBezTo>
                    <a:pt x="58757" y="23146"/>
                    <a:pt x="59008" y="22896"/>
                    <a:pt x="59329" y="22896"/>
                  </a:cubicBezTo>
                  <a:close/>
                  <a:moveTo>
                    <a:pt x="63056" y="22896"/>
                  </a:moveTo>
                  <a:cubicBezTo>
                    <a:pt x="63353" y="22896"/>
                    <a:pt x="63627" y="23146"/>
                    <a:pt x="63627" y="23455"/>
                  </a:cubicBezTo>
                  <a:cubicBezTo>
                    <a:pt x="63627" y="23765"/>
                    <a:pt x="63377" y="24015"/>
                    <a:pt x="63056" y="24015"/>
                  </a:cubicBezTo>
                  <a:cubicBezTo>
                    <a:pt x="62746" y="24015"/>
                    <a:pt x="62496" y="23765"/>
                    <a:pt x="62496" y="23455"/>
                  </a:cubicBezTo>
                  <a:cubicBezTo>
                    <a:pt x="62496" y="23146"/>
                    <a:pt x="62746" y="22896"/>
                    <a:pt x="63056" y="22896"/>
                  </a:cubicBezTo>
                  <a:close/>
                  <a:moveTo>
                    <a:pt x="66782" y="22896"/>
                  </a:moveTo>
                  <a:cubicBezTo>
                    <a:pt x="67080" y="22896"/>
                    <a:pt x="67342" y="23146"/>
                    <a:pt x="67342" y="23455"/>
                  </a:cubicBezTo>
                  <a:cubicBezTo>
                    <a:pt x="67342" y="23765"/>
                    <a:pt x="67092" y="24015"/>
                    <a:pt x="66782" y="24015"/>
                  </a:cubicBezTo>
                  <a:cubicBezTo>
                    <a:pt x="66473" y="24015"/>
                    <a:pt x="66211" y="23765"/>
                    <a:pt x="66211" y="23455"/>
                  </a:cubicBezTo>
                  <a:cubicBezTo>
                    <a:pt x="66235" y="23146"/>
                    <a:pt x="66473" y="22896"/>
                    <a:pt x="66782" y="22896"/>
                  </a:cubicBezTo>
                  <a:close/>
                  <a:moveTo>
                    <a:pt x="70509" y="22896"/>
                  </a:moveTo>
                  <a:cubicBezTo>
                    <a:pt x="70807" y="22896"/>
                    <a:pt x="71080" y="23146"/>
                    <a:pt x="71080" y="23455"/>
                  </a:cubicBezTo>
                  <a:cubicBezTo>
                    <a:pt x="71080" y="23765"/>
                    <a:pt x="70830" y="24015"/>
                    <a:pt x="70509" y="24015"/>
                  </a:cubicBezTo>
                  <a:cubicBezTo>
                    <a:pt x="70199" y="24015"/>
                    <a:pt x="69949" y="23765"/>
                    <a:pt x="69949" y="23455"/>
                  </a:cubicBezTo>
                  <a:cubicBezTo>
                    <a:pt x="69949" y="23146"/>
                    <a:pt x="70199" y="22896"/>
                    <a:pt x="70509" y="22896"/>
                  </a:cubicBezTo>
                  <a:close/>
                  <a:moveTo>
                    <a:pt x="74236" y="22896"/>
                  </a:moveTo>
                  <a:cubicBezTo>
                    <a:pt x="74533" y="22896"/>
                    <a:pt x="74795" y="23146"/>
                    <a:pt x="74795" y="23455"/>
                  </a:cubicBezTo>
                  <a:cubicBezTo>
                    <a:pt x="74795" y="23765"/>
                    <a:pt x="74545" y="24015"/>
                    <a:pt x="74236" y="24015"/>
                  </a:cubicBezTo>
                  <a:cubicBezTo>
                    <a:pt x="73938" y="24015"/>
                    <a:pt x="73676" y="23765"/>
                    <a:pt x="73676" y="23455"/>
                  </a:cubicBezTo>
                  <a:cubicBezTo>
                    <a:pt x="73676" y="23146"/>
                    <a:pt x="73926" y="22896"/>
                    <a:pt x="74236" y="22896"/>
                  </a:cubicBezTo>
                  <a:close/>
                  <a:moveTo>
                    <a:pt x="77855" y="22896"/>
                  </a:moveTo>
                  <a:cubicBezTo>
                    <a:pt x="78153" y="22896"/>
                    <a:pt x="78415" y="23146"/>
                    <a:pt x="78415" y="23455"/>
                  </a:cubicBezTo>
                  <a:cubicBezTo>
                    <a:pt x="78415" y="23765"/>
                    <a:pt x="78165" y="24015"/>
                    <a:pt x="77855" y="24015"/>
                  </a:cubicBezTo>
                  <a:cubicBezTo>
                    <a:pt x="77546" y="24015"/>
                    <a:pt x="77284" y="23765"/>
                    <a:pt x="77284" y="23455"/>
                  </a:cubicBezTo>
                  <a:cubicBezTo>
                    <a:pt x="77284" y="23146"/>
                    <a:pt x="77546" y="22896"/>
                    <a:pt x="77855" y="22896"/>
                  </a:cubicBezTo>
                  <a:close/>
                  <a:moveTo>
                    <a:pt x="81570" y="22896"/>
                  </a:moveTo>
                  <a:cubicBezTo>
                    <a:pt x="81868" y="22896"/>
                    <a:pt x="82141" y="23146"/>
                    <a:pt x="82141" y="23455"/>
                  </a:cubicBezTo>
                  <a:cubicBezTo>
                    <a:pt x="82141" y="23765"/>
                    <a:pt x="81879" y="24015"/>
                    <a:pt x="81570" y="24015"/>
                  </a:cubicBezTo>
                  <a:cubicBezTo>
                    <a:pt x="81260" y="24015"/>
                    <a:pt x="81010" y="23765"/>
                    <a:pt x="81010" y="23455"/>
                  </a:cubicBezTo>
                  <a:cubicBezTo>
                    <a:pt x="81022" y="23146"/>
                    <a:pt x="81260" y="22896"/>
                    <a:pt x="81570" y="22896"/>
                  </a:cubicBezTo>
                  <a:close/>
                  <a:moveTo>
                    <a:pt x="85308" y="22896"/>
                  </a:moveTo>
                  <a:cubicBezTo>
                    <a:pt x="85606" y="22896"/>
                    <a:pt x="85880" y="23146"/>
                    <a:pt x="85880" y="23455"/>
                  </a:cubicBezTo>
                  <a:cubicBezTo>
                    <a:pt x="85880" y="23765"/>
                    <a:pt x="85618" y="24015"/>
                    <a:pt x="85308" y="24015"/>
                  </a:cubicBezTo>
                  <a:cubicBezTo>
                    <a:pt x="84999" y="24015"/>
                    <a:pt x="84749" y="23765"/>
                    <a:pt x="84749" y="23455"/>
                  </a:cubicBezTo>
                  <a:cubicBezTo>
                    <a:pt x="84749" y="23146"/>
                    <a:pt x="84999" y="22896"/>
                    <a:pt x="85308" y="22896"/>
                  </a:cubicBezTo>
                  <a:close/>
                  <a:moveTo>
                    <a:pt x="89035" y="22896"/>
                  </a:moveTo>
                  <a:cubicBezTo>
                    <a:pt x="89333" y="22896"/>
                    <a:pt x="89595" y="23146"/>
                    <a:pt x="89595" y="23455"/>
                  </a:cubicBezTo>
                  <a:cubicBezTo>
                    <a:pt x="89595" y="23765"/>
                    <a:pt x="89345" y="24015"/>
                    <a:pt x="89035" y="24015"/>
                  </a:cubicBezTo>
                  <a:cubicBezTo>
                    <a:pt x="88714" y="24015"/>
                    <a:pt x="88464" y="23765"/>
                    <a:pt x="88464" y="23455"/>
                  </a:cubicBezTo>
                  <a:cubicBezTo>
                    <a:pt x="88475" y="23146"/>
                    <a:pt x="88714" y="22896"/>
                    <a:pt x="89035" y="22896"/>
                  </a:cubicBezTo>
                  <a:close/>
                  <a:moveTo>
                    <a:pt x="92762" y="22896"/>
                  </a:moveTo>
                  <a:cubicBezTo>
                    <a:pt x="93059" y="22896"/>
                    <a:pt x="93333" y="23146"/>
                    <a:pt x="93333" y="23455"/>
                  </a:cubicBezTo>
                  <a:cubicBezTo>
                    <a:pt x="93333" y="23765"/>
                    <a:pt x="93071" y="24015"/>
                    <a:pt x="92762" y="24015"/>
                  </a:cubicBezTo>
                  <a:cubicBezTo>
                    <a:pt x="92452" y="24015"/>
                    <a:pt x="92202" y="23765"/>
                    <a:pt x="92202" y="23455"/>
                  </a:cubicBezTo>
                  <a:cubicBezTo>
                    <a:pt x="92202" y="23146"/>
                    <a:pt x="92452" y="22896"/>
                    <a:pt x="92762" y="22896"/>
                  </a:cubicBezTo>
                  <a:close/>
                  <a:moveTo>
                    <a:pt x="96488" y="22896"/>
                  </a:moveTo>
                  <a:cubicBezTo>
                    <a:pt x="96786" y="22896"/>
                    <a:pt x="97048" y="23146"/>
                    <a:pt x="97048" y="23455"/>
                  </a:cubicBezTo>
                  <a:cubicBezTo>
                    <a:pt x="97048" y="23765"/>
                    <a:pt x="96798" y="24015"/>
                    <a:pt x="96488" y="24015"/>
                  </a:cubicBezTo>
                  <a:cubicBezTo>
                    <a:pt x="96191" y="24015"/>
                    <a:pt x="95917" y="23765"/>
                    <a:pt x="95917" y="23455"/>
                  </a:cubicBezTo>
                  <a:cubicBezTo>
                    <a:pt x="95917" y="23146"/>
                    <a:pt x="96179" y="22896"/>
                    <a:pt x="96488" y="22896"/>
                  </a:cubicBezTo>
                  <a:close/>
                  <a:moveTo>
                    <a:pt x="100203" y="22896"/>
                  </a:moveTo>
                  <a:cubicBezTo>
                    <a:pt x="100501" y="22896"/>
                    <a:pt x="100775" y="23146"/>
                    <a:pt x="100775" y="23455"/>
                  </a:cubicBezTo>
                  <a:cubicBezTo>
                    <a:pt x="100775" y="23765"/>
                    <a:pt x="100513" y="24015"/>
                    <a:pt x="100203" y="24015"/>
                  </a:cubicBezTo>
                  <a:cubicBezTo>
                    <a:pt x="99905" y="24015"/>
                    <a:pt x="99644" y="23765"/>
                    <a:pt x="99644" y="23455"/>
                  </a:cubicBezTo>
                  <a:cubicBezTo>
                    <a:pt x="99655" y="23146"/>
                    <a:pt x="99894" y="22896"/>
                    <a:pt x="100203" y="22896"/>
                  </a:cubicBezTo>
                  <a:close/>
                  <a:moveTo>
                    <a:pt x="103942" y="22896"/>
                  </a:moveTo>
                  <a:cubicBezTo>
                    <a:pt x="104239" y="22896"/>
                    <a:pt x="104513" y="23146"/>
                    <a:pt x="104513" y="23455"/>
                  </a:cubicBezTo>
                  <a:cubicBezTo>
                    <a:pt x="104513" y="23765"/>
                    <a:pt x="104251" y="24015"/>
                    <a:pt x="103942" y="24015"/>
                  </a:cubicBezTo>
                  <a:cubicBezTo>
                    <a:pt x="103644" y="24015"/>
                    <a:pt x="103382" y="23765"/>
                    <a:pt x="103382" y="23455"/>
                  </a:cubicBezTo>
                  <a:cubicBezTo>
                    <a:pt x="103382" y="23146"/>
                    <a:pt x="103632" y="22896"/>
                    <a:pt x="103942" y="22896"/>
                  </a:cubicBezTo>
                  <a:close/>
                  <a:moveTo>
                    <a:pt x="107668" y="22896"/>
                  </a:moveTo>
                  <a:cubicBezTo>
                    <a:pt x="107966" y="22896"/>
                    <a:pt x="108228" y="23146"/>
                    <a:pt x="108228" y="23455"/>
                  </a:cubicBezTo>
                  <a:cubicBezTo>
                    <a:pt x="108228" y="23765"/>
                    <a:pt x="107978" y="24015"/>
                    <a:pt x="107668" y="24015"/>
                  </a:cubicBezTo>
                  <a:cubicBezTo>
                    <a:pt x="107371" y="24015"/>
                    <a:pt x="107097" y="23765"/>
                    <a:pt x="107097" y="23455"/>
                  </a:cubicBezTo>
                  <a:cubicBezTo>
                    <a:pt x="107109" y="23146"/>
                    <a:pt x="107347" y="22896"/>
                    <a:pt x="107668" y="22896"/>
                  </a:cubicBezTo>
                  <a:close/>
                  <a:moveTo>
                    <a:pt x="111395" y="22896"/>
                  </a:moveTo>
                  <a:cubicBezTo>
                    <a:pt x="111693" y="22896"/>
                    <a:pt x="111967" y="23146"/>
                    <a:pt x="111967" y="23455"/>
                  </a:cubicBezTo>
                  <a:cubicBezTo>
                    <a:pt x="111967" y="23765"/>
                    <a:pt x="111705" y="24015"/>
                    <a:pt x="111395" y="24015"/>
                  </a:cubicBezTo>
                  <a:cubicBezTo>
                    <a:pt x="111085" y="24015"/>
                    <a:pt x="110835" y="23765"/>
                    <a:pt x="110835" y="23455"/>
                  </a:cubicBezTo>
                  <a:cubicBezTo>
                    <a:pt x="110835" y="23146"/>
                    <a:pt x="111085" y="22896"/>
                    <a:pt x="111395" y="22896"/>
                  </a:cubicBezTo>
                  <a:close/>
                  <a:moveTo>
                    <a:pt x="115122" y="22896"/>
                  </a:moveTo>
                  <a:cubicBezTo>
                    <a:pt x="115419" y="22896"/>
                    <a:pt x="115681" y="23146"/>
                    <a:pt x="115681" y="23455"/>
                  </a:cubicBezTo>
                  <a:cubicBezTo>
                    <a:pt x="115681" y="23765"/>
                    <a:pt x="115431" y="24015"/>
                    <a:pt x="115122" y="24015"/>
                  </a:cubicBezTo>
                  <a:cubicBezTo>
                    <a:pt x="114812" y="24015"/>
                    <a:pt x="114550" y="23765"/>
                    <a:pt x="114550" y="23455"/>
                  </a:cubicBezTo>
                  <a:cubicBezTo>
                    <a:pt x="114574" y="23146"/>
                    <a:pt x="114812" y="22896"/>
                    <a:pt x="115122" y="22896"/>
                  </a:cubicBezTo>
                  <a:close/>
                  <a:moveTo>
                    <a:pt x="118860" y="22896"/>
                  </a:moveTo>
                  <a:cubicBezTo>
                    <a:pt x="119158" y="22896"/>
                    <a:pt x="119420" y="23146"/>
                    <a:pt x="119420" y="23455"/>
                  </a:cubicBezTo>
                  <a:cubicBezTo>
                    <a:pt x="119420" y="23765"/>
                    <a:pt x="119170" y="24015"/>
                    <a:pt x="118860" y="24015"/>
                  </a:cubicBezTo>
                  <a:cubicBezTo>
                    <a:pt x="118539" y="24015"/>
                    <a:pt x="118289" y="23765"/>
                    <a:pt x="118289" y="23455"/>
                  </a:cubicBezTo>
                  <a:cubicBezTo>
                    <a:pt x="118289" y="23146"/>
                    <a:pt x="118539" y="22896"/>
                    <a:pt x="118860" y="22896"/>
                  </a:cubicBezTo>
                  <a:close/>
                  <a:moveTo>
                    <a:pt x="122575" y="22896"/>
                  </a:moveTo>
                  <a:cubicBezTo>
                    <a:pt x="122873" y="22896"/>
                    <a:pt x="123146" y="23146"/>
                    <a:pt x="123146" y="23455"/>
                  </a:cubicBezTo>
                  <a:cubicBezTo>
                    <a:pt x="123146" y="23765"/>
                    <a:pt x="122885" y="24015"/>
                    <a:pt x="122575" y="24015"/>
                  </a:cubicBezTo>
                  <a:cubicBezTo>
                    <a:pt x="122265" y="24015"/>
                    <a:pt x="122015" y="23765"/>
                    <a:pt x="122015" y="23455"/>
                  </a:cubicBezTo>
                  <a:cubicBezTo>
                    <a:pt x="122027" y="23146"/>
                    <a:pt x="122277" y="22896"/>
                    <a:pt x="122575" y="22896"/>
                  </a:cubicBezTo>
                  <a:close/>
                  <a:moveTo>
                    <a:pt x="126314" y="22896"/>
                  </a:moveTo>
                  <a:cubicBezTo>
                    <a:pt x="126611" y="22896"/>
                    <a:pt x="126873" y="23146"/>
                    <a:pt x="126873" y="23455"/>
                  </a:cubicBezTo>
                  <a:cubicBezTo>
                    <a:pt x="126873" y="23765"/>
                    <a:pt x="126623" y="24015"/>
                    <a:pt x="126314" y="24015"/>
                  </a:cubicBezTo>
                  <a:cubicBezTo>
                    <a:pt x="126004" y="24015"/>
                    <a:pt x="125742" y="23765"/>
                    <a:pt x="125742" y="23455"/>
                  </a:cubicBezTo>
                  <a:cubicBezTo>
                    <a:pt x="125742" y="23146"/>
                    <a:pt x="126004" y="22896"/>
                    <a:pt x="126314" y="22896"/>
                  </a:cubicBezTo>
                  <a:close/>
                  <a:moveTo>
                    <a:pt x="130028" y="22896"/>
                  </a:moveTo>
                  <a:cubicBezTo>
                    <a:pt x="130326" y="22896"/>
                    <a:pt x="130600" y="23146"/>
                    <a:pt x="130600" y="23455"/>
                  </a:cubicBezTo>
                  <a:cubicBezTo>
                    <a:pt x="130600" y="23765"/>
                    <a:pt x="130350" y="24015"/>
                    <a:pt x="130028" y="24015"/>
                  </a:cubicBezTo>
                  <a:cubicBezTo>
                    <a:pt x="129731" y="24015"/>
                    <a:pt x="129469" y="23765"/>
                    <a:pt x="129469" y="23455"/>
                  </a:cubicBezTo>
                  <a:cubicBezTo>
                    <a:pt x="129469" y="23146"/>
                    <a:pt x="129719" y="22896"/>
                    <a:pt x="130028" y="22896"/>
                  </a:cubicBezTo>
                  <a:close/>
                  <a:moveTo>
                    <a:pt x="133767" y="22896"/>
                  </a:moveTo>
                  <a:cubicBezTo>
                    <a:pt x="134065" y="22896"/>
                    <a:pt x="134326" y="23146"/>
                    <a:pt x="134326" y="23455"/>
                  </a:cubicBezTo>
                  <a:cubicBezTo>
                    <a:pt x="134326" y="23765"/>
                    <a:pt x="134076" y="24015"/>
                    <a:pt x="133767" y="24015"/>
                  </a:cubicBezTo>
                  <a:cubicBezTo>
                    <a:pt x="133469" y="24015"/>
                    <a:pt x="133207" y="23765"/>
                    <a:pt x="133207" y="23455"/>
                  </a:cubicBezTo>
                  <a:cubicBezTo>
                    <a:pt x="133207" y="23146"/>
                    <a:pt x="133457" y="22896"/>
                    <a:pt x="133767" y="22896"/>
                  </a:cubicBezTo>
                  <a:close/>
                  <a:moveTo>
                    <a:pt x="137494" y="22896"/>
                  </a:moveTo>
                  <a:cubicBezTo>
                    <a:pt x="137791" y="22896"/>
                    <a:pt x="138053" y="23146"/>
                    <a:pt x="138053" y="23455"/>
                  </a:cubicBezTo>
                  <a:cubicBezTo>
                    <a:pt x="138053" y="23765"/>
                    <a:pt x="137803" y="24015"/>
                    <a:pt x="137494" y="24015"/>
                  </a:cubicBezTo>
                  <a:cubicBezTo>
                    <a:pt x="137196" y="24015"/>
                    <a:pt x="136922" y="23765"/>
                    <a:pt x="136922" y="23455"/>
                  </a:cubicBezTo>
                  <a:cubicBezTo>
                    <a:pt x="136934" y="23146"/>
                    <a:pt x="137172" y="22896"/>
                    <a:pt x="137494" y="22896"/>
                  </a:cubicBezTo>
                  <a:close/>
                  <a:moveTo>
                    <a:pt x="1548" y="24753"/>
                  </a:moveTo>
                  <a:cubicBezTo>
                    <a:pt x="1846" y="24753"/>
                    <a:pt x="2119" y="25003"/>
                    <a:pt x="2119" y="25313"/>
                  </a:cubicBezTo>
                  <a:cubicBezTo>
                    <a:pt x="2119" y="25610"/>
                    <a:pt x="1858" y="25884"/>
                    <a:pt x="1548" y="25884"/>
                  </a:cubicBezTo>
                  <a:cubicBezTo>
                    <a:pt x="1238" y="25884"/>
                    <a:pt x="988" y="25622"/>
                    <a:pt x="988" y="25313"/>
                  </a:cubicBezTo>
                  <a:cubicBezTo>
                    <a:pt x="988" y="25003"/>
                    <a:pt x="1238" y="24753"/>
                    <a:pt x="1548" y="24753"/>
                  </a:cubicBezTo>
                  <a:close/>
                  <a:moveTo>
                    <a:pt x="5287" y="24753"/>
                  </a:moveTo>
                  <a:cubicBezTo>
                    <a:pt x="5596" y="24753"/>
                    <a:pt x="5846" y="25003"/>
                    <a:pt x="5846" y="25313"/>
                  </a:cubicBezTo>
                  <a:cubicBezTo>
                    <a:pt x="5846" y="25622"/>
                    <a:pt x="5596" y="25884"/>
                    <a:pt x="5287" y="25884"/>
                  </a:cubicBezTo>
                  <a:cubicBezTo>
                    <a:pt x="4977" y="25884"/>
                    <a:pt x="4715" y="25622"/>
                    <a:pt x="4715" y="25313"/>
                  </a:cubicBezTo>
                  <a:cubicBezTo>
                    <a:pt x="4715" y="25003"/>
                    <a:pt x="4977" y="24753"/>
                    <a:pt x="5287" y="24753"/>
                  </a:cubicBezTo>
                  <a:close/>
                  <a:moveTo>
                    <a:pt x="9001" y="24753"/>
                  </a:moveTo>
                  <a:cubicBezTo>
                    <a:pt x="9299" y="24753"/>
                    <a:pt x="9573" y="25003"/>
                    <a:pt x="9573" y="25313"/>
                  </a:cubicBezTo>
                  <a:cubicBezTo>
                    <a:pt x="9573" y="25610"/>
                    <a:pt x="9323" y="25884"/>
                    <a:pt x="9001" y="25884"/>
                  </a:cubicBezTo>
                  <a:cubicBezTo>
                    <a:pt x="8704" y="25884"/>
                    <a:pt x="8442" y="25622"/>
                    <a:pt x="8442" y="25313"/>
                  </a:cubicBezTo>
                  <a:cubicBezTo>
                    <a:pt x="8442" y="25003"/>
                    <a:pt x="8692" y="24753"/>
                    <a:pt x="9001" y="24753"/>
                  </a:cubicBezTo>
                  <a:close/>
                  <a:moveTo>
                    <a:pt x="12728" y="24753"/>
                  </a:moveTo>
                  <a:cubicBezTo>
                    <a:pt x="13037" y="24753"/>
                    <a:pt x="13288" y="25003"/>
                    <a:pt x="13288" y="25313"/>
                  </a:cubicBezTo>
                  <a:cubicBezTo>
                    <a:pt x="13288" y="25622"/>
                    <a:pt x="13037" y="25884"/>
                    <a:pt x="12728" y="25884"/>
                  </a:cubicBezTo>
                  <a:cubicBezTo>
                    <a:pt x="12418" y="25884"/>
                    <a:pt x="12156" y="25622"/>
                    <a:pt x="12156" y="25313"/>
                  </a:cubicBezTo>
                  <a:cubicBezTo>
                    <a:pt x="12180" y="25003"/>
                    <a:pt x="12418" y="24753"/>
                    <a:pt x="12728" y="24753"/>
                  </a:cubicBezTo>
                  <a:close/>
                  <a:moveTo>
                    <a:pt x="16466" y="24753"/>
                  </a:moveTo>
                  <a:cubicBezTo>
                    <a:pt x="16764" y="24753"/>
                    <a:pt x="17026" y="25003"/>
                    <a:pt x="17026" y="25313"/>
                  </a:cubicBezTo>
                  <a:cubicBezTo>
                    <a:pt x="17026" y="25610"/>
                    <a:pt x="16776" y="25884"/>
                    <a:pt x="16466" y="25884"/>
                  </a:cubicBezTo>
                  <a:cubicBezTo>
                    <a:pt x="16169" y="25884"/>
                    <a:pt x="15895" y="25622"/>
                    <a:pt x="15895" y="25313"/>
                  </a:cubicBezTo>
                  <a:cubicBezTo>
                    <a:pt x="15895" y="25003"/>
                    <a:pt x="16145" y="24753"/>
                    <a:pt x="16466" y="24753"/>
                  </a:cubicBezTo>
                  <a:close/>
                  <a:moveTo>
                    <a:pt x="20181" y="24753"/>
                  </a:moveTo>
                  <a:cubicBezTo>
                    <a:pt x="20491" y="24753"/>
                    <a:pt x="20753" y="25003"/>
                    <a:pt x="20753" y="25313"/>
                  </a:cubicBezTo>
                  <a:cubicBezTo>
                    <a:pt x="20753" y="25622"/>
                    <a:pt x="20491" y="25884"/>
                    <a:pt x="20181" y="25884"/>
                  </a:cubicBezTo>
                  <a:cubicBezTo>
                    <a:pt x="19872" y="25884"/>
                    <a:pt x="19622" y="25622"/>
                    <a:pt x="19622" y="25313"/>
                  </a:cubicBezTo>
                  <a:cubicBezTo>
                    <a:pt x="19634" y="25003"/>
                    <a:pt x="19872" y="24753"/>
                    <a:pt x="20181" y="24753"/>
                  </a:cubicBezTo>
                  <a:close/>
                  <a:moveTo>
                    <a:pt x="23920" y="24753"/>
                  </a:moveTo>
                  <a:cubicBezTo>
                    <a:pt x="24217" y="24753"/>
                    <a:pt x="24479" y="25003"/>
                    <a:pt x="24479" y="25313"/>
                  </a:cubicBezTo>
                  <a:cubicBezTo>
                    <a:pt x="24479" y="25610"/>
                    <a:pt x="24229" y="25884"/>
                    <a:pt x="23920" y="25884"/>
                  </a:cubicBezTo>
                  <a:cubicBezTo>
                    <a:pt x="23610" y="25884"/>
                    <a:pt x="23348" y="25622"/>
                    <a:pt x="23348" y="25313"/>
                  </a:cubicBezTo>
                  <a:cubicBezTo>
                    <a:pt x="23348" y="25003"/>
                    <a:pt x="23610" y="24753"/>
                    <a:pt x="23920" y="24753"/>
                  </a:cubicBezTo>
                  <a:close/>
                  <a:moveTo>
                    <a:pt x="27635" y="24753"/>
                  </a:moveTo>
                  <a:cubicBezTo>
                    <a:pt x="27956" y="24753"/>
                    <a:pt x="28206" y="25003"/>
                    <a:pt x="28206" y="25313"/>
                  </a:cubicBezTo>
                  <a:cubicBezTo>
                    <a:pt x="28206" y="25622"/>
                    <a:pt x="27956" y="25884"/>
                    <a:pt x="27635" y="25884"/>
                  </a:cubicBezTo>
                  <a:cubicBezTo>
                    <a:pt x="27325" y="25884"/>
                    <a:pt x="27075" y="25622"/>
                    <a:pt x="27075" y="25313"/>
                  </a:cubicBezTo>
                  <a:cubicBezTo>
                    <a:pt x="27087" y="25003"/>
                    <a:pt x="27325" y="24753"/>
                    <a:pt x="27635" y="24753"/>
                  </a:cubicBezTo>
                  <a:close/>
                  <a:moveTo>
                    <a:pt x="31373" y="24753"/>
                  </a:moveTo>
                  <a:cubicBezTo>
                    <a:pt x="31671" y="24753"/>
                    <a:pt x="31945" y="25003"/>
                    <a:pt x="31945" y="25313"/>
                  </a:cubicBezTo>
                  <a:cubicBezTo>
                    <a:pt x="31945" y="25610"/>
                    <a:pt x="31683" y="25884"/>
                    <a:pt x="31373" y="25884"/>
                  </a:cubicBezTo>
                  <a:cubicBezTo>
                    <a:pt x="31064" y="25884"/>
                    <a:pt x="30814" y="25622"/>
                    <a:pt x="30814" y="25313"/>
                  </a:cubicBezTo>
                  <a:cubicBezTo>
                    <a:pt x="30814" y="25003"/>
                    <a:pt x="31064" y="24753"/>
                    <a:pt x="31373" y="24753"/>
                  </a:cubicBezTo>
                  <a:close/>
                  <a:moveTo>
                    <a:pt x="35100" y="24753"/>
                  </a:moveTo>
                  <a:cubicBezTo>
                    <a:pt x="35409" y="24753"/>
                    <a:pt x="35659" y="25003"/>
                    <a:pt x="35659" y="25313"/>
                  </a:cubicBezTo>
                  <a:cubicBezTo>
                    <a:pt x="35659" y="25622"/>
                    <a:pt x="35409" y="25884"/>
                    <a:pt x="35100" y="25884"/>
                  </a:cubicBezTo>
                  <a:cubicBezTo>
                    <a:pt x="34778" y="25884"/>
                    <a:pt x="34528" y="25622"/>
                    <a:pt x="34528" y="25313"/>
                  </a:cubicBezTo>
                  <a:cubicBezTo>
                    <a:pt x="34540" y="25003"/>
                    <a:pt x="34778" y="24753"/>
                    <a:pt x="35100" y="24753"/>
                  </a:cubicBezTo>
                  <a:close/>
                  <a:moveTo>
                    <a:pt x="38815" y="24753"/>
                  </a:moveTo>
                  <a:cubicBezTo>
                    <a:pt x="39112" y="24753"/>
                    <a:pt x="39386" y="25003"/>
                    <a:pt x="39386" y="25313"/>
                  </a:cubicBezTo>
                  <a:cubicBezTo>
                    <a:pt x="39386" y="25610"/>
                    <a:pt x="39124" y="25884"/>
                    <a:pt x="38815" y="25884"/>
                  </a:cubicBezTo>
                  <a:cubicBezTo>
                    <a:pt x="38517" y="25884"/>
                    <a:pt x="38255" y="25622"/>
                    <a:pt x="38255" y="25313"/>
                  </a:cubicBezTo>
                  <a:cubicBezTo>
                    <a:pt x="38255" y="25003"/>
                    <a:pt x="38505" y="24753"/>
                    <a:pt x="38815" y="24753"/>
                  </a:cubicBezTo>
                  <a:close/>
                  <a:moveTo>
                    <a:pt x="42553" y="24753"/>
                  </a:moveTo>
                  <a:cubicBezTo>
                    <a:pt x="42863" y="24753"/>
                    <a:pt x="43113" y="25003"/>
                    <a:pt x="43113" y="25313"/>
                  </a:cubicBezTo>
                  <a:cubicBezTo>
                    <a:pt x="43113" y="25622"/>
                    <a:pt x="42863" y="25884"/>
                    <a:pt x="42553" y="25884"/>
                  </a:cubicBezTo>
                  <a:cubicBezTo>
                    <a:pt x="42232" y="25884"/>
                    <a:pt x="41982" y="25622"/>
                    <a:pt x="41982" y="25313"/>
                  </a:cubicBezTo>
                  <a:cubicBezTo>
                    <a:pt x="41982" y="25003"/>
                    <a:pt x="42244" y="24753"/>
                    <a:pt x="42553" y="24753"/>
                  </a:cubicBezTo>
                  <a:close/>
                  <a:moveTo>
                    <a:pt x="46268" y="24753"/>
                  </a:moveTo>
                  <a:cubicBezTo>
                    <a:pt x="46565" y="24753"/>
                    <a:pt x="46839" y="25003"/>
                    <a:pt x="46839" y="25313"/>
                  </a:cubicBezTo>
                  <a:cubicBezTo>
                    <a:pt x="46839" y="25610"/>
                    <a:pt x="46589" y="25884"/>
                    <a:pt x="46268" y="25884"/>
                  </a:cubicBezTo>
                  <a:cubicBezTo>
                    <a:pt x="45970" y="25884"/>
                    <a:pt x="45708" y="25622"/>
                    <a:pt x="45708" y="25313"/>
                  </a:cubicBezTo>
                  <a:cubicBezTo>
                    <a:pt x="45708" y="25003"/>
                    <a:pt x="45958" y="24753"/>
                    <a:pt x="46268" y="24753"/>
                  </a:cubicBezTo>
                  <a:close/>
                  <a:moveTo>
                    <a:pt x="50006" y="24753"/>
                  </a:moveTo>
                  <a:cubicBezTo>
                    <a:pt x="50316" y="24753"/>
                    <a:pt x="50578" y="25003"/>
                    <a:pt x="50578" y="25313"/>
                  </a:cubicBezTo>
                  <a:cubicBezTo>
                    <a:pt x="50578" y="25622"/>
                    <a:pt x="50316" y="25884"/>
                    <a:pt x="50006" y="25884"/>
                  </a:cubicBezTo>
                  <a:cubicBezTo>
                    <a:pt x="49697" y="25884"/>
                    <a:pt x="49447" y="25622"/>
                    <a:pt x="49447" y="25313"/>
                  </a:cubicBezTo>
                  <a:cubicBezTo>
                    <a:pt x="49447" y="25003"/>
                    <a:pt x="49697" y="24753"/>
                    <a:pt x="50006" y="24753"/>
                  </a:cubicBezTo>
                  <a:close/>
                  <a:moveTo>
                    <a:pt x="53733" y="24753"/>
                  </a:moveTo>
                  <a:cubicBezTo>
                    <a:pt x="54031" y="24753"/>
                    <a:pt x="54293" y="25003"/>
                    <a:pt x="54293" y="25313"/>
                  </a:cubicBezTo>
                  <a:cubicBezTo>
                    <a:pt x="54293" y="25610"/>
                    <a:pt x="54043" y="25884"/>
                    <a:pt x="53733" y="25884"/>
                  </a:cubicBezTo>
                  <a:cubicBezTo>
                    <a:pt x="53412" y="25884"/>
                    <a:pt x="53162" y="25622"/>
                    <a:pt x="53162" y="25313"/>
                  </a:cubicBezTo>
                  <a:cubicBezTo>
                    <a:pt x="53162" y="25003"/>
                    <a:pt x="53412" y="24753"/>
                    <a:pt x="53733" y="24753"/>
                  </a:cubicBezTo>
                  <a:close/>
                  <a:moveTo>
                    <a:pt x="57460" y="24753"/>
                  </a:moveTo>
                  <a:cubicBezTo>
                    <a:pt x="57781" y="24753"/>
                    <a:pt x="58031" y="25003"/>
                    <a:pt x="58031" y="25313"/>
                  </a:cubicBezTo>
                  <a:cubicBezTo>
                    <a:pt x="58031" y="25622"/>
                    <a:pt x="57781" y="25884"/>
                    <a:pt x="57460" y="25884"/>
                  </a:cubicBezTo>
                  <a:cubicBezTo>
                    <a:pt x="57150" y="25884"/>
                    <a:pt x="56900" y="25622"/>
                    <a:pt x="56900" y="25313"/>
                  </a:cubicBezTo>
                  <a:cubicBezTo>
                    <a:pt x="56900" y="25003"/>
                    <a:pt x="57150" y="24753"/>
                    <a:pt x="57460" y="24753"/>
                  </a:cubicBezTo>
                  <a:close/>
                  <a:moveTo>
                    <a:pt x="61186" y="24753"/>
                  </a:moveTo>
                  <a:cubicBezTo>
                    <a:pt x="61484" y="24753"/>
                    <a:pt x="61746" y="25003"/>
                    <a:pt x="61746" y="25313"/>
                  </a:cubicBezTo>
                  <a:cubicBezTo>
                    <a:pt x="61746" y="25610"/>
                    <a:pt x="61496" y="25884"/>
                    <a:pt x="61186" y="25884"/>
                  </a:cubicBezTo>
                  <a:cubicBezTo>
                    <a:pt x="60877" y="25884"/>
                    <a:pt x="60615" y="25622"/>
                    <a:pt x="60615" y="25313"/>
                  </a:cubicBezTo>
                  <a:cubicBezTo>
                    <a:pt x="60615" y="25003"/>
                    <a:pt x="60877" y="24753"/>
                    <a:pt x="61186" y="24753"/>
                  </a:cubicBezTo>
                  <a:close/>
                  <a:moveTo>
                    <a:pt x="64925" y="24753"/>
                  </a:moveTo>
                  <a:cubicBezTo>
                    <a:pt x="65234" y="24753"/>
                    <a:pt x="65485" y="25003"/>
                    <a:pt x="65485" y="25313"/>
                  </a:cubicBezTo>
                  <a:cubicBezTo>
                    <a:pt x="65485" y="25622"/>
                    <a:pt x="65234" y="25884"/>
                    <a:pt x="64925" y="25884"/>
                  </a:cubicBezTo>
                  <a:cubicBezTo>
                    <a:pt x="64603" y="25884"/>
                    <a:pt x="64353" y="25622"/>
                    <a:pt x="64353" y="25313"/>
                  </a:cubicBezTo>
                  <a:cubicBezTo>
                    <a:pt x="64353" y="25003"/>
                    <a:pt x="64603" y="24753"/>
                    <a:pt x="64925" y="24753"/>
                  </a:cubicBezTo>
                  <a:close/>
                  <a:moveTo>
                    <a:pt x="68640" y="24753"/>
                  </a:moveTo>
                  <a:cubicBezTo>
                    <a:pt x="68937" y="24753"/>
                    <a:pt x="69211" y="25003"/>
                    <a:pt x="69211" y="25313"/>
                  </a:cubicBezTo>
                  <a:cubicBezTo>
                    <a:pt x="69211" y="25610"/>
                    <a:pt x="68949" y="25884"/>
                    <a:pt x="68640" y="25884"/>
                  </a:cubicBezTo>
                  <a:cubicBezTo>
                    <a:pt x="68330" y="25884"/>
                    <a:pt x="68080" y="25622"/>
                    <a:pt x="68080" y="25313"/>
                  </a:cubicBezTo>
                  <a:cubicBezTo>
                    <a:pt x="68092" y="25003"/>
                    <a:pt x="68330" y="24753"/>
                    <a:pt x="68640" y="24753"/>
                  </a:cubicBezTo>
                  <a:close/>
                  <a:moveTo>
                    <a:pt x="72366" y="24753"/>
                  </a:moveTo>
                  <a:cubicBezTo>
                    <a:pt x="72676" y="24753"/>
                    <a:pt x="72926" y="25003"/>
                    <a:pt x="72926" y="25313"/>
                  </a:cubicBezTo>
                  <a:cubicBezTo>
                    <a:pt x="72926" y="25622"/>
                    <a:pt x="72676" y="25884"/>
                    <a:pt x="72366" y="25884"/>
                  </a:cubicBezTo>
                  <a:cubicBezTo>
                    <a:pt x="72045" y="25884"/>
                    <a:pt x="71795" y="25622"/>
                    <a:pt x="71795" y="25313"/>
                  </a:cubicBezTo>
                  <a:cubicBezTo>
                    <a:pt x="71807" y="25003"/>
                    <a:pt x="72069" y="24753"/>
                    <a:pt x="72366" y="24753"/>
                  </a:cubicBezTo>
                  <a:close/>
                  <a:moveTo>
                    <a:pt x="76093" y="24753"/>
                  </a:moveTo>
                  <a:cubicBezTo>
                    <a:pt x="76391" y="24753"/>
                    <a:pt x="76664" y="25003"/>
                    <a:pt x="76664" y="25313"/>
                  </a:cubicBezTo>
                  <a:cubicBezTo>
                    <a:pt x="76664" y="25610"/>
                    <a:pt x="76403" y="25884"/>
                    <a:pt x="76093" y="25884"/>
                  </a:cubicBezTo>
                  <a:cubicBezTo>
                    <a:pt x="75795" y="25884"/>
                    <a:pt x="75533" y="25622"/>
                    <a:pt x="75533" y="25313"/>
                  </a:cubicBezTo>
                  <a:cubicBezTo>
                    <a:pt x="75533" y="25003"/>
                    <a:pt x="75783" y="24753"/>
                    <a:pt x="76093" y="24753"/>
                  </a:cubicBezTo>
                  <a:close/>
                  <a:moveTo>
                    <a:pt x="79712" y="24753"/>
                  </a:moveTo>
                  <a:cubicBezTo>
                    <a:pt x="80010" y="24753"/>
                    <a:pt x="80284" y="25003"/>
                    <a:pt x="80284" y="25313"/>
                  </a:cubicBezTo>
                  <a:cubicBezTo>
                    <a:pt x="80284" y="25610"/>
                    <a:pt x="80022" y="25884"/>
                    <a:pt x="79712" y="25884"/>
                  </a:cubicBezTo>
                  <a:cubicBezTo>
                    <a:pt x="79403" y="25884"/>
                    <a:pt x="79153" y="25622"/>
                    <a:pt x="79153" y="25313"/>
                  </a:cubicBezTo>
                  <a:cubicBezTo>
                    <a:pt x="79153" y="25003"/>
                    <a:pt x="79403" y="24753"/>
                    <a:pt x="79712" y="24753"/>
                  </a:cubicBezTo>
                  <a:close/>
                  <a:moveTo>
                    <a:pt x="83451" y="24753"/>
                  </a:moveTo>
                  <a:cubicBezTo>
                    <a:pt x="83761" y="24753"/>
                    <a:pt x="84011" y="25003"/>
                    <a:pt x="84011" y="25313"/>
                  </a:cubicBezTo>
                  <a:cubicBezTo>
                    <a:pt x="84011" y="25622"/>
                    <a:pt x="83761" y="25884"/>
                    <a:pt x="83451" y="25884"/>
                  </a:cubicBezTo>
                  <a:cubicBezTo>
                    <a:pt x="83141" y="25884"/>
                    <a:pt x="82880" y="25622"/>
                    <a:pt x="82880" y="25313"/>
                  </a:cubicBezTo>
                  <a:cubicBezTo>
                    <a:pt x="82880" y="25003"/>
                    <a:pt x="83141" y="24753"/>
                    <a:pt x="83451" y="24753"/>
                  </a:cubicBezTo>
                  <a:close/>
                  <a:moveTo>
                    <a:pt x="87166" y="24753"/>
                  </a:moveTo>
                  <a:cubicBezTo>
                    <a:pt x="87463" y="24753"/>
                    <a:pt x="87737" y="25003"/>
                    <a:pt x="87737" y="25313"/>
                  </a:cubicBezTo>
                  <a:cubicBezTo>
                    <a:pt x="87737" y="25610"/>
                    <a:pt x="87475" y="25884"/>
                    <a:pt x="87166" y="25884"/>
                  </a:cubicBezTo>
                  <a:cubicBezTo>
                    <a:pt x="86856" y="25884"/>
                    <a:pt x="86606" y="25622"/>
                    <a:pt x="86606" y="25313"/>
                  </a:cubicBezTo>
                  <a:cubicBezTo>
                    <a:pt x="86606" y="25003"/>
                    <a:pt x="86856" y="24753"/>
                    <a:pt x="87166" y="24753"/>
                  </a:cubicBezTo>
                  <a:close/>
                  <a:moveTo>
                    <a:pt x="90904" y="24753"/>
                  </a:moveTo>
                  <a:cubicBezTo>
                    <a:pt x="91214" y="24753"/>
                    <a:pt x="91464" y="25003"/>
                    <a:pt x="91464" y="25313"/>
                  </a:cubicBezTo>
                  <a:cubicBezTo>
                    <a:pt x="91464" y="25622"/>
                    <a:pt x="91214" y="25884"/>
                    <a:pt x="90904" y="25884"/>
                  </a:cubicBezTo>
                  <a:cubicBezTo>
                    <a:pt x="90595" y="25884"/>
                    <a:pt x="90345" y="25622"/>
                    <a:pt x="90345" y="25313"/>
                  </a:cubicBezTo>
                  <a:cubicBezTo>
                    <a:pt x="90345" y="25003"/>
                    <a:pt x="90595" y="24753"/>
                    <a:pt x="90904" y="24753"/>
                  </a:cubicBezTo>
                  <a:close/>
                  <a:moveTo>
                    <a:pt x="94631" y="24753"/>
                  </a:moveTo>
                  <a:cubicBezTo>
                    <a:pt x="94929" y="24753"/>
                    <a:pt x="95191" y="25003"/>
                    <a:pt x="95191" y="25313"/>
                  </a:cubicBezTo>
                  <a:cubicBezTo>
                    <a:pt x="95191" y="25610"/>
                    <a:pt x="94941" y="25884"/>
                    <a:pt x="94631" y="25884"/>
                  </a:cubicBezTo>
                  <a:cubicBezTo>
                    <a:pt x="94310" y="25884"/>
                    <a:pt x="94060" y="25622"/>
                    <a:pt x="94060" y="25313"/>
                  </a:cubicBezTo>
                  <a:cubicBezTo>
                    <a:pt x="94071" y="25003"/>
                    <a:pt x="94310" y="24753"/>
                    <a:pt x="94631" y="24753"/>
                  </a:cubicBezTo>
                  <a:close/>
                  <a:moveTo>
                    <a:pt x="98346" y="24753"/>
                  </a:moveTo>
                  <a:cubicBezTo>
                    <a:pt x="98655" y="24753"/>
                    <a:pt x="98905" y="25003"/>
                    <a:pt x="98905" y="25313"/>
                  </a:cubicBezTo>
                  <a:cubicBezTo>
                    <a:pt x="98905" y="25622"/>
                    <a:pt x="98655" y="25884"/>
                    <a:pt x="98346" y="25884"/>
                  </a:cubicBezTo>
                  <a:cubicBezTo>
                    <a:pt x="98036" y="25884"/>
                    <a:pt x="97786" y="25622"/>
                    <a:pt x="97786" y="25313"/>
                  </a:cubicBezTo>
                  <a:cubicBezTo>
                    <a:pt x="97798" y="25003"/>
                    <a:pt x="98036" y="24753"/>
                    <a:pt x="98346" y="24753"/>
                  </a:cubicBezTo>
                  <a:close/>
                  <a:moveTo>
                    <a:pt x="102084" y="24753"/>
                  </a:moveTo>
                  <a:cubicBezTo>
                    <a:pt x="102382" y="24753"/>
                    <a:pt x="102644" y="25003"/>
                    <a:pt x="102644" y="25313"/>
                  </a:cubicBezTo>
                  <a:cubicBezTo>
                    <a:pt x="102644" y="25610"/>
                    <a:pt x="102394" y="25884"/>
                    <a:pt x="102084" y="25884"/>
                  </a:cubicBezTo>
                  <a:cubicBezTo>
                    <a:pt x="101787" y="25884"/>
                    <a:pt x="101513" y="25622"/>
                    <a:pt x="101513" y="25313"/>
                  </a:cubicBezTo>
                  <a:cubicBezTo>
                    <a:pt x="101513" y="25003"/>
                    <a:pt x="101775" y="24753"/>
                    <a:pt x="102084" y="24753"/>
                  </a:cubicBezTo>
                  <a:close/>
                  <a:moveTo>
                    <a:pt x="105799" y="24753"/>
                  </a:moveTo>
                  <a:cubicBezTo>
                    <a:pt x="106121" y="24753"/>
                    <a:pt x="106371" y="25003"/>
                    <a:pt x="106371" y="25313"/>
                  </a:cubicBezTo>
                  <a:cubicBezTo>
                    <a:pt x="106371" y="25622"/>
                    <a:pt x="106109" y="25884"/>
                    <a:pt x="105799" y="25884"/>
                  </a:cubicBezTo>
                  <a:cubicBezTo>
                    <a:pt x="105490" y="25884"/>
                    <a:pt x="105239" y="25622"/>
                    <a:pt x="105239" y="25313"/>
                  </a:cubicBezTo>
                  <a:cubicBezTo>
                    <a:pt x="105251" y="25003"/>
                    <a:pt x="105490" y="24753"/>
                    <a:pt x="105799" y="24753"/>
                  </a:cubicBezTo>
                  <a:close/>
                  <a:moveTo>
                    <a:pt x="109538" y="24753"/>
                  </a:moveTo>
                  <a:cubicBezTo>
                    <a:pt x="109835" y="24753"/>
                    <a:pt x="110109" y="25003"/>
                    <a:pt x="110109" y="25313"/>
                  </a:cubicBezTo>
                  <a:cubicBezTo>
                    <a:pt x="110109" y="25610"/>
                    <a:pt x="109847" y="25884"/>
                    <a:pt x="109538" y="25884"/>
                  </a:cubicBezTo>
                  <a:cubicBezTo>
                    <a:pt x="109228" y="25884"/>
                    <a:pt x="108978" y="25622"/>
                    <a:pt x="108978" y="25313"/>
                  </a:cubicBezTo>
                  <a:cubicBezTo>
                    <a:pt x="108978" y="25003"/>
                    <a:pt x="109228" y="24753"/>
                    <a:pt x="109538" y="24753"/>
                  </a:cubicBezTo>
                  <a:close/>
                  <a:moveTo>
                    <a:pt x="113264" y="24753"/>
                  </a:moveTo>
                  <a:cubicBezTo>
                    <a:pt x="113574" y="24753"/>
                    <a:pt x="113824" y="25003"/>
                    <a:pt x="113824" y="25313"/>
                  </a:cubicBezTo>
                  <a:cubicBezTo>
                    <a:pt x="113824" y="25622"/>
                    <a:pt x="113574" y="25884"/>
                    <a:pt x="113264" y="25884"/>
                  </a:cubicBezTo>
                  <a:cubicBezTo>
                    <a:pt x="112943" y="25884"/>
                    <a:pt x="112693" y="25622"/>
                    <a:pt x="112693" y="25313"/>
                  </a:cubicBezTo>
                  <a:cubicBezTo>
                    <a:pt x="112705" y="25003"/>
                    <a:pt x="112943" y="24753"/>
                    <a:pt x="113264" y="24753"/>
                  </a:cubicBezTo>
                  <a:close/>
                  <a:moveTo>
                    <a:pt x="116991" y="24753"/>
                  </a:moveTo>
                  <a:cubicBezTo>
                    <a:pt x="117289" y="24753"/>
                    <a:pt x="117562" y="25003"/>
                    <a:pt x="117562" y="25313"/>
                  </a:cubicBezTo>
                  <a:cubicBezTo>
                    <a:pt x="117562" y="25610"/>
                    <a:pt x="117312" y="25884"/>
                    <a:pt x="116991" y="25884"/>
                  </a:cubicBezTo>
                  <a:cubicBezTo>
                    <a:pt x="116681" y="25884"/>
                    <a:pt x="116431" y="25622"/>
                    <a:pt x="116431" y="25313"/>
                  </a:cubicBezTo>
                  <a:cubicBezTo>
                    <a:pt x="116431" y="25003"/>
                    <a:pt x="116681" y="24753"/>
                    <a:pt x="116991" y="24753"/>
                  </a:cubicBezTo>
                  <a:close/>
                  <a:moveTo>
                    <a:pt x="120718" y="24753"/>
                  </a:moveTo>
                  <a:cubicBezTo>
                    <a:pt x="121027" y="24753"/>
                    <a:pt x="121277" y="25003"/>
                    <a:pt x="121277" y="25313"/>
                  </a:cubicBezTo>
                  <a:cubicBezTo>
                    <a:pt x="121277" y="25622"/>
                    <a:pt x="121027" y="25884"/>
                    <a:pt x="120718" y="25884"/>
                  </a:cubicBezTo>
                  <a:cubicBezTo>
                    <a:pt x="120408" y="25884"/>
                    <a:pt x="120146" y="25622"/>
                    <a:pt x="120146" y="25313"/>
                  </a:cubicBezTo>
                  <a:cubicBezTo>
                    <a:pt x="120170" y="25003"/>
                    <a:pt x="120420" y="24753"/>
                    <a:pt x="120718" y="24753"/>
                  </a:cubicBezTo>
                  <a:close/>
                  <a:moveTo>
                    <a:pt x="124456" y="24753"/>
                  </a:moveTo>
                  <a:cubicBezTo>
                    <a:pt x="124754" y="24753"/>
                    <a:pt x="125016" y="25003"/>
                    <a:pt x="125016" y="25313"/>
                  </a:cubicBezTo>
                  <a:cubicBezTo>
                    <a:pt x="125016" y="25610"/>
                    <a:pt x="124766" y="25884"/>
                    <a:pt x="124456" y="25884"/>
                  </a:cubicBezTo>
                  <a:cubicBezTo>
                    <a:pt x="124135" y="25884"/>
                    <a:pt x="123885" y="25622"/>
                    <a:pt x="123885" y="25313"/>
                  </a:cubicBezTo>
                  <a:cubicBezTo>
                    <a:pt x="123885" y="25003"/>
                    <a:pt x="124135" y="24753"/>
                    <a:pt x="124456" y="24753"/>
                  </a:cubicBezTo>
                  <a:close/>
                  <a:moveTo>
                    <a:pt x="128171" y="24753"/>
                  </a:moveTo>
                  <a:cubicBezTo>
                    <a:pt x="128480" y="24753"/>
                    <a:pt x="128742" y="25003"/>
                    <a:pt x="128742" y="25313"/>
                  </a:cubicBezTo>
                  <a:cubicBezTo>
                    <a:pt x="128742" y="25622"/>
                    <a:pt x="128480" y="25884"/>
                    <a:pt x="128171" y="25884"/>
                  </a:cubicBezTo>
                  <a:cubicBezTo>
                    <a:pt x="127861" y="25884"/>
                    <a:pt x="127611" y="25622"/>
                    <a:pt x="127611" y="25313"/>
                  </a:cubicBezTo>
                  <a:cubicBezTo>
                    <a:pt x="127611" y="25003"/>
                    <a:pt x="127861" y="24753"/>
                    <a:pt x="128171" y="24753"/>
                  </a:cubicBezTo>
                  <a:close/>
                  <a:moveTo>
                    <a:pt x="131898" y="24753"/>
                  </a:moveTo>
                  <a:cubicBezTo>
                    <a:pt x="132195" y="24753"/>
                    <a:pt x="132457" y="25003"/>
                    <a:pt x="132457" y="25313"/>
                  </a:cubicBezTo>
                  <a:cubicBezTo>
                    <a:pt x="132457" y="25610"/>
                    <a:pt x="132207" y="25884"/>
                    <a:pt x="131898" y="25884"/>
                  </a:cubicBezTo>
                  <a:cubicBezTo>
                    <a:pt x="131600" y="25884"/>
                    <a:pt x="131326" y="25622"/>
                    <a:pt x="131326" y="25313"/>
                  </a:cubicBezTo>
                  <a:cubicBezTo>
                    <a:pt x="131338" y="25003"/>
                    <a:pt x="131576" y="24753"/>
                    <a:pt x="131898" y="24753"/>
                  </a:cubicBezTo>
                  <a:close/>
                  <a:moveTo>
                    <a:pt x="135624" y="24753"/>
                  </a:moveTo>
                  <a:cubicBezTo>
                    <a:pt x="135946" y="24753"/>
                    <a:pt x="136196" y="25003"/>
                    <a:pt x="136196" y="25313"/>
                  </a:cubicBezTo>
                  <a:cubicBezTo>
                    <a:pt x="136196" y="25622"/>
                    <a:pt x="135934" y="25884"/>
                    <a:pt x="135624" y="25884"/>
                  </a:cubicBezTo>
                  <a:cubicBezTo>
                    <a:pt x="135315" y="25884"/>
                    <a:pt x="135065" y="25622"/>
                    <a:pt x="135065" y="25313"/>
                  </a:cubicBezTo>
                  <a:cubicBezTo>
                    <a:pt x="135065" y="25003"/>
                    <a:pt x="135315" y="24753"/>
                    <a:pt x="135624" y="24753"/>
                  </a:cubicBezTo>
                  <a:close/>
                  <a:moveTo>
                    <a:pt x="139351" y="24753"/>
                  </a:moveTo>
                  <a:cubicBezTo>
                    <a:pt x="139649" y="24753"/>
                    <a:pt x="139910" y="25003"/>
                    <a:pt x="139910" y="25313"/>
                  </a:cubicBezTo>
                  <a:cubicBezTo>
                    <a:pt x="139910" y="25610"/>
                    <a:pt x="139660" y="25884"/>
                    <a:pt x="139351" y="25884"/>
                  </a:cubicBezTo>
                  <a:cubicBezTo>
                    <a:pt x="139053" y="25884"/>
                    <a:pt x="138779" y="25622"/>
                    <a:pt x="138779" y="25313"/>
                  </a:cubicBezTo>
                  <a:cubicBezTo>
                    <a:pt x="138779" y="25003"/>
                    <a:pt x="139041" y="24753"/>
                    <a:pt x="139351" y="24753"/>
                  </a:cubicBezTo>
                  <a:close/>
                  <a:moveTo>
                    <a:pt x="3405" y="26610"/>
                  </a:moveTo>
                  <a:cubicBezTo>
                    <a:pt x="3703" y="26610"/>
                    <a:pt x="3977" y="26861"/>
                    <a:pt x="3977" y="27182"/>
                  </a:cubicBezTo>
                  <a:cubicBezTo>
                    <a:pt x="3977" y="27480"/>
                    <a:pt x="3727" y="27742"/>
                    <a:pt x="3405" y="27742"/>
                  </a:cubicBezTo>
                  <a:cubicBezTo>
                    <a:pt x="3096" y="27742"/>
                    <a:pt x="2846" y="27492"/>
                    <a:pt x="2846" y="27182"/>
                  </a:cubicBezTo>
                  <a:cubicBezTo>
                    <a:pt x="2858" y="26861"/>
                    <a:pt x="3096" y="26610"/>
                    <a:pt x="3405" y="26610"/>
                  </a:cubicBezTo>
                  <a:close/>
                  <a:moveTo>
                    <a:pt x="7132" y="26610"/>
                  </a:moveTo>
                  <a:cubicBezTo>
                    <a:pt x="7430" y="26610"/>
                    <a:pt x="7692" y="26861"/>
                    <a:pt x="7692" y="27182"/>
                  </a:cubicBezTo>
                  <a:cubicBezTo>
                    <a:pt x="7692" y="27480"/>
                    <a:pt x="7442" y="27742"/>
                    <a:pt x="7132" y="27742"/>
                  </a:cubicBezTo>
                  <a:cubicBezTo>
                    <a:pt x="6834" y="27742"/>
                    <a:pt x="6560" y="27492"/>
                    <a:pt x="6560" y="27182"/>
                  </a:cubicBezTo>
                  <a:cubicBezTo>
                    <a:pt x="6560" y="26861"/>
                    <a:pt x="6822" y="26610"/>
                    <a:pt x="7132" y="26610"/>
                  </a:cubicBezTo>
                  <a:close/>
                  <a:moveTo>
                    <a:pt x="10871" y="26610"/>
                  </a:moveTo>
                  <a:cubicBezTo>
                    <a:pt x="11168" y="26610"/>
                    <a:pt x="11430" y="26861"/>
                    <a:pt x="11430" y="27182"/>
                  </a:cubicBezTo>
                  <a:cubicBezTo>
                    <a:pt x="11430" y="27480"/>
                    <a:pt x="11180" y="27742"/>
                    <a:pt x="10871" y="27742"/>
                  </a:cubicBezTo>
                  <a:cubicBezTo>
                    <a:pt x="10573" y="27742"/>
                    <a:pt x="10299" y="27492"/>
                    <a:pt x="10299" y="27182"/>
                  </a:cubicBezTo>
                  <a:cubicBezTo>
                    <a:pt x="10299" y="26861"/>
                    <a:pt x="10549" y="26610"/>
                    <a:pt x="10871" y="26610"/>
                  </a:cubicBezTo>
                  <a:close/>
                  <a:moveTo>
                    <a:pt x="14585" y="26610"/>
                  </a:moveTo>
                  <a:cubicBezTo>
                    <a:pt x="14883" y="26610"/>
                    <a:pt x="15157" y="26861"/>
                    <a:pt x="15157" y="27182"/>
                  </a:cubicBezTo>
                  <a:cubicBezTo>
                    <a:pt x="15157" y="27480"/>
                    <a:pt x="14895" y="27742"/>
                    <a:pt x="14585" y="27742"/>
                  </a:cubicBezTo>
                  <a:cubicBezTo>
                    <a:pt x="14288" y="27742"/>
                    <a:pt x="14014" y="27492"/>
                    <a:pt x="14014" y="27182"/>
                  </a:cubicBezTo>
                  <a:cubicBezTo>
                    <a:pt x="14014" y="26861"/>
                    <a:pt x="14276" y="26610"/>
                    <a:pt x="14585" y="26610"/>
                  </a:cubicBezTo>
                  <a:close/>
                  <a:moveTo>
                    <a:pt x="18324" y="26610"/>
                  </a:moveTo>
                  <a:cubicBezTo>
                    <a:pt x="18622" y="26610"/>
                    <a:pt x="18883" y="26861"/>
                    <a:pt x="18883" y="27182"/>
                  </a:cubicBezTo>
                  <a:cubicBezTo>
                    <a:pt x="18883" y="27480"/>
                    <a:pt x="18633" y="27742"/>
                    <a:pt x="18324" y="27742"/>
                  </a:cubicBezTo>
                  <a:cubicBezTo>
                    <a:pt x="18026" y="27742"/>
                    <a:pt x="17752" y="27492"/>
                    <a:pt x="17752" y="27182"/>
                  </a:cubicBezTo>
                  <a:cubicBezTo>
                    <a:pt x="17752" y="26861"/>
                    <a:pt x="18014" y="26610"/>
                    <a:pt x="18324" y="26610"/>
                  </a:cubicBezTo>
                  <a:close/>
                  <a:moveTo>
                    <a:pt x="22039" y="26610"/>
                  </a:moveTo>
                  <a:cubicBezTo>
                    <a:pt x="22336" y="26610"/>
                    <a:pt x="22610" y="26861"/>
                    <a:pt x="22610" y="27182"/>
                  </a:cubicBezTo>
                  <a:cubicBezTo>
                    <a:pt x="22610" y="27480"/>
                    <a:pt x="22360" y="27742"/>
                    <a:pt x="22039" y="27742"/>
                  </a:cubicBezTo>
                  <a:cubicBezTo>
                    <a:pt x="21729" y="27742"/>
                    <a:pt x="21479" y="27492"/>
                    <a:pt x="21479" y="27182"/>
                  </a:cubicBezTo>
                  <a:cubicBezTo>
                    <a:pt x="21479" y="26861"/>
                    <a:pt x="21729" y="26610"/>
                    <a:pt x="22039" y="26610"/>
                  </a:cubicBezTo>
                  <a:close/>
                  <a:moveTo>
                    <a:pt x="25777" y="26610"/>
                  </a:moveTo>
                  <a:cubicBezTo>
                    <a:pt x="26075" y="26610"/>
                    <a:pt x="26349" y="26861"/>
                    <a:pt x="26349" y="27182"/>
                  </a:cubicBezTo>
                  <a:cubicBezTo>
                    <a:pt x="26349" y="27480"/>
                    <a:pt x="26087" y="27742"/>
                    <a:pt x="25777" y="27742"/>
                  </a:cubicBezTo>
                  <a:cubicBezTo>
                    <a:pt x="25468" y="27742"/>
                    <a:pt x="25206" y="27492"/>
                    <a:pt x="25206" y="27182"/>
                  </a:cubicBezTo>
                  <a:cubicBezTo>
                    <a:pt x="25206" y="26861"/>
                    <a:pt x="25468" y="26610"/>
                    <a:pt x="25777" y="26610"/>
                  </a:cubicBezTo>
                  <a:close/>
                  <a:moveTo>
                    <a:pt x="29504" y="26610"/>
                  </a:moveTo>
                  <a:cubicBezTo>
                    <a:pt x="29801" y="26610"/>
                    <a:pt x="30063" y="26861"/>
                    <a:pt x="30063" y="27182"/>
                  </a:cubicBezTo>
                  <a:cubicBezTo>
                    <a:pt x="30063" y="27480"/>
                    <a:pt x="29813" y="27742"/>
                    <a:pt x="29504" y="27742"/>
                  </a:cubicBezTo>
                  <a:cubicBezTo>
                    <a:pt x="29182" y="27742"/>
                    <a:pt x="28932" y="27492"/>
                    <a:pt x="28932" y="27182"/>
                  </a:cubicBezTo>
                  <a:cubicBezTo>
                    <a:pt x="28932" y="26861"/>
                    <a:pt x="29182" y="26610"/>
                    <a:pt x="29504" y="26610"/>
                  </a:cubicBezTo>
                  <a:close/>
                  <a:moveTo>
                    <a:pt x="33230" y="26610"/>
                  </a:moveTo>
                  <a:cubicBezTo>
                    <a:pt x="33528" y="26610"/>
                    <a:pt x="33802" y="26861"/>
                    <a:pt x="33802" y="27182"/>
                  </a:cubicBezTo>
                  <a:cubicBezTo>
                    <a:pt x="33802" y="27480"/>
                    <a:pt x="33552" y="27742"/>
                    <a:pt x="33230" y="27742"/>
                  </a:cubicBezTo>
                  <a:cubicBezTo>
                    <a:pt x="32921" y="27742"/>
                    <a:pt x="32671" y="27492"/>
                    <a:pt x="32671" y="27182"/>
                  </a:cubicBezTo>
                  <a:cubicBezTo>
                    <a:pt x="32671" y="26861"/>
                    <a:pt x="32921" y="26610"/>
                    <a:pt x="33230" y="26610"/>
                  </a:cubicBezTo>
                  <a:close/>
                  <a:moveTo>
                    <a:pt x="36957" y="26610"/>
                  </a:moveTo>
                  <a:cubicBezTo>
                    <a:pt x="37255" y="26610"/>
                    <a:pt x="37517" y="26861"/>
                    <a:pt x="37517" y="27182"/>
                  </a:cubicBezTo>
                  <a:cubicBezTo>
                    <a:pt x="37517" y="27480"/>
                    <a:pt x="37267" y="27742"/>
                    <a:pt x="36957" y="27742"/>
                  </a:cubicBezTo>
                  <a:cubicBezTo>
                    <a:pt x="36648" y="27742"/>
                    <a:pt x="36386" y="27492"/>
                    <a:pt x="36386" y="27182"/>
                  </a:cubicBezTo>
                  <a:cubicBezTo>
                    <a:pt x="36409" y="26861"/>
                    <a:pt x="36648" y="26610"/>
                    <a:pt x="36957" y="26610"/>
                  </a:cubicBezTo>
                  <a:close/>
                  <a:moveTo>
                    <a:pt x="40672" y="26610"/>
                  </a:moveTo>
                  <a:cubicBezTo>
                    <a:pt x="40970" y="26610"/>
                    <a:pt x="41243" y="26861"/>
                    <a:pt x="41243" y="27182"/>
                  </a:cubicBezTo>
                  <a:cubicBezTo>
                    <a:pt x="41243" y="27480"/>
                    <a:pt x="40993" y="27742"/>
                    <a:pt x="40672" y="27742"/>
                  </a:cubicBezTo>
                  <a:cubicBezTo>
                    <a:pt x="40374" y="27742"/>
                    <a:pt x="40112" y="27492"/>
                    <a:pt x="40112" y="27182"/>
                  </a:cubicBezTo>
                  <a:cubicBezTo>
                    <a:pt x="40112" y="26861"/>
                    <a:pt x="40362" y="26610"/>
                    <a:pt x="40672" y="26610"/>
                  </a:cubicBezTo>
                  <a:close/>
                  <a:moveTo>
                    <a:pt x="44410" y="26610"/>
                  </a:moveTo>
                  <a:cubicBezTo>
                    <a:pt x="44708" y="26610"/>
                    <a:pt x="44982" y="26861"/>
                    <a:pt x="44982" y="27182"/>
                  </a:cubicBezTo>
                  <a:cubicBezTo>
                    <a:pt x="44982" y="27480"/>
                    <a:pt x="44720" y="27742"/>
                    <a:pt x="44410" y="27742"/>
                  </a:cubicBezTo>
                  <a:cubicBezTo>
                    <a:pt x="44113" y="27742"/>
                    <a:pt x="43851" y="27492"/>
                    <a:pt x="43851" y="27182"/>
                  </a:cubicBezTo>
                  <a:cubicBezTo>
                    <a:pt x="43851" y="26861"/>
                    <a:pt x="44101" y="26610"/>
                    <a:pt x="44410" y="26610"/>
                  </a:cubicBezTo>
                  <a:close/>
                  <a:moveTo>
                    <a:pt x="48137" y="26610"/>
                  </a:moveTo>
                  <a:cubicBezTo>
                    <a:pt x="48435" y="26610"/>
                    <a:pt x="48697" y="26861"/>
                    <a:pt x="48697" y="27182"/>
                  </a:cubicBezTo>
                  <a:cubicBezTo>
                    <a:pt x="48697" y="27480"/>
                    <a:pt x="48447" y="27742"/>
                    <a:pt x="48137" y="27742"/>
                  </a:cubicBezTo>
                  <a:cubicBezTo>
                    <a:pt x="47839" y="27742"/>
                    <a:pt x="47566" y="27492"/>
                    <a:pt x="47566" y="27182"/>
                  </a:cubicBezTo>
                  <a:cubicBezTo>
                    <a:pt x="47566" y="26861"/>
                    <a:pt x="47839" y="26610"/>
                    <a:pt x="48137" y="26610"/>
                  </a:cubicBezTo>
                  <a:close/>
                  <a:moveTo>
                    <a:pt x="51864" y="26610"/>
                  </a:moveTo>
                  <a:cubicBezTo>
                    <a:pt x="52161" y="26610"/>
                    <a:pt x="52435" y="26861"/>
                    <a:pt x="52435" y="27182"/>
                  </a:cubicBezTo>
                  <a:cubicBezTo>
                    <a:pt x="52435" y="27480"/>
                    <a:pt x="52185" y="27742"/>
                    <a:pt x="51864" y="27742"/>
                  </a:cubicBezTo>
                  <a:cubicBezTo>
                    <a:pt x="51566" y="27742"/>
                    <a:pt x="51304" y="27492"/>
                    <a:pt x="51304" y="27182"/>
                  </a:cubicBezTo>
                  <a:cubicBezTo>
                    <a:pt x="51304" y="26861"/>
                    <a:pt x="51554" y="26610"/>
                    <a:pt x="51864" y="26610"/>
                  </a:cubicBezTo>
                  <a:close/>
                  <a:moveTo>
                    <a:pt x="55602" y="26610"/>
                  </a:moveTo>
                  <a:cubicBezTo>
                    <a:pt x="55900" y="26610"/>
                    <a:pt x="56174" y="26861"/>
                    <a:pt x="56174" y="27182"/>
                  </a:cubicBezTo>
                  <a:cubicBezTo>
                    <a:pt x="56174" y="27480"/>
                    <a:pt x="55912" y="27742"/>
                    <a:pt x="55602" y="27742"/>
                  </a:cubicBezTo>
                  <a:cubicBezTo>
                    <a:pt x="55293" y="27742"/>
                    <a:pt x="55043" y="27492"/>
                    <a:pt x="55043" y="27182"/>
                  </a:cubicBezTo>
                  <a:cubicBezTo>
                    <a:pt x="55043" y="26861"/>
                    <a:pt x="55293" y="26610"/>
                    <a:pt x="55602" y="26610"/>
                  </a:cubicBezTo>
                  <a:close/>
                  <a:moveTo>
                    <a:pt x="59329" y="26610"/>
                  </a:moveTo>
                  <a:cubicBezTo>
                    <a:pt x="59627" y="26610"/>
                    <a:pt x="59889" y="26861"/>
                    <a:pt x="59889" y="27182"/>
                  </a:cubicBezTo>
                  <a:cubicBezTo>
                    <a:pt x="59889" y="27480"/>
                    <a:pt x="59639" y="27742"/>
                    <a:pt x="59329" y="27742"/>
                  </a:cubicBezTo>
                  <a:cubicBezTo>
                    <a:pt x="59008" y="27742"/>
                    <a:pt x="58757" y="27492"/>
                    <a:pt x="58757" y="27182"/>
                  </a:cubicBezTo>
                  <a:cubicBezTo>
                    <a:pt x="58757" y="26861"/>
                    <a:pt x="59008" y="26610"/>
                    <a:pt x="59329" y="26610"/>
                  </a:cubicBezTo>
                  <a:close/>
                  <a:moveTo>
                    <a:pt x="63056" y="26610"/>
                  </a:moveTo>
                  <a:cubicBezTo>
                    <a:pt x="63353" y="26610"/>
                    <a:pt x="63627" y="26861"/>
                    <a:pt x="63627" y="27182"/>
                  </a:cubicBezTo>
                  <a:cubicBezTo>
                    <a:pt x="63627" y="27480"/>
                    <a:pt x="63377" y="27742"/>
                    <a:pt x="63056" y="27742"/>
                  </a:cubicBezTo>
                  <a:cubicBezTo>
                    <a:pt x="62746" y="27742"/>
                    <a:pt x="62496" y="27492"/>
                    <a:pt x="62496" y="27182"/>
                  </a:cubicBezTo>
                  <a:cubicBezTo>
                    <a:pt x="62496" y="26861"/>
                    <a:pt x="62746" y="26610"/>
                    <a:pt x="63056" y="26610"/>
                  </a:cubicBezTo>
                  <a:close/>
                  <a:moveTo>
                    <a:pt x="66782" y="26610"/>
                  </a:moveTo>
                  <a:cubicBezTo>
                    <a:pt x="67080" y="26610"/>
                    <a:pt x="67342" y="26861"/>
                    <a:pt x="67342" y="27182"/>
                  </a:cubicBezTo>
                  <a:cubicBezTo>
                    <a:pt x="67342" y="27480"/>
                    <a:pt x="67092" y="27742"/>
                    <a:pt x="66782" y="27742"/>
                  </a:cubicBezTo>
                  <a:cubicBezTo>
                    <a:pt x="66473" y="27742"/>
                    <a:pt x="66211" y="27492"/>
                    <a:pt x="66211" y="27182"/>
                  </a:cubicBezTo>
                  <a:cubicBezTo>
                    <a:pt x="66211" y="26861"/>
                    <a:pt x="66473" y="26610"/>
                    <a:pt x="66782" y="26610"/>
                  </a:cubicBezTo>
                  <a:close/>
                  <a:moveTo>
                    <a:pt x="70509" y="26610"/>
                  </a:moveTo>
                  <a:cubicBezTo>
                    <a:pt x="70807" y="26610"/>
                    <a:pt x="71080" y="26861"/>
                    <a:pt x="71080" y="27182"/>
                  </a:cubicBezTo>
                  <a:cubicBezTo>
                    <a:pt x="71080" y="27480"/>
                    <a:pt x="70830" y="27742"/>
                    <a:pt x="70509" y="27742"/>
                  </a:cubicBezTo>
                  <a:cubicBezTo>
                    <a:pt x="70199" y="27742"/>
                    <a:pt x="69949" y="27492"/>
                    <a:pt x="69949" y="27182"/>
                  </a:cubicBezTo>
                  <a:cubicBezTo>
                    <a:pt x="69949" y="26861"/>
                    <a:pt x="70199" y="26610"/>
                    <a:pt x="70509" y="26610"/>
                  </a:cubicBezTo>
                  <a:close/>
                  <a:moveTo>
                    <a:pt x="74236" y="26610"/>
                  </a:moveTo>
                  <a:cubicBezTo>
                    <a:pt x="74533" y="26610"/>
                    <a:pt x="74795" y="26861"/>
                    <a:pt x="74795" y="27182"/>
                  </a:cubicBezTo>
                  <a:cubicBezTo>
                    <a:pt x="74795" y="27480"/>
                    <a:pt x="74545" y="27742"/>
                    <a:pt x="74236" y="27742"/>
                  </a:cubicBezTo>
                  <a:cubicBezTo>
                    <a:pt x="73938" y="27742"/>
                    <a:pt x="73676" y="27492"/>
                    <a:pt x="73676" y="27182"/>
                  </a:cubicBezTo>
                  <a:cubicBezTo>
                    <a:pt x="73676" y="26861"/>
                    <a:pt x="73926" y="26610"/>
                    <a:pt x="74236" y="26610"/>
                  </a:cubicBezTo>
                  <a:close/>
                  <a:moveTo>
                    <a:pt x="77855" y="26610"/>
                  </a:moveTo>
                  <a:cubicBezTo>
                    <a:pt x="78153" y="26610"/>
                    <a:pt x="78415" y="26861"/>
                    <a:pt x="78415" y="27182"/>
                  </a:cubicBezTo>
                  <a:cubicBezTo>
                    <a:pt x="78415" y="27480"/>
                    <a:pt x="78165" y="27742"/>
                    <a:pt x="77855" y="27742"/>
                  </a:cubicBezTo>
                  <a:cubicBezTo>
                    <a:pt x="77546" y="27742"/>
                    <a:pt x="77284" y="27492"/>
                    <a:pt x="77284" y="27182"/>
                  </a:cubicBezTo>
                  <a:cubicBezTo>
                    <a:pt x="77284" y="26861"/>
                    <a:pt x="77546" y="26610"/>
                    <a:pt x="77855" y="26610"/>
                  </a:cubicBezTo>
                  <a:close/>
                  <a:moveTo>
                    <a:pt x="81570" y="26610"/>
                  </a:moveTo>
                  <a:cubicBezTo>
                    <a:pt x="81868" y="26610"/>
                    <a:pt x="82141" y="26861"/>
                    <a:pt x="82141" y="27182"/>
                  </a:cubicBezTo>
                  <a:cubicBezTo>
                    <a:pt x="82141" y="27480"/>
                    <a:pt x="81879" y="27742"/>
                    <a:pt x="81570" y="27742"/>
                  </a:cubicBezTo>
                  <a:cubicBezTo>
                    <a:pt x="81260" y="27742"/>
                    <a:pt x="81010" y="27492"/>
                    <a:pt x="81010" y="27182"/>
                  </a:cubicBezTo>
                  <a:cubicBezTo>
                    <a:pt x="81010" y="26861"/>
                    <a:pt x="81260" y="26610"/>
                    <a:pt x="81570" y="26610"/>
                  </a:cubicBezTo>
                  <a:close/>
                  <a:moveTo>
                    <a:pt x="85308" y="26610"/>
                  </a:moveTo>
                  <a:cubicBezTo>
                    <a:pt x="85606" y="26610"/>
                    <a:pt x="85880" y="26861"/>
                    <a:pt x="85880" y="27182"/>
                  </a:cubicBezTo>
                  <a:cubicBezTo>
                    <a:pt x="85880" y="27480"/>
                    <a:pt x="85618" y="27742"/>
                    <a:pt x="85308" y="27742"/>
                  </a:cubicBezTo>
                  <a:cubicBezTo>
                    <a:pt x="84999" y="27742"/>
                    <a:pt x="84749" y="27492"/>
                    <a:pt x="84749" y="27182"/>
                  </a:cubicBezTo>
                  <a:cubicBezTo>
                    <a:pt x="84749" y="26861"/>
                    <a:pt x="84999" y="26610"/>
                    <a:pt x="85308" y="26610"/>
                  </a:cubicBezTo>
                  <a:close/>
                  <a:moveTo>
                    <a:pt x="89035" y="26610"/>
                  </a:moveTo>
                  <a:cubicBezTo>
                    <a:pt x="89333" y="26610"/>
                    <a:pt x="89595" y="26861"/>
                    <a:pt x="89595" y="27182"/>
                  </a:cubicBezTo>
                  <a:cubicBezTo>
                    <a:pt x="89595" y="27480"/>
                    <a:pt x="89345" y="27742"/>
                    <a:pt x="89035" y="27742"/>
                  </a:cubicBezTo>
                  <a:cubicBezTo>
                    <a:pt x="88714" y="27742"/>
                    <a:pt x="88464" y="27492"/>
                    <a:pt x="88464" y="27182"/>
                  </a:cubicBezTo>
                  <a:cubicBezTo>
                    <a:pt x="88464" y="26861"/>
                    <a:pt x="88714" y="26610"/>
                    <a:pt x="89035" y="26610"/>
                  </a:cubicBezTo>
                  <a:close/>
                  <a:moveTo>
                    <a:pt x="92762" y="26610"/>
                  </a:moveTo>
                  <a:cubicBezTo>
                    <a:pt x="93059" y="26610"/>
                    <a:pt x="93333" y="26861"/>
                    <a:pt x="93333" y="27182"/>
                  </a:cubicBezTo>
                  <a:cubicBezTo>
                    <a:pt x="93333" y="27480"/>
                    <a:pt x="93071" y="27742"/>
                    <a:pt x="92762" y="27742"/>
                  </a:cubicBezTo>
                  <a:cubicBezTo>
                    <a:pt x="92452" y="27742"/>
                    <a:pt x="92202" y="27492"/>
                    <a:pt x="92202" y="27182"/>
                  </a:cubicBezTo>
                  <a:cubicBezTo>
                    <a:pt x="92202" y="26861"/>
                    <a:pt x="92452" y="26610"/>
                    <a:pt x="92762" y="26610"/>
                  </a:cubicBezTo>
                  <a:close/>
                  <a:moveTo>
                    <a:pt x="96488" y="26610"/>
                  </a:moveTo>
                  <a:cubicBezTo>
                    <a:pt x="96786" y="26610"/>
                    <a:pt x="97048" y="26861"/>
                    <a:pt x="97048" y="27182"/>
                  </a:cubicBezTo>
                  <a:cubicBezTo>
                    <a:pt x="97048" y="27480"/>
                    <a:pt x="96798" y="27742"/>
                    <a:pt x="96488" y="27742"/>
                  </a:cubicBezTo>
                  <a:cubicBezTo>
                    <a:pt x="96191" y="27742"/>
                    <a:pt x="95917" y="27492"/>
                    <a:pt x="95917" y="27182"/>
                  </a:cubicBezTo>
                  <a:cubicBezTo>
                    <a:pt x="95917" y="26861"/>
                    <a:pt x="96179" y="26610"/>
                    <a:pt x="96488" y="26610"/>
                  </a:cubicBezTo>
                  <a:close/>
                  <a:moveTo>
                    <a:pt x="100203" y="26610"/>
                  </a:moveTo>
                  <a:cubicBezTo>
                    <a:pt x="100501" y="26610"/>
                    <a:pt x="100775" y="26861"/>
                    <a:pt x="100775" y="27182"/>
                  </a:cubicBezTo>
                  <a:cubicBezTo>
                    <a:pt x="100775" y="27480"/>
                    <a:pt x="100513" y="27742"/>
                    <a:pt x="100203" y="27742"/>
                  </a:cubicBezTo>
                  <a:cubicBezTo>
                    <a:pt x="99905" y="27742"/>
                    <a:pt x="99644" y="27492"/>
                    <a:pt x="99644" y="27182"/>
                  </a:cubicBezTo>
                  <a:cubicBezTo>
                    <a:pt x="99644" y="26861"/>
                    <a:pt x="99894" y="26610"/>
                    <a:pt x="100203" y="26610"/>
                  </a:cubicBezTo>
                  <a:close/>
                  <a:moveTo>
                    <a:pt x="103942" y="26610"/>
                  </a:moveTo>
                  <a:cubicBezTo>
                    <a:pt x="104239" y="26610"/>
                    <a:pt x="104513" y="26861"/>
                    <a:pt x="104513" y="27182"/>
                  </a:cubicBezTo>
                  <a:cubicBezTo>
                    <a:pt x="104513" y="27480"/>
                    <a:pt x="104251" y="27742"/>
                    <a:pt x="103942" y="27742"/>
                  </a:cubicBezTo>
                  <a:cubicBezTo>
                    <a:pt x="103644" y="27742"/>
                    <a:pt x="103382" y="27492"/>
                    <a:pt x="103382" y="27182"/>
                  </a:cubicBezTo>
                  <a:cubicBezTo>
                    <a:pt x="103382" y="26861"/>
                    <a:pt x="103632" y="26610"/>
                    <a:pt x="103942" y="26610"/>
                  </a:cubicBezTo>
                  <a:close/>
                  <a:moveTo>
                    <a:pt x="107668" y="26610"/>
                  </a:moveTo>
                  <a:cubicBezTo>
                    <a:pt x="107966" y="26610"/>
                    <a:pt x="108228" y="26861"/>
                    <a:pt x="108228" y="27182"/>
                  </a:cubicBezTo>
                  <a:cubicBezTo>
                    <a:pt x="108228" y="27480"/>
                    <a:pt x="107978" y="27742"/>
                    <a:pt x="107668" y="27742"/>
                  </a:cubicBezTo>
                  <a:cubicBezTo>
                    <a:pt x="107371" y="27742"/>
                    <a:pt x="107097" y="27492"/>
                    <a:pt x="107097" y="27182"/>
                  </a:cubicBezTo>
                  <a:cubicBezTo>
                    <a:pt x="107097" y="26861"/>
                    <a:pt x="107347" y="26610"/>
                    <a:pt x="107668" y="26610"/>
                  </a:cubicBezTo>
                  <a:close/>
                  <a:moveTo>
                    <a:pt x="111395" y="26610"/>
                  </a:moveTo>
                  <a:cubicBezTo>
                    <a:pt x="111693" y="26610"/>
                    <a:pt x="111967" y="26861"/>
                    <a:pt x="111967" y="27182"/>
                  </a:cubicBezTo>
                  <a:cubicBezTo>
                    <a:pt x="111967" y="27480"/>
                    <a:pt x="111705" y="27742"/>
                    <a:pt x="111395" y="27742"/>
                  </a:cubicBezTo>
                  <a:cubicBezTo>
                    <a:pt x="111085" y="27742"/>
                    <a:pt x="110835" y="27492"/>
                    <a:pt x="110835" y="27182"/>
                  </a:cubicBezTo>
                  <a:cubicBezTo>
                    <a:pt x="110835" y="26861"/>
                    <a:pt x="111085" y="26610"/>
                    <a:pt x="111395" y="26610"/>
                  </a:cubicBezTo>
                  <a:close/>
                  <a:moveTo>
                    <a:pt x="115122" y="26610"/>
                  </a:moveTo>
                  <a:cubicBezTo>
                    <a:pt x="115419" y="26610"/>
                    <a:pt x="115681" y="26861"/>
                    <a:pt x="115681" y="27182"/>
                  </a:cubicBezTo>
                  <a:cubicBezTo>
                    <a:pt x="115681" y="27480"/>
                    <a:pt x="115431" y="27742"/>
                    <a:pt x="115122" y="27742"/>
                  </a:cubicBezTo>
                  <a:cubicBezTo>
                    <a:pt x="114812" y="27742"/>
                    <a:pt x="114550" y="27492"/>
                    <a:pt x="114550" y="27182"/>
                  </a:cubicBezTo>
                  <a:cubicBezTo>
                    <a:pt x="114550" y="26861"/>
                    <a:pt x="114812" y="26610"/>
                    <a:pt x="115122" y="26610"/>
                  </a:cubicBezTo>
                  <a:close/>
                  <a:moveTo>
                    <a:pt x="118860" y="26610"/>
                  </a:moveTo>
                  <a:cubicBezTo>
                    <a:pt x="119158" y="26610"/>
                    <a:pt x="119420" y="26861"/>
                    <a:pt x="119420" y="27182"/>
                  </a:cubicBezTo>
                  <a:cubicBezTo>
                    <a:pt x="119420" y="27480"/>
                    <a:pt x="119170" y="27742"/>
                    <a:pt x="118860" y="27742"/>
                  </a:cubicBezTo>
                  <a:cubicBezTo>
                    <a:pt x="118539" y="27742"/>
                    <a:pt x="118289" y="27492"/>
                    <a:pt x="118289" y="27182"/>
                  </a:cubicBezTo>
                  <a:cubicBezTo>
                    <a:pt x="118289" y="26861"/>
                    <a:pt x="118539" y="26610"/>
                    <a:pt x="118860" y="26610"/>
                  </a:cubicBezTo>
                  <a:close/>
                  <a:moveTo>
                    <a:pt x="122575" y="26610"/>
                  </a:moveTo>
                  <a:cubicBezTo>
                    <a:pt x="122873" y="26610"/>
                    <a:pt x="123146" y="26861"/>
                    <a:pt x="123146" y="27182"/>
                  </a:cubicBezTo>
                  <a:cubicBezTo>
                    <a:pt x="123146" y="27480"/>
                    <a:pt x="122885" y="27742"/>
                    <a:pt x="122575" y="27742"/>
                  </a:cubicBezTo>
                  <a:cubicBezTo>
                    <a:pt x="122265" y="27742"/>
                    <a:pt x="122015" y="27492"/>
                    <a:pt x="122015" y="27182"/>
                  </a:cubicBezTo>
                  <a:cubicBezTo>
                    <a:pt x="122027" y="26861"/>
                    <a:pt x="122277" y="26610"/>
                    <a:pt x="122575" y="26610"/>
                  </a:cubicBezTo>
                  <a:close/>
                  <a:moveTo>
                    <a:pt x="126314" y="26610"/>
                  </a:moveTo>
                  <a:cubicBezTo>
                    <a:pt x="126611" y="26610"/>
                    <a:pt x="126873" y="26861"/>
                    <a:pt x="126873" y="27182"/>
                  </a:cubicBezTo>
                  <a:cubicBezTo>
                    <a:pt x="126873" y="27480"/>
                    <a:pt x="126623" y="27742"/>
                    <a:pt x="126314" y="27742"/>
                  </a:cubicBezTo>
                  <a:cubicBezTo>
                    <a:pt x="126004" y="27742"/>
                    <a:pt x="125742" y="27492"/>
                    <a:pt x="125742" y="27182"/>
                  </a:cubicBezTo>
                  <a:cubicBezTo>
                    <a:pt x="125742" y="26861"/>
                    <a:pt x="126004" y="26610"/>
                    <a:pt x="126314" y="26610"/>
                  </a:cubicBezTo>
                  <a:close/>
                  <a:moveTo>
                    <a:pt x="130028" y="26610"/>
                  </a:moveTo>
                  <a:cubicBezTo>
                    <a:pt x="130326" y="26610"/>
                    <a:pt x="130600" y="26861"/>
                    <a:pt x="130600" y="27182"/>
                  </a:cubicBezTo>
                  <a:cubicBezTo>
                    <a:pt x="130600" y="27480"/>
                    <a:pt x="130350" y="27742"/>
                    <a:pt x="130028" y="27742"/>
                  </a:cubicBezTo>
                  <a:cubicBezTo>
                    <a:pt x="129731" y="27742"/>
                    <a:pt x="129469" y="27492"/>
                    <a:pt x="129469" y="27182"/>
                  </a:cubicBezTo>
                  <a:cubicBezTo>
                    <a:pt x="129469" y="26861"/>
                    <a:pt x="129719" y="26610"/>
                    <a:pt x="130028" y="26610"/>
                  </a:cubicBezTo>
                  <a:close/>
                  <a:moveTo>
                    <a:pt x="133767" y="26610"/>
                  </a:moveTo>
                  <a:cubicBezTo>
                    <a:pt x="134065" y="26610"/>
                    <a:pt x="134326" y="26861"/>
                    <a:pt x="134326" y="27182"/>
                  </a:cubicBezTo>
                  <a:cubicBezTo>
                    <a:pt x="134326" y="27480"/>
                    <a:pt x="134076" y="27742"/>
                    <a:pt x="133767" y="27742"/>
                  </a:cubicBezTo>
                  <a:cubicBezTo>
                    <a:pt x="133469" y="27742"/>
                    <a:pt x="133207" y="27492"/>
                    <a:pt x="133207" y="27182"/>
                  </a:cubicBezTo>
                  <a:cubicBezTo>
                    <a:pt x="133207" y="26861"/>
                    <a:pt x="133457" y="26610"/>
                    <a:pt x="133767" y="26610"/>
                  </a:cubicBezTo>
                  <a:close/>
                  <a:moveTo>
                    <a:pt x="137494" y="26610"/>
                  </a:moveTo>
                  <a:cubicBezTo>
                    <a:pt x="137791" y="26610"/>
                    <a:pt x="138053" y="26861"/>
                    <a:pt x="138053" y="27182"/>
                  </a:cubicBezTo>
                  <a:cubicBezTo>
                    <a:pt x="138053" y="27480"/>
                    <a:pt x="137803" y="27742"/>
                    <a:pt x="137494" y="27742"/>
                  </a:cubicBezTo>
                  <a:cubicBezTo>
                    <a:pt x="137196" y="27742"/>
                    <a:pt x="136922" y="27492"/>
                    <a:pt x="136922" y="27182"/>
                  </a:cubicBezTo>
                  <a:cubicBezTo>
                    <a:pt x="136934" y="26861"/>
                    <a:pt x="137172" y="26610"/>
                    <a:pt x="137494" y="26610"/>
                  </a:cubicBezTo>
                  <a:close/>
                  <a:moveTo>
                    <a:pt x="141220" y="26610"/>
                  </a:moveTo>
                  <a:cubicBezTo>
                    <a:pt x="141518" y="26610"/>
                    <a:pt x="141792" y="26861"/>
                    <a:pt x="141792" y="27182"/>
                  </a:cubicBezTo>
                  <a:cubicBezTo>
                    <a:pt x="141792" y="27480"/>
                    <a:pt x="141530" y="27742"/>
                    <a:pt x="141220" y="27742"/>
                  </a:cubicBezTo>
                  <a:cubicBezTo>
                    <a:pt x="140911" y="27742"/>
                    <a:pt x="140661" y="27492"/>
                    <a:pt x="140661" y="27182"/>
                  </a:cubicBezTo>
                  <a:cubicBezTo>
                    <a:pt x="140661" y="26861"/>
                    <a:pt x="140911" y="26610"/>
                    <a:pt x="141220" y="26610"/>
                  </a:cubicBezTo>
                  <a:close/>
                  <a:moveTo>
                    <a:pt x="1548" y="28492"/>
                  </a:moveTo>
                  <a:cubicBezTo>
                    <a:pt x="1846" y="28492"/>
                    <a:pt x="2119" y="28742"/>
                    <a:pt x="2119" y="29051"/>
                  </a:cubicBezTo>
                  <a:cubicBezTo>
                    <a:pt x="2119" y="29349"/>
                    <a:pt x="1858" y="29623"/>
                    <a:pt x="1548" y="29623"/>
                  </a:cubicBezTo>
                  <a:cubicBezTo>
                    <a:pt x="1238" y="29623"/>
                    <a:pt x="988" y="29361"/>
                    <a:pt x="988" y="29051"/>
                  </a:cubicBezTo>
                  <a:cubicBezTo>
                    <a:pt x="988" y="28742"/>
                    <a:pt x="1238" y="28492"/>
                    <a:pt x="1548" y="28492"/>
                  </a:cubicBezTo>
                  <a:close/>
                  <a:moveTo>
                    <a:pt x="5287" y="28492"/>
                  </a:moveTo>
                  <a:cubicBezTo>
                    <a:pt x="5596" y="28492"/>
                    <a:pt x="5846" y="28742"/>
                    <a:pt x="5846" y="29051"/>
                  </a:cubicBezTo>
                  <a:cubicBezTo>
                    <a:pt x="5846" y="29361"/>
                    <a:pt x="5596" y="29623"/>
                    <a:pt x="5287" y="29623"/>
                  </a:cubicBezTo>
                  <a:cubicBezTo>
                    <a:pt x="4977" y="29623"/>
                    <a:pt x="4715" y="29361"/>
                    <a:pt x="4715" y="29051"/>
                  </a:cubicBezTo>
                  <a:cubicBezTo>
                    <a:pt x="4715" y="28730"/>
                    <a:pt x="4977" y="28492"/>
                    <a:pt x="5287" y="28492"/>
                  </a:cubicBezTo>
                  <a:close/>
                  <a:moveTo>
                    <a:pt x="9001" y="28492"/>
                  </a:moveTo>
                  <a:cubicBezTo>
                    <a:pt x="9299" y="28492"/>
                    <a:pt x="9573" y="28742"/>
                    <a:pt x="9573" y="29051"/>
                  </a:cubicBezTo>
                  <a:cubicBezTo>
                    <a:pt x="9573" y="29349"/>
                    <a:pt x="9323" y="29623"/>
                    <a:pt x="9001" y="29623"/>
                  </a:cubicBezTo>
                  <a:cubicBezTo>
                    <a:pt x="8704" y="29623"/>
                    <a:pt x="8442" y="29361"/>
                    <a:pt x="8442" y="29051"/>
                  </a:cubicBezTo>
                  <a:cubicBezTo>
                    <a:pt x="8442" y="28742"/>
                    <a:pt x="8692" y="28492"/>
                    <a:pt x="9001" y="28492"/>
                  </a:cubicBezTo>
                  <a:close/>
                  <a:moveTo>
                    <a:pt x="12728" y="28492"/>
                  </a:moveTo>
                  <a:cubicBezTo>
                    <a:pt x="13037" y="28492"/>
                    <a:pt x="13288" y="28742"/>
                    <a:pt x="13288" y="29051"/>
                  </a:cubicBezTo>
                  <a:cubicBezTo>
                    <a:pt x="13288" y="29361"/>
                    <a:pt x="13037" y="29623"/>
                    <a:pt x="12728" y="29623"/>
                  </a:cubicBezTo>
                  <a:cubicBezTo>
                    <a:pt x="12418" y="29623"/>
                    <a:pt x="12156" y="29361"/>
                    <a:pt x="12156" y="29051"/>
                  </a:cubicBezTo>
                  <a:cubicBezTo>
                    <a:pt x="12180" y="28730"/>
                    <a:pt x="12418" y="28492"/>
                    <a:pt x="12728" y="28492"/>
                  </a:cubicBezTo>
                  <a:close/>
                  <a:moveTo>
                    <a:pt x="16466" y="28492"/>
                  </a:moveTo>
                  <a:cubicBezTo>
                    <a:pt x="16764" y="28492"/>
                    <a:pt x="17026" y="28742"/>
                    <a:pt x="17026" y="29051"/>
                  </a:cubicBezTo>
                  <a:cubicBezTo>
                    <a:pt x="17026" y="29349"/>
                    <a:pt x="16776" y="29623"/>
                    <a:pt x="16466" y="29623"/>
                  </a:cubicBezTo>
                  <a:cubicBezTo>
                    <a:pt x="16169" y="29623"/>
                    <a:pt x="15895" y="29361"/>
                    <a:pt x="15895" y="29051"/>
                  </a:cubicBezTo>
                  <a:cubicBezTo>
                    <a:pt x="15895" y="28742"/>
                    <a:pt x="16145" y="28492"/>
                    <a:pt x="16466" y="28492"/>
                  </a:cubicBezTo>
                  <a:close/>
                  <a:moveTo>
                    <a:pt x="20181" y="28492"/>
                  </a:moveTo>
                  <a:cubicBezTo>
                    <a:pt x="20491" y="28492"/>
                    <a:pt x="20753" y="28742"/>
                    <a:pt x="20753" y="29051"/>
                  </a:cubicBezTo>
                  <a:cubicBezTo>
                    <a:pt x="20753" y="29361"/>
                    <a:pt x="20491" y="29623"/>
                    <a:pt x="20181" y="29623"/>
                  </a:cubicBezTo>
                  <a:cubicBezTo>
                    <a:pt x="19872" y="29623"/>
                    <a:pt x="19622" y="29361"/>
                    <a:pt x="19622" y="29051"/>
                  </a:cubicBezTo>
                  <a:cubicBezTo>
                    <a:pt x="19634" y="28730"/>
                    <a:pt x="19872" y="28492"/>
                    <a:pt x="20181" y="28492"/>
                  </a:cubicBezTo>
                  <a:close/>
                  <a:moveTo>
                    <a:pt x="23920" y="28492"/>
                  </a:moveTo>
                  <a:cubicBezTo>
                    <a:pt x="24217" y="28492"/>
                    <a:pt x="24479" y="28742"/>
                    <a:pt x="24479" y="29051"/>
                  </a:cubicBezTo>
                  <a:cubicBezTo>
                    <a:pt x="24479" y="29349"/>
                    <a:pt x="24229" y="29623"/>
                    <a:pt x="23920" y="29623"/>
                  </a:cubicBezTo>
                  <a:cubicBezTo>
                    <a:pt x="23610" y="29623"/>
                    <a:pt x="23348" y="29361"/>
                    <a:pt x="23348" y="29051"/>
                  </a:cubicBezTo>
                  <a:cubicBezTo>
                    <a:pt x="23348" y="28742"/>
                    <a:pt x="23610" y="28492"/>
                    <a:pt x="23920" y="28492"/>
                  </a:cubicBezTo>
                  <a:close/>
                  <a:moveTo>
                    <a:pt x="27635" y="28492"/>
                  </a:moveTo>
                  <a:cubicBezTo>
                    <a:pt x="27956" y="28492"/>
                    <a:pt x="28206" y="28742"/>
                    <a:pt x="28206" y="29051"/>
                  </a:cubicBezTo>
                  <a:cubicBezTo>
                    <a:pt x="28206" y="29361"/>
                    <a:pt x="27956" y="29623"/>
                    <a:pt x="27635" y="29623"/>
                  </a:cubicBezTo>
                  <a:cubicBezTo>
                    <a:pt x="27325" y="29623"/>
                    <a:pt x="27075" y="29361"/>
                    <a:pt x="27075" y="29051"/>
                  </a:cubicBezTo>
                  <a:cubicBezTo>
                    <a:pt x="27087" y="28730"/>
                    <a:pt x="27325" y="28492"/>
                    <a:pt x="27635" y="28492"/>
                  </a:cubicBezTo>
                  <a:close/>
                  <a:moveTo>
                    <a:pt x="31373" y="28492"/>
                  </a:moveTo>
                  <a:cubicBezTo>
                    <a:pt x="31671" y="28492"/>
                    <a:pt x="31945" y="28742"/>
                    <a:pt x="31945" y="29051"/>
                  </a:cubicBezTo>
                  <a:cubicBezTo>
                    <a:pt x="31945" y="29349"/>
                    <a:pt x="31683" y="29623"/>
                    <a:pt x="31373" y="29623"/>
                  </a:cubicBezTo>
                  <a:cubicBezTo>
                    <a:pt x="31064" y="29623"/>
                    <a:pt x="30814" y="29361"/>
                    <a:pt x="30814" y="29051"/>
                  </a:cubicBezTo>
                  <a:cubicBezTo>
                    <a:pt x="30814" y="28742"/>
                    <a:pt x="31064" y="28492"/>
                    <a:pt x="31373" y="28492"/>
                  </a:cubicBezTo>
                  <a:close/>
                  <a:moveTo>
                    <a:pt x="35100" y="28492"/>
                  </a:moveTo>
                  <a:cubicBezTo>
                    <a:pt x="35409" y="28492"/>
                    <a:pt x="35659" y="28742"/>
                    <a:pt x="35659" y="29051"/>
                  </a:cubicBezTo>
                  <a:cubicBezTo>
                    <a:pt x="35659" y="29361"/>
                    <a:pt x="35409" y="29623"/>
                    <a:pt x="35100" y="29623"/>
                  </a:cubicBezTo>
                  <a:cubicBezTo>
                    <a:pt x="34778" y="29623"/>
                    <a:pt x="34528" y="29361"/>
                    <a:pt x="34528" y="29051"/>
                  </a:cubicBezTo>
                  <a:cubicBezTo>
                    <a:pt x="34540" y="28730"/>
                    <a:pt x="34778" y="28492"/>
                    <a:pt x="35100" y="28492"/>
                  </a:cubicBezTo>
                  <a:close/>
                  <a:moveTo>
                    <a:pt x="38815" y="28492"/>
                  </a:moveTo>
                  <a:cubicBezTo>
                    <a:pt x="39112" y="28492"/>
                    <a:pt x="39386" y="28742"/>
                    <a:pt x="39386" y="29051"/>
                  </a:cubicBezTo>
                  <a:cubicBezTo>
                    <a:pt x="39386" y="29349"/>
                    <a:pt x="39124" y="29623"/>
                    <a:pt x="38815" y="29623"/>
                  </a:cubicBezTo>
                  <a:cubicBezTo>
                    <a:pt x="38517" y="29623"/>
                    <a:pt x="38255" y="29361"/>
                    <a:pt x="38255" y="29051"/>
                  </a:cubicBezTo>
                  <a:cubicBezTo>
                    <a:pt x="38267" y="28742"/>
                    <a:pt x="38505" y="28492"/>
                    <a:pt x="38815" y="28492"/>
                  </a:cubicBezTo>
                  <a:close/>
                  <a:moveTo>
                    <a:pt x="42553" y="28492"/>
                  </a:moveTo>
                  <a:cubicBezTo>
                    <a:pt x="42863" y="28492"/>
                    <a:pt x="43113" y="28742"/>
                    <a:pt x="43113" y="29051"/>
                  </a:cubicBezTo>
                  <a:cubicBezTo>
                    <a:pt x="43113" y="29361"/>
                    <a:pt x="42863" y="29623"/>
                    <a:pt x="42553" y="29623"/>
                  </a:cubicBezTo>
                  <a:cubicBezTo>
                    <a:pt x="42232" y="29623"/>
                    <a:pt x="41982" y="29361"/>
                    <a:pt x="41982" y="29051"/>
                  </a:cubicBezTo>
                  <a:cubicBezTo>
                    <a:pt x="41982" y="28730"/>
                    <a:pt x="42244" y="28492"/>
                    <a:pt x="42553" y="28492"/>
                  </a:cubicBezTo>
                  <a:close/>
                  <a:moveTo>
                    <a:pt x="46268" y="28492"/>
                  </a:moveTo>
                  <a:cubicBezTo>
                    <a:pt x="46565" y="28492"/>
                    <a:pt x="46839" y="28742"/>
                    <a:pt x="46839" y="29051"/>
                  </a:cubicBezTo>
                  <a:cubicBezTo>
                    <a:pt x="46839" y="29349"/>
                    <a:pt x="46589" y="29623"/>
                    <a:pt x="46268" y="29623"/>
                  </a:cubicBezTo>
                  <a:cubicBezTo>
                    <a:pt x="45970" y="29623"/>
                    <a:pt x="45708" y="29361"/>
                    <a:pt x="45708" y="29051"/>
                  </a:cubicBezTo>
                  <a:cubicBezTo>
                    <a:pt x="45720" y="28742"/>
                    <a:pt x="45958" y="28492"/>
                    <a:pt x="46268" y="28492"/>
                  </a:cubicBezTo>
                  <a:close/>
                  <a:moveTo>
                    <a:pt x="50006" y="28492"/>
                  </a:moveTo>
                  <a:cubicBezTo>
                    <a:pt x="50316" y="28492"/>
                    <a:pt x="50578" y="28742"/>
                    <a:pt x="50578" y="29051"/>
                  </a:cubicBezTo>
                  <a:cubicBezTo>
                    <a:pt x="50578" y="29361"/>
                    <a:pt x="50316" y="29623"/>
                    <a:pt x="50006" y="29623"/>
                  </a:cubicBezTo>
                  <a:cubicBezTo>
                    <a:pt x="49697" y="29623"/>
                    <a:pt x="49447" y="29361"/>
                    <a:pt x="49447" y="29051"/>
                  </a:cubicBezTo>
                  <a:cubicBezTo>
                    <a:pt x="49447" y="28730"/>
                    <a:pt x="49697" y="28492"/>
                    <a:pt x="50006" y="28492"/>
                  </a:cubicBezTo>
                  <a:close/>
                  <a:moveTo>
                    <a:pt x="53733" y="28492"/>
                  </a:moveTo>
                  <a:cubicBezTo>
                    <a:pt x="54031" y="28492"/>
                    <a:pt x="54293" y="28742"/>
                    <a:pt x="54293" y="29051"/>
                  </a:cubicBezTo>
                  <a:cubicBezTo>
                    <a:pt x="54293" y="29349"/>
                    <a:pt x="54043" y="29623"/>
                    <a:pt x="53733" y="29623"/>
                  </a:cubicBezTo>
                  <a:cubicBezTo>
                    <a:pt x="53412" y="29623"/>
                    <a:pt x="53162" y="29361"/>
                    <a:pt x="53162" y="29051"/>
                  </a:cubicBezTo>
                  <a:cubicBezTo>
                    <a:pt x="53173" y="28742"/>
                    <a:pt x="53412" y="28492"/>
                    <a:pt x="53733" y="28492"/>
                  </a:cubicBezTo>
                  <a:close/>
                  <a:moveTo>
                    <a:pt x="57460" y="28492"/>
                  </a:moveTo>
                  <a:cubicBezTo>
                    <a:pt x="57781" y="28492"/>
                    <a:pt x="58031" y="28742"/>
                    <a:pt x="58031" y="29051"/>
                  </a:cubicBezTo>
                  <a:cubicBezTo>
                    <a:pt x="58031" y="29361"/>
                    <a:pt x="57781" y="29623"/>
                    <a:pt x="57460" y="29623"/>
                  </a:cubicBezTo>
                  <a:cubicBezTo>
                    <a:pt x="57150" y="29623"/>
                    <a:pt x="56900" y="29361"/>
                    <a:pt x="56900" y="29051"/>
                  </a:cubicBezTo>
                  <a:cubicBezTo>
                    <a:pt x="56900" y="28730"/>
                    <a:pt x="57150" y="28492"/>
                    <a:pt x="57460" y="28492"/>
                  </a:cubicBezTo>
                  <a:close/>
                  <a:moveTo>
                    <a:pt x="61186" y="28492"/>
                  </a:moveTo>
                  <a:cubicBezTo>
                    <a:pt x="61484" y="28492"/>
                    <a:pt x="61746" y="28742"/>
                    <a:pt x="61746" y="29051"/>
                  </a:cubicBezTo>
                  <a:cubicBezTo>
                    <a:pt x="61746" y="29349"/>
                    <a:pt x="61496" y="29623"/>
                    <a:pt x="61186" y="29623"/>
                  </a:cubicBezTo>
                  <a:cubicBezTo>
                    <a:pt x="60877" y="29623"/>
                    <a:pt x="60615" y="29361"/>
                    <a:pt x="60615" y="29051"/>
                  </a:cubicBezTo>
                  <a:cubicBezTo>
                    <a:pt x="60639" y="28742"/>
                    <a:pt x="60877" y="28492"/>
                    <a:pt x="61186" y="28492"/>
                  </a:cubicBezTo>
                  <a:close/>
                  <a:moveTo>
                    <a:pt x="64925" y="28492"/>
                  </a:moveTo>
                  <a:cubicBezTo>
                    <a:pt x="65234" y="28492"/>
                    <a:pt x="65485" y="28742"/>
                    <a:pt x="65485" y="29051"/>
                  </a:cubicBezTo>
                  <a:cubicBezTo>
                    <a:pt x="65485" y="29361"/>
                    <a:pt x="65234" y="29623"/>
                    <a:pt x="64925" y="29623"/>
                  </a:cubicBezTo>
                  <a:cubicBezTo>
                    <a:pt x="64603" y="29623"/>
                    <a:pt x="64353" y="29361"/>
                    <a:pt x="64353" y="29051"/>
                  </a:cubicBezTo>
                  <a:cubicBezTo>
                    <a:pt x="64353" y="28730"/>
                    <a:pt x="64603" y="28492"/>
                    <a:pt x="64925" y="28492"/>
                  </a:cubicBezTo>
                  <a:close/>
                  <a:moveTo>
                    <a:pt x="68640" y="28492"/>
                  </a:moveTo>
                  <a:cubicBezTo>
                    <a:pt x="68937" y="28492"/>
                    <a:pt x="69211" y="28742"/>
                    <a:pt x="69211" y="29051"/>
                  </a:cubicBezTo>
                  <a:cubicBezTo>
                    <a:pt x="69211" y="29349"/>
                    <a:pt x="68949" y="29623"/>
                    <a:pt x="68640" y="29623"/>
                  </a:cubicBezTo>
                  <a:cubicBezTo>
                    <a:pt x="68330" y="29623"/>
                    <a:pt x="68080" y="29361"/>
                    <a:pt x="68080" y="29051"/>
                  </a:cubicBezTo>
                  <a:cubicBezTo>
                    <a:pt x="68092" y="28742"/>
                    <a:pt x="68330" y="28492"/>
                    <a:pt x="68640" y="28492"/>
                  </a:cubicBezTo>
                  <a:close/>
                  <a:moveTo>
                    <a:pt x="72366" y="28492"/>
                  </a:moveTo>
                  <a:cubicBezTo>
                    <a:pt x="72676" y="28492"/>
                    <a:pt x="72926" y="28742"/>
                    <a:pt x="72926" y="29051"/>
                  </a:cubicBezTo>
                  <a:cubicBezTo>
                    <a:pt x="72926" y="29361"/>
                    <a:pt x="72676" y="29623"/>
                    <a:pt x="72366" y="29623"/>
                  </a:cubicBezTo>
                  <a:cubicBezTo>
                    <a:pt x="72045" y="29623"/>
                    <a:pt x="71795" y="29361"/>
                    <a:pt x="71795" y="29051"/>
                  </a:cubicBezTo>
                  <a:cubicBezTo>
                    <a:pt x="71807" y="28730"/>
                    <a:pt x="72069" y="28492"/>
                    <a:pt x="72366" y="28492"/>
                  </a:cubicBezTo>
                  <a:close/>
                  <a:moveTo>
                    <a:pt x="76093" y="28492"/>
                  </a:moveTo>
                  <a:cubicBezTo>
                    <a:pt x="76391" y="28492"/>
                    <a:pt x="76664" y="28742"/>
                    <a:pt x="76664" y="29051"/>
                  </a:cubicBezTo>
                  <a:cubicBezTo>
                    <a:pt x="76664" y="29349"/>
                    <a:pt x="76403" y="29623"/>
                    <a:pt x="76093" y="29623"/>
                  </a:cubicBezTo>
                  <a:cubicBezTo>
                    <a:pt x="75795" y="29623"/>
                    <a:pt x="75533" y="29361"/>
                    <a:pt x="75533" y="29051"/>
                  </a:cubicBezTo>
                  <a:cubicBezTo>
                    <a:pt x="75533" y="28742"/>
                    <a:pt x="75783" y="28492"/>
                    <a:pt x="76093" y="28492"/>
                  </a:cubicBezTo>
                  <a:close/>
                  <a:moveTo>
                    <a:pt x="79712" y="28492"/>
                  </a:moveTo>
                  <a:cubicBezTo>
                    <a:pt x="80010" y="28492"/>
                    <a:pt x="80284" y="28742"/>
                    <a:pt x="80284" y="29051"/>
                  </a:cubicBezTo>
                  <a:cubicBezTo>
                    <a:pt x="80284" y="29349"/>
                    <a:pt x="80022" y="29623"/>
                    <a:pt x="79712" y="29623"/>
                  </a:cubicBezTo>
                  <a:cubicBezTo>
                    <a:pt x="79403" y="29623"/>
                    <a:pt x="79153" y="29361"/>
                    <a:pt x="79153" y="29051"/>
                  </a:cubicBezTo>
                  <a:cubicBezTo>
                    <a:pt x="79165" y="28742"/>
                    <a:pt x="79403" y="28492"/>
                    <a:pt x="79712" y="28492"/>
                  </a:cubicBezTo>
                  <a:close/>
                  <a:moveTo>
                    <a:pt x="83451" y="28492"/>
                  </a:moveTo>
                  <a:cubicBezTo>
                    <a:pt x="83761" y="28492"/>
                    <a:pt x="84011" y="28742"/>
                    <a:pt x="84011" y="29051"/>
                  </a:cubicBezTo>
                  <a:cubicBezTo>
                    <a:pt x="84011" y="29361"/>
                    <a:pt x="83761" y="29623"/>
                    <a:pt x="83451" y="29623"/>
                  </a:cubicBezTo>
                  <a:cubicBezTo>
                    <a:pt x="83141" y="29623"/>
                    <a:pt x="82880" y="29361"/>
                    <a:pt x="82880" y="29051"/>
                  </a:cubicBezTo>
                  <a:cubicBezTo>
                    <a:pt x="82880" y="28730"/>
                    <a:pt x="83141" y="28492"/>
                    <a:pt x="83451" y="28492"/>
                  </a:cubicBezTo>
                  <a:close/>
                  <a:moveTo>
                    <a:pt x="87166" y="28492"/>
                  </a:moveTo>
                  <a:cubicBezTo>
                    <a:pt x="87463" y="28492"/>
                    <a:pt x="87737" y="28742"/>
                    <a:pt x="87737" y="29051"/>
                  </a:cubicBezTo>
                  <a:cubicBezTo>
                    <a:pt x="87737" y="29349"/>
                    <a:pt x="87475" y="29623"/>
                    <a:pt x="87166" y="29623"/>
                  </a:cubicBezTo>
                  <a:cubicBezTo>
                    <a:pt x="86856" y="29623"/>
                    <a:pt x="86606" y="29361"/>
                    <a:pt x="86606" y="29051"/>
                  </a:cubicBezTo>
                  <a:cubicBezTo>
                    <a:pt x="86618" y="28742"/>
                    <a:pt x="86856" y="28492"/>
                    <a:pt x="87166" y="28492"/>
                  </a:cubicBezTo>
                  <a:close/>
                  <a:moveTo>
                    <a:pt x="90904" y="28492"/>
                  </a:moveTo>
                  <a:cubicBezTo>
                    <a:pt x="91214" y="28492"/>
                    <a:pt x="91464" y="28742"/>
                    <a:pt x="91464" y="29051"/>
                  </a:cubicBezTo>
                  <a:cubicBezTo>
                    <a:pt x="91464" y="29361"/>
                    <a:pt x="91214" y="29623"/>
                    <a:pt x="90904" y="29623"/>
                  </a:cubicBezTo>
                  <a:cubicBezTo>
                    <a:pt x="90595" y="29623"/>
                    <a:pt x="90345" y="29361"/>
                    <a:pt x="90345" y="29051"/>
                  </a:cubicBezTo>
                  <a:cubicBezTo>
                    <a:pt x="90345" y="28730"/>
                    <a:pt x="90595" y="28492"/>
                    <a:pt x="90904" y="28492"/>
                  </a:cubicBezTo>
                  <a:close/>
                  <a:moveTo>
                    <a:pt x="94631" y="28492"/>
                  </a:moveTo>
                  <a:cubicBezTo>
                    <a:pt x="94929" y="28492"/>
                    <a:pt x="95191" y="28742"/>
                    <a:pt x="95191" y="29051"/>
                  </a:cubicBezTo>
                  <a:cubicBezTo>
                    <a:pt x="95191" y="29349"/>
                    <a:pt x="94941" y="29623"/>
                    <a:pt x="94631" y="29623"/>
                  </a:cubicBezTo>
                  <a:cubicBezTo>
                    <a:pt x="94310" y="29623"/>
                    <a:pt x="94060" y="29361"/>
                    <a:pt x="94060" y="29051"/>
                  </a:cubicBezTo>
                  <a:cubicBezTo>
                    <a:pt x="94071" y="28742"/>
                    <a:pt x="94310" y="28492"/>
                    <a:pt x="94631" y="28492"/>
                  </a:cubicBezTo>
                  <a:close/>
                  <a:moveTo>
                    <a:pt x="98346" y="28492"/>
                  </a:moveTo>
                  <a:cubicBezTo>
                    <a:pt x="98655" y="28492"/>
                    <a:pt x="98905" y="28742"/>
                    <a:pt x="98905" y="29051"/>
                  </a:cubicBezTo>
                  <a:cubicBezTo>
                    <a:pt x="98905" y="29361"/>
                    <a:pt x="98655" y="29623"/>
                    <a:pt x="98346" y="29623"/>
                  </a:cubicBezTo>
                  <a:cubicBezTo>
                    <a:pt x="98036" y="29623"/>
                    <a:pt x="97786" y="29361"/>
                    <a:pt x="97786" y="29051"/>
                  </a:cubicBezTo>
                  <a:cubicBezTo>
                    <a:pt x="97798" y="28730"/>
                    <a:pt x="98036" y="28492"/>
                    <a:pt x="98346" y="28492"/>
                  </a:cubicBezTo>
                  <a:close/>
                  <a:moveTo>
                    <a:pt x="102084" y="28492"/>
                  </a:moveTo>
                  <a:cubicBezTo>
                    <a:pt x="102382" y="28492"/>
                    <a:pt x="102644" y="28742"/>
                    <a:pt x="102644" y="29051"/>
                  </a:cubicBezTo>
                  <a:cubicBezTo>
                    <a:pt x="102644" y="29349"/>
                    <a:pt x="102394" y="29623"/>
                    <a:pt x="102084" y="29623"/>
                  </a:cubicBezTo>
                  <a:cubicBezTo>
                    <a:pt x="101787" y="29623"/>
                    <a:pt x="101513" y="29361"/>
                    <a:pt x="101513" y="29051"/>
                  </a:cubicBezTo>
                  <a:cubicBezTo>
                    <a:pt x="101513" y="28742"/>
                    <a:pt x="101775" y="28492"/>
                    <a:pt x="102084" y="28492"/>
                  </a:cubicBezTo>
                  <a:close/>
                  <a:moveTo>
                    <a:pt x="105799" y="28492"/>
                  </a:moveTo>
                  <a:cubicBezTo>
                    <a:pt x="106121" y="28492"/>
                    <a:pt x="106371" y="28742"/>
                    <a:pt x="106371" y="29051"/>
                  </a:cubicBezTo>
                  <a:cubicBezTo>
                    <a:pt x="106371" y="29361"/>
                    <a:pt x="106109" y="29623"/>
                    <a:pt x="105799" y="29623"/>
                  </a:cubicBezTo>
                  <a:cubicBezTo>
                    <a:pt x="105490" y="29623"/>
                    <a:pt x="105239" y="29361"/>
                    <a:pt x="105239" y="29051"/>
                  </a:cubicBezTo>
                  <a:cubicBezTo>
                    <a:pt x="105251" y="28730"/>
                    <a:pt x="105490" y="28492"/>
                    <a:pt x="105799" y="28492"/>
                  </a:cubicBezTo>
                  <a:close/>
                  <a:moveTo>
                    <a:pt x="109538" y="28492"/>
                  </a:moveTo>
                  <a:cubicBezTo>
                    <a:pt x="109835" y="28492"/>
                    <a:pt x="110109" y="28742"/>
                    <a:pt x="110109" y="29051"/>
                  </a:cubicBezTo>
                  <a:cubicBezTo>
                    <a:pt x="110109" y="29349"/>
                    <a:pt x="109847" y="29623"/>
                    <a:pt x="109538" y="29623"/>
                  </a:cubicBezTo>
                  <a:cubicBezTo>
                    <a:pt x="109228" y="29623"/>
                    <a:pt x="108978" y="29361"/>
                    <a:pt x="108978" y="29051"/>
                  </a:cubicBezTo>
                  <a:cubicBezTo>
                    <a:pt x="108978" y="28742"/>
                    <a:pt x="109228" y="28492"/>
                    <a:pt x="109538" y="28492"/>
                  </a:cubicBezTo>
                  <a:close/>
                  <a:moveTo>
                    <a:pt x="113264" y="28492"/>
                  </a:moveTo>
                  <a:cubicBezTo>
                    <a:pt x="113574" y="28492"/>
                    <a:pt x="113824" y="28742"/>
                    <a:pt x="113824" y="29051"/>
                  </a:cubicBezTo>
                  <a:cubicBezTo>
                    <a:pt x="113824" y="29361"/>
                    <a:pt x="113574" y="29623"/>
                    <a:pt x="113264" y="29623"/>
                  </a:cubicBezTo>
                  <a:cubicBezTo>
                    <a:pt x="112943" y="29623"/>
                    <a:pt x="112693" y="29361"/>
                    <a:pt x="112693" y="29051"/>
                  </a:cubicBezTo>
                  <a:cubicBezTo>
                    <a:pt x="112705" y="28730"/>
                    <a:pt x="112943" y="28492"/>
                    <a:pt x="113264" y="28492"/>
                  </a:cubicBezTo>
                  <a:close/>
                  <a:moveTo>
                    <a:pt x="116991" y="28492"/>
                  </a:moveTo>
                  <a:cubicBezTo>
                    <a:pt x="117289" y="28492"/>
                    <a:pt x="117562" y="28742"/>
                    <a:pt x="117562" y="29051"/>
                  </a:cubicBezTo>
                  <a:cubicBezTo>
                    <a:pt x="117562" y="29349"/>
                    <a:pt x="117312" y="29623"/>
                    <a:pt x="116991" y="29623"/>
                  </a:cubicBezTo>
                  <a:cubicBezTo>
                    <a:pt x="116681" y="29623"/>
                    <a:pt x="116431" y="29361"/>
                    <a:pt x="116431" y="29051"/>
                  </a:cubicBezTo>
                  <a:cubicBezTo>
                    <a:pt x="116431" y="28742"/>
                    <a:pt x="116681" y="28492"/>
                    <a:pt x="116991" y="28492"/>
                  </a:cubicBezTo>
                  <a:close/>
                  <a:moveTo>
                    <a:pt x="120718" y="28492"/>
                  </a:moveTo>
                  <a:cubicBezTo>
                    <a:pt x="121027" y="28492"/>
                    <a:pt x="121277" y="28742"/>
                    <a:pt x="121277" y="29051"/>
                  </a:cubicBezTo>
                  <a:cubicBezTo>
                    <a:pt x="121277" y="29361"/>
                    <a:pt x="121027" y="29623"/>
                    <a:pt x="120718" y="29623"/>
                  </a:cubicBezTo>
                  <a:cubicBezTo>
                    <a:pt x="120408" y="29623"/>
                    <a:pt x="120146" y="29361"/>
                    <a:pt x="120146" y="29051"/>
                  </a:cubicBezTo>
                  <a:cubicBezTo>
                    <a:pt x="120170" y="28730"/>
                    <a:pt x="120420" y="28492"/>
                    <a:pt x="120718" y="28492"/>
                  </a:cubicBezTo>
                  <a:close/>
                  <a:moveTo>
                    <a:pt x="124456" y="28492"/>
                  </a:moveTo>
                  <a:cubicBezTo>
                    <a:pt x="124754" y="28492"/>
                    <a:pt x="125016" y="28742"/>
                    <a:pt x="125016" y="29051"/>
                  </a:cubicBezTo>
                  <a:cubicBezTo>
                    <a:pt x="125016" y="29349"/>
                    <a:pt x="124766" y="29623"/>
                    <a:pt x="124456" y="29623"/>
                  </a:cubicBezTo>
                  <a:cubicBezTo>
                    <a:pt x="124135" y="29623"/>
                    <a:pt x="123885" y="29361"/>
                    <a:pt x="123885" y="29051"/>
                  </a:cubicBezTo>
                  <a:cubicBezTo>
                    <a:pt x="123885" y="28742"/>
                    <a:pt x="124135" y="28492"/>
                    <a:pt x="124456" y="28492"/>
                  </a:cubicBezTo>
                  <a:close/>
                  <a:moveTo>
                    <a:pt x="128171" y="28492"/>
                  </a:moveTo>
                  <a:cubicBezTo>
                    <a:pt x="128480" y="28492"/>
                    <a:pt x="128742" y="28742"/>
                    <a:pt x="128742" y="29051"/>
                  </a:cubicBezTo>
                  <a:cubicBezTo>
                    <a:pt x="128742" y="29361"/>
                    <a:pt x="128480" y="29623"/>
                    <a:pt x="128171" y="29623"/>
                  </a:cubicBezTo>
                  <a:cubicBezTo>
                    <a:pt x="127861" y="29623"/>
                    <a:pt x="127611" y="29361"/>
                    <a:pt x="127611" y="29051"/>
                  </a:cubicBezTo>
                  <a:cubicBezTo>
                    <a:pt x="127611" y="28730"/>
                    <a:pt x="127861" y="28492"/>
                    <a:pt x="128171" y="28492"/>
                  </a:cubicBezTo>
                  <a:close/>
                  <a:moveTo>
                    <a:pt x="131898" y="28492"/>
                  </a:moveTo>
                  <a:cubicBezTo>
                    <a:pt x="132195" y="28492"/>
                    <a:pt x="132457" y="28742"/>
                    <a:pt x="132457" y="29051"/>
                  </a:cubicBezTo>
                  <a:cubicBezTo>
                    <a:pt x="132457" y="29349"/>
                    <a:pt x="132207" y="29623"/>
                    <a:pt x="131898" y="29623"/>
                  </a:cubicBezTo>
                  <a:cubicBezTo>
                    <a:pt x="131600" y="29623"/>
                    <a:pt x="131326" y="29361"/>
                    <a:pt x="131326" y="29051"/>
                  </a:cubicBezTo>
                  <a:cubicBezTo>
                    <a:pt x="131338" y="28742"/>
                    <a:pt x="131576" y="28492"/>
                    <a:pt x="131898" y="28492"/>
                  </a:cubicBezTo>
                  <a:close/>
                  <a:moveTo>
                    <a:pt x="135624" y="28492"/>
                  </a:moveTo>
                  <a:cubicBezTo>
                    <a:pt x="135946" y="28492"/>
                    <a:pt x="136196" y="28742"/>
                    <a:pt x="136196" y="29051"/>
                  </a:cubicBezTo>
                  <a:cubicBezTo>
                    <a:pt x="136196" y="29361"/>
                    <a:pt x="135934" y="29623"/>
                    <a:pt x="135624" y="29623"/>
                  </a:cubicBezTo>
                  <a:cubicBezTo>
                    <a:pt x="135315" y="29623"/>
                    <a:pt x="135065" y="29361"/>
                    <a:pt x="135065" y="29051"/>
                  </a:cubicBezTo>
                  <a:cubicBezTo>
                    <a:pt x="135065" y="28730"/>
                    <a:pt x="135315" y="28492"/>
                    <a:pt x="135624" y="28492"/>
                  </a:cubicBezTo>
                  <a:close/>
                  <a:moveTo>
                    <a:pt x="139351" y="28492"/>
                  </a:moveTo>
                  <a:cubicBezTo>
                    <a:pt x="139649" y="28492"/>
                    <a:pt x="139910" y="28742"/>
                    <a:pt x="139910" y="29051"/>
                  </a:cubicBezTo>
                  <a:cubicBezTo>
                    <a:pt x="139910" y="29349"/>
                    <a:pt x="139660" y="29623"/>
                    <a:pt x="139351" y="29623"/>
                  </a:cubicBezTo>
                  <a:cubicBezTo>
                    <a:pt x="139053" y="29623"/>
                    <a:pt x="138779" y="29361"/>
                    <a:pt x="138779" y="29051"/>
                  </a:cubicBezTo>
                  <a:cubicBezTo>
                    <a:pt x="138803" y="28742"/>
                    <a:pt x="139041" y="28492"/>
                    <a:pt x="139351" y="28492"/>
                  </a:cubicBezTo>
                  <a:close/>
                  <a:moveTo>
                    <a:pt x="3405" y="30349"/>
                  </a:moveTo>
                  <a:cubicBezTo>
                    <a:pt x="3703" y="30349"/>
                    <a:pt x="3977" y="30599"/>
                    <a:pt x="3977" y="30909"/>
                  </a:cubicBezTo>
                  <a:cubicBezTo>
                    <a:pt x="3977" y="31206"/>
                    <a:pt x="3727" y="31480"/>
                    <a:pt x="3405" y="31480"/>
                  </a:cubicBezTo>
                  <a:cubicBezTo>
                    <a:pt x="3096" y="31480"/>
                    <a:pt x="2846" y="31230"/>
                    <a:pt x="2846" y="30909"/>
                  </a:cubicBezTo>
                  <a:cubicBezTo>
                    <a:pt x="2858" y="30599"/>
                    <a:pt x="3096" y="30349"/>
                    <a:pt x="3405" y="30349"/>
                  </a:cubicBezTo>
                  <a:close/>
                  <a:moveTo>
                    <a:pt x="7132" y="30349"/>
                  </a:moveTo>
                  <a:cubicBezTo>
                    <a:pt x="7430" y="30349"/>
                    <a:pt x="7692" y="30599"/>
                    <a:pt x="7692" y="30909"/>
                  </a:cubicBezTo>
                  <a:cubicBezTo>
                    <a:pt x="7692" y="31206"/>
                    <a:pt x="7442" y="31480"/>
                    <a:pt x="7132" y="31480"/>
                  </a:cubicBezTo>
                  <a:cubicBezTo>
                    <a:pt x="6834" y="31480"/>
                    <a:pt x="6560" y="31230"/>
                    <a:pt x="6560" y="30909"/>
                  </a:cubicBezTo>
                  <a:cubicBezTo>
                    <a:pt x="6584" y="30599"/>
                    <a:pt x="6822" y="30349"/>
                    <a:pt x="7132" y="30349"/>
                  </a:cubicBezTo>
                  <a:close/>
                  <a:moveTo>
                    <a:pt x="10871" y="30349"/>
                  </a:moveTo>
                  <a:cubicBezTo>
                    <a:pt x="11168" y="30349"/>
                    <a:pt x="11430" y="30599"/>
                    <a:pt x="11430" y="30909"/>
                  </a:cubicBezTo>
                  <a:cubicBezTo>
                    <a:pt x="11430" y="31206"/>
                    <a:pt x="11180" y="31480"/>
                    <a:pt x="10871" y="31480"/>
                  </a:cubicBezTo>
                  <a:cubicBezTo>
                    <a:pt x="10573" y="31480"/>
                    <a:pt x="10299" y="31230"/>
                    <a:pt x="10299" y="30909"/>
                  </a:cubicBezTo>
                  <a:cubicBezTo>
                    <a:pt x="10299" y="30599"/>
                    <a:pt x="10549" y="30349"/>
                    <a:pt x="10871" y="30349"/>
                  </a:cubicBezTo>
                  <a:close/>
                  <a:moveTo>
                    <a:pt x="14585" y="30349"/>
                  </a:moveTo>
                  <a:cubicBezTo>
                    <a:pt x="14883" y="30349"/>
                    <a:pt x="15157" y="30599"/>
                    <a:pt x="15157" y="30909"/>
                  </a:cubicBezTo>
                  <a:cubicBezTo>
                    <a:pt x="15157" y="31206"/>
                    <a:pt x="14895" y="31480"/>
                    <a:pt x="14585" y="31480"/>
                  </a:cubicBezTo>
                  <a:cubicBezTo>
                    <a:pt x="14288" y="31480"/>
                    <a:pt x="14014" y="31230"/>
                    <a:pt x="14014" y="30909"/>
                  </a:cubicBezTo>
                  <a:cubicBezTo>
                    <a:pt x="14038" y="30599"/>
                    <a:pt x="14276" y="30349"/>
                    <a:pt x="14585" y="30349"/>
                  </a:cubicBezTo>
                  <a:close/>
                  <a:moveTo>
                    <a:pt x="18324" y="30349"/>
                  </a:moveTo>
                  <a:cubicBezTo>
                    <a:pt x="18622" y="30349"/>
                    <a:pt x="18883" y="30599"/>
                    <a:pt x="18883" y="30909"/>
                  </a:cubicBezTo>
                  <a:cubicBezTo>
                    <a:pt x="18883" y="31206"/>
                    <a:pt x="18633" y="31480"/>
                    <a:pt x="18324" y="31480"/>
                  </a:cubicBezTo>
                  <a:cubicBezTo>
                    <a:pt x="18026" y="31480"/>
                    <a:pt x="17752" y="31230"/>
                    <a:pt x="17752" y="30909"/>
                  </a:cubicBezTo>
                  <a:cubicBezTo>
                    <a:pt x="17752" y="30599"/>
                    <a:pt x="18014" y="30349"/>
                    <a:pt x="18324" y="30349"/>
                  </a:cubicBezTo>
                  <a:close/>
                  <a:moveTo>
                    <a:pt x="22039" y="30349"/>
                  </a:moveTo>
                  <a:cubicBezTo>
                    <a:pt x="22336" y="30349"/>
                    <a:pt x="22610" y="30599"/>
                    <a:pt x="22610" y="30909"/>
                  </a:cubicBezTo>
                  <a:cubicBezTo>
                    <a:pt x="22610" y="31206"/>
                    <a:pt x="22360" y="31480"/>
                    <a:pt x="22039" y="31480"/>
                  </a:cubicBezTo>
                  <a:cubicBezTo>
                    <a:pt x="21729" y="31480"/>
                    <a:pt x="21479" y="31230"/>
                    <a:pt x="21479" y="30909"/>
                  </a:cubicBezTo>
                  <a:cubicBezTo>
                    <a:pt x="21491" y="30599"/>
                    <a:pt x="21729" y="30349"/>
                    <a:pt x="22039" y="30349"/>
                  </a:cubicBezTo>
                  <a:close/>
                  <a:moveTo>
                    <a:pt x="25777" y="30349"/>
                  </a:moveTo>
                  <a:cubicBezTo>
                    <a:pt x="26075" y="30349"/>
                    <a:pt x="26349" y="30599"/>
                    <a:pt x="26349" y="30909"/>
                  </a:cubicBezTo>
                  <a:cubicBezTo>
                    <a:pt x="26349" y="31206"/>
                    <a:pt x="26087" y="31480"/>
                    <a:pt x="25777" y="31480"/>
                  </a:cubicBezTo>
                  <a:cubicBezTo>
                    <a:pt x="25468" y="31480"/>
                    <a:pt x="25206" y="31230"/>
                    <a:pt x="25206" y="30909"/>
                  </a:cubicBezTo>
                  <a:cubicBezTo>
                    <a:pt x="25218" y="30599"/>
                    <a:pt x="25468" y="30349"/>
                    <a:pt x="25777" y="30349"/>
                  </a:cubicBezTo>
                  <a:close/>
                  <a:moveTo>
                    <a:pt x="29504" y="30349"/>
                  </a:moveTo>
                  <a:cubicBezTo>
                    <a:pt x="29801" y="30349"/>
                    <a:pt x="30063" y="30599"/>
                    <a:pt x="30063" y="30909"/>
                  </a:cubicBezTo>
                  <a:cubicBezTo>
                    <a:pt x="30063" y="31206"/>
                    <a:pt x="29813" y="31480"/>
                    <a:pt x="29504" y="31480"/>
                  </a:cubicBezTo>
                  <a:cubicBezTo>
                    <a:pt x="29182" y="31480"/>
                    <a:pt x="28932" y="31230"/>
                    <a:pt x="28932" y="30909"/>
                  </a:cubicBezTo>
                  <a:cubicBezTo>
                    <a:pt x="28944" y="30599"/>
                    <a:pt x="29182" y="30349"/>
                    <a:pt x="29504" y="30349"/>
                  </a:cubicBezTo>
                  <a:close/>
                  <a:moveTo>
                    <a:pt x="33230" y="30349"/>
                  </a:moveTo>
                  <a:cubicBezTo>
                    <a:pt x="33528" y="30349"/>
                    <a:pt x="33802" y="30599"/>
                    <a:pt x="33802" y="30909"/>
                  </a:cubicBezTo>
                  <a:cubicBezTo>
                    <a:pt x="33802" y="31206"/>
                    <a:pt x="33552" y="31480"/>
                    <a:pt x="33230" y="31480"/>
                  </a:cubicBezTo>
                  <a:cubicBezTo>
                    <a:pt x="32921" y="31480"/>
                    <a:pt x="32671" y="31230"/>
                    <a:pt x="32671" y="30909"/>
                  </a:cubicBezTo>
                  <a:cubicBezTo>
                    <a:pt x="32671" y="30599"/>
                    <a:pt x="32921" y="30349"/>
                    <a:pt x="33230" y="30349"/>
                  </a:cubicBezTo>
                  <a:close/>
                  <a:moveTo>
                    <a:pt x="36957" y="30349"/>
                  </a:moveTo>
                  <a:cubicBezTo>
                    <a:pt x="37255" y="30349"/>
                    <a:pt x="37517" y="30599"/>
                    <a:pt x="37517" y="30909"/>
                  </a:cubicBezTo>
                  <a:cubicBezTo>
                    <a:pt x="37517" y="31206"/>
                    <a:pt x="37267" y="31480"/>
                    <a:pt x="36957" y="31480"/>
                  </a:cubicBezTo>
                  <a:cubicBezTo>
                    <a:pt x="36648" y="31480"/>
                    <a:pt x="36386" y="31230"/>
                    <a:pt x="36386" y="30909"/>
                  </a:cubicBezTo>
                  <a:cubicBezTo>
                    <a:pt x="36409" y="30599"/>
                    <a:pt x="36648" y="30349"/>
                    <a:pt x="36957" y="30349"/>
                  </a:cubicBezTo>
                  <a:close/>
                  <a:moveTo>
                    <a:pt x="40672" y="30349"/>
                  </a:moveTo>
                  <a:cubicBezTo>
                    <a:pt x="40970" y="30349"/>
                    <a:pt x="41243" y="30599"/>
                    <a:pt x="41243" y="30909"/>
                  </a:cubicBezTo>
                  <a:cubicBezTo>
                    <a:pt x="41243" y="31206"/>
                    <a:pt x="40993" y="31480"/>
                    <a:pt x="40672" y="31480"/>
                  </a:cubicBezTo>
                  <a:cubicBezTo>
                    <a:pt x="40374" y="31480"/>
                    <a:pt x="40112" y="31230"/>
                    <a:pt x="40112" y="30909"/>
                  </a:cubicBezTo>
                  <a:cubicBezTo>
                    <a:pt x="40124" y="30599"/>
                    <a:pt x="40362" y="30349"/>
                    <a:pt x="40672" y="30349"/>
                  </a:cubicBezTo>
                  <a:close/>
                  <a:moveTo>
                    <a:pt x="44410" y="30349"/>
                  </a:moveTo>
                  <a:cubicBezTo>
                    <a:pt x="44708" y="30349"/>
                    <a:pt x="44982" y="30599"/>
                    <a:pt x="44982" y="30909"/>
                  </a:cubicBezTo>
                  <a:cubicBezTo>
                    <a:pt x="44982" y="31206"/>
                    <a:pt x="44720" y="31480"/>
                    <a:pt x="44410" y="31480"/>
                  </a:cubicBezTo>
                  <a:cubicBezTo>
                    <a:pt x="44113" y="31480"/>
                    <a:pt x="43851" y="31230"/>
                    <a:pt x="43851" y="30909"/>
                  </a:cubicBezTo>
                  <a:cubicBezTo>
                    <a:pt x="43851" y="30599"/>
                    <a:pt x="44101" y="30349"/>
                    <a:pt x="44410" y="30349"/>
                  </a:cubicBezTo>
                  <a:close/>
                  <a:moveTo>
                    <a:pt x="48137" y="30349"/>
                  </a:moveTo>
                  <a:cubicBezTo>
                    <a:pt x="48435" y="30349"/>
                    <a:pt x="48697" y="30599"/>
                    <a:pt x="48697" y="30909"/>
                  </a:cubicBezTo>
                  <a:cubicBezTo>
                    <a:pt x="48697" y="31206"/>
                    <a:pt x="48447" y="31480"/>
                    <a:pt x="48137" y="31480"/>
                  </a:cubicBezTo>
                  <a:cubicBezTo>
                    <a:pt x="47839" y="31480"/>
                    <a:pt x="47566" y="31230"/>
                    <a:pt x="47566" y="30909"/>
                  </a:cubicBezTo>
                  <a:cubicBezTo>
                    <a:pt x="47578" y="30599"/>
                    <a:pt x="47839" y="30349"/>
                    <a:pt x="48137" y="30349"/>
                  </a:cubicBezTo>
                  <a:close/>
                  <a:moveTo>
                    <a:pt x="51864" y="30349"/>
                  </a:moveTo>
                  <a:cubicBezTo>
                    <a:pt x="52161" y="30349"/>
                    <a:pt x="52435" y="30599"/>
                    <a:pt x="52435" y="30909"/>
                  </a:cubicBezTo>
                  <a:cubicBezTo>
                    <a:pt x="52435" y="31206"/>
                    <a:pt x="52185" y="31480"/>
                    <a:pt x="51864" y="31480"/>
                  </a:cubicBezTo>
                  <a:cubicBezTo>
                    <a:pt x="51566" y="31480"/>
                    <a:pt x="51304" y="31230"/>
                    <a:pt x="51304" y="30909"/>
                  </a:cubicBezTo>
                  <a:cubicBezTo>
                    <a:pt x="51304" y="30599"/>
                    <a:pt x="51554" y="30349"/>
                    <a:pt x="51864" y="30349"/>
                  </a:cubicBezTo>
                  <a:close/>
                  <a:moveTo>
                    <a:pt x="55602" y="30349"/>
                  </a:moveTo>
                  <a:cubicBezTo>
                    <a:pt x="55900" y="30349"/>
                    <a:pt x="56174" y="30599"/>
                    <a:pt x="56174" y="30909"/>
                  </a:cubicBezTo>
                  <a:cubicBezTo>
                    <a:pt x="56174" y="31206"/>
                    <a:pt x="55912" y="31480"/>
                    <a:pt x="55602" y="31480"/>
                  </a:cubicBezTo>
                  <a:cubicBezTo>
                    <a:pt x="55293" y="31480"/>
                    <a:pt x="55043" y="31230"/>
                    <a:pt x="55043" y="30909"/>
                  </a:cubicBezTo>
                  <a:cubicBezTo>
                    <a:pt x="55043" y="30599"/>
                    <a:pt x="55293" y="30349"/>
                    <a:pt x="55602" y="30349"/>
                  </a:cubicBezTo>
                  <a:close/>
                  <a:moveTo>
                    <a:pt x="59329" y="30349"/>
                  </a:moveTo>
                  <a:cubicBezTo>
                    <a:pt x="59627" y="30349"/>
                    <a:pt x="59889" y="30599"/>
                    <a:pt x="59889" y="30909"/>
                  </a:cubicBezTo>
                  <a:cubicBezTo>
                    <a:pt x="59889" y="31206"/>
                    <a:pt x="59639" y="31480"/>
                    <a:pt x="59329" y="31480"/>
                  </a:cubicBezTo>
                  <a:cubicBezTo>
                    <a:pt x="59008" y="31480"/>
                    <a:pt x="58757" y="31230"/>
                    <a:pt x="58757" y="30909"/>
                  </a:cubicBezTo>
                  <a:cubicBezTo>
                    <a:pt x="58757" y="30599"/>
                    <a:pt x="59008" y="30349"/>
                    <a:pt x="59329" y="30349"/>
                  </a:cubicBezTo>
                  <a:close/>
                  <a:moveTo>
                    <a:pt x="63056" y="30349"/>
                  </a:moveTo>
                  <a:cubicBezTo>
                    <a:pt x="63353" y="30349"/>
                    <a:pt x="63627" y="30599"/>
                    <a:pt x="63627" y="30909"/>
                  </a:cubicBezTo>
                  <a:cubicBezTo>
                    <a:pt x="63627" y="31206"/>
                    <a:pt x="63377" y="31480"/>
                    <a:pt x="63056" y="31480"/>
                  </a:cubicBezTo>
                  <a:cubicBezTo>
                    <a:pt x="62746" y="31480"/>
                    <a:pt x="62496" y="31230"/>
                    <a:pt x="62496" y="30909"/>
                  </a:cubicBezTo>
                  <a:cubicBezTo>
                    <a:pt x="62496" y="30599"/>
                    <a:pt x="62746" y="30349"/>
                    <a:pt x="63056" y="30349"/>
                  </a:cubicBezTo>
                  <a:close/>
                  <a:moveTo>
                    <a:pt x="66782" y="30349"/>
                  </a:moveTo>
                  <a:cubicBezTo>
                    <a:pt x="67080" y="30349"/>
                    <a:pt x="67342" y="30599"/>
                    <a:pt x="67342" y="30909"/>
                  </a:cubicBezTo>
                  <a:cubicBezTo>
                    <a:pt x="67342" y="31206"/>
                    <a:pt x="67092" y="31480"/>
                    <a:pt x="66782" y="31480"/>
                  </a:cubicBezTo>
                  <a:cubicBezTo>
                    <a:pt x="66473" y="31480"/>
                    <a:pt x="66211" y="31230"/>
                    <a:pt x="66211" y="30909"/>
                  </a:cubicBezTo>
                  <a:cubicBezTo>
                    <a:pt x="66235" y="30599"/>
                    <a:pt x="66473" y="30349"/>
                    <a:pt x="66782" y="30349"/>
                  </a:cubicBezTo>
                  <a:close/>
                  <a:moveTo>
                    <a:pt x="70509" y="30349"/>
                  </a:moveTo>
                  <a:cubicBezTo>
                    <a:pt x="70807" y="30349"/>
                    <a:pt x="71080" y="30599"/>
                    <a:pt x="71080" y="30909"/>
                  </a:cubicBezTo>
                  <a:cubicBezTo>
                    <a:pt x="71080" y="31206"/>
                    <a:pt x="70830" y="31480"/>
                    <a:pt x="70509" y="31480"/>
                  </a:cubicBezTo>
                  <a:cubicBezTo>
                    <a:pt x="70199" y="31480"/>
                    <a:pt x="69949" y="31230"/>
                    <a:pt x="69949" y="30909"/>
                  </a:cubicBezTo>
                  <a:cubicBezTo>
                    <a:pt x="69949" y="30599"/>
                    <a:pt x="70199" y="30349"/>
                    <a:pt x="70509" y="30349"/>
                  </a:cubicBezTo>
                  <a:close/>
                  <a:moveTo>
                    <a:pt x="74236" y="30349"/>
                  </a:moveTo>
                  <a:cubicBezTo>
                    <a:pt x="74533" y="30349"/>
                    <a:pt x="74795" y="30599"/>
                    <a:pt x="74795" y="30909"/>
                  </a:cubicBezTo>
                  <a:cubicBezTo>
                    <a:pt x="74795" y="31206"/>
                    <a:pt x="74545" y="31480"/>
                    <a:pt x="74236" y="31480"/>
                  </a:cubicBezTo>
                  <a:cubicBezTo>
                    <a:pt x="73938" y="31480"/>
                    <a:pt x="73676" y="31230"/>
                    <a:pt x="73676" y="30909"/>
                  </a:cubicBezTo>
                  <a:cubicBezTo>
                    <a:pt x="73676" y="30599"/>
                    <a:pt x="73926" y="30349"/>
                    <a:pt x="74236" y="30349"/>
                  </a:cubicBezTo>
                  <a:close/>
                  <a:moveTo>
                    <a:pt x="77855" y="30349"/>
                  </a:moveTo>
                  <a:cubicBezTo>
                    <a:pt x="78153" y="30349"/>
                    <a:pt x="78415" y="30599"/>
                    <a:pt x="78415" y="30909"/>
                  </a:cubicBezTo>
                  <a:cubicBezTo>
                    <a:pt x="78415" y="31206"/>
                    <a:pt x="78165" y="31480"/>
                    <a:pt x="77855" y="31480"/>
                  </a:cubicBezTo>
                  <a:cubicBezTo>
                    <a:pt x="77546" y="31480"/>
                    <a:pt x="77284" y="31230"/>
                    <a:pt x="77284" y="30909"/>
                  </a:cubicBezTo>
                  <a:cubicBezTo>
                    <a:pt x="77284" y="30599"/>
                    <a:pt x="77546" y="30349"/>
                    <a:pt x="77855" y="30349"/>
                  </a:cubicBezTo>
                  <a:close/>
                  <a:moveTo>
                    <a:pt x="81570" y="30349"/>
                  </a:moveTo>
                  <a:cubicBezTo>
                    <a:pt x="81868" y="30349"/>
                    <a:pt x="82141" y="30599"/>
                    <a:pt x="82141" y="30909"/>
                  </a:cubicBezTo>
                  <a:cubicBezTo>
                    <a:pt x="82141" y="31206"/>
                    <a:pt x="81879" y="31480"/>
                    <a:pt x="81570" y="31480"/>
                  </a:cubicBezTo>
                  <a:cubicBezTo>
                    <a:pt x="81260" y="31480"/>
                    <a:pt x="81010" y="31230"/>
                    <a:pt x="81010" y="30909"/>
                  </a:cubicBezTo>
                  <a:cubicBezTo>
                    <a:pt x="81022" y="30599"/>
                    <a:pt x="81260" y="30349"/>
                    <a:pt x="81570" y="30349"/>
                  </a:cubicBezTo>
                  <a:close/>
                  <a:moveTo>
                    <a:pt x="85308" y="30349"/>
                  </a:moveTo>
                  <a:cubicBezTo>
                    <a:pt x="85606" y="30349"/>
                    <a:pt x="85880" y="30599"/>
                    <a:pt x="85880" y="30909"/>
                  </a:cubicBezTo>
                  <a:cubicBezTo>
                    <a:pt x="85880" y="31206"/>
                    <a:pt x="85618" y="31480"/>
                    <a:pt x="85308" y="31480"/>
                  </a:cubicBezTo>
                  <a:cubicBezTo>
                    <a:pt x="84999" y="31480"/>
                    <a:pt x="84749" y="31230"/>
                    <a:pt x="84749" y="30909"/>
                  </a:cubicBezTo>
                  <a:cubicBezTo>
                    <a:pt x="84749" y="30599"/>
                    <a:pt x="84999" y="30349"/>
                    <a:pt x="85308" y="30349"/>
                  </a:cubicBezTo>
                  <a:close/>
                  <a:moveTo>
                    <a:pt x="89035" y="30349"/>
                  </a:moveTo>
                  <a:cubicBezTo>
                    <a:pt x="89333" y="30349"/>
                    <a:pt x="89595" y="30599"/>
                    <a:pt x="89595" y="30909"/>
                  </a:cubicBezTo>
                  <a:cubicBezTo>
                    <a:pt x="89595" y="31206"/>
                    <a:pt x="89345" y="31480"/>
                    <a:pt x="89035" y="31480"/>
                  </a:cubicBezTo>
                  <a:cubicBezTo>
                    <a:pt x="88714" y="31480"/>
                    <a:pt x="88464" y="31230"/>
                    <a:pt x="88464" y="30909"/>
                  </a:cubicBezTo>
                  <a:cubicBezTo>
                    <a:pt x="88475" y="30599"/>
                    <a:pt x="88714" y="30349"/>
                    <a:pt x="89035" y="30349"/>
                  </a:cubicBezTo>
                  <a:close/>
                  <a:moveTo>
                    <a:pt x="92762" y="30349"/>
                  </a:moveTo>
                  <a:cubicBezTo>
                    <a:pt x="93059" y="30349"/>
                    <a:pt x="93333" y="30599"/>
                    <a:pt x="93333" y="30909"/>
                  </a:cubicBezTo>
                  <a:cubicBezTo>
                    <a:pt x="93333" y="31206"/>
                    <a:pt x="93071" y="31480"/>
                    <a:pt x="92762" y="31480"/>
                  </a:cubicBezTo>
                  <a:cubicBezTo>
                    <a:pt x="92452" y="31480"/>
                    <a:pt x="92202" y="31230"/>
                    <a:pt x="92202" y="30909"/>
                  </a:cubicBezTo>
                  <a:cubicBezTo>
                    <a:pt x="92202" y="30599"/>
                    <a:pt x="92452" y="30349"/>
                    <a:pt x="92762" y="30349"/>
                  </a:cubicBezTo>
                  <a:close/>
                  <a:moveTo>
                    <a:pt x="96488" y="30349"/>
                  </a:moveTo>
                  <a:cubicBezTo>
                    <a:pt x="96786" y="30349"/>
                    <a:pt x="97048" y="30599"/>
                    <a:pt x="97048" y="30909"/>
                  </a:cubicBezTo>
                  <a:cubicBezTo>
                    <a:pt x="97048" y="31206"/>
                    <a:pt x="96798" y="31480"/>
                    <a:pt x="96488" y="31480"/>
                  </a:cubicBezTo>
                  <a:cubicBezTo>
                    <a:pt x="96191" y="31480"/>
                    <a:pt x="95917" y="31230"/>
                    <a:pt x="95917" y="30909"/>
                  </a:cubicBezTo>
                  <a:cubicBezTo>
                    <a:pt x="95917" y="30599"/>
                    <a:pt x="96179" y="30349"/>
                    <a:pt x="96488" y="30349"/>
                  </a:cubicBezTo>
                  <a:close/>
                  <a:moveTo>
                    <a:pt x="100203" y="30349"/>
                  </a:moveTo>
                  <a:cubicBezTo>
                    <a:pt x="100501" y="30349"/>
                    <a:pt x="100775" y="30599"/>
                    <a:pt x="100775" y="30909"/>
                  </a:cubicBezTo>
                  <a:cubicBezTo>
                    <a:pt x="100775" y="31206"/>
                    <a:pt x="100513" y="31480"/>
                    <a:pt x="100203" y="31480"/>
                  </a:cubicBezTo>
                  <a:cubicBezTo>
                    <a:pt x="99905" y="31480"/>
                    <a:pt x="99644" y="31230"/>
                    <a:pt x="99644" y="30909"/>
                  </a:cubicBezTo>
                  <a:cubicBezTo>
                    <a:pt x="99655" y="30599"/>
                    <a:pt x="99894" y="30349"/>
                    <a:pt x="100203" y="30349"/>
                  </a:cubicBezTo>
                  <a:close/>
                  <a:moveTo>
                    <a:pt x="103942" y="30349"/>
                  </a:moveTo>
                  <a:cubicBezTo>
                    <a:pt x="104239" y="30349"/>
                    <a:pt x="104513" y="30599"/>
                    <a:pt x="104513" y="30909"/>
                  </a:cubicBezTo>
                  <a:cubicBezTo>
                    <a:pt x="104513" y="31206"/>
                    <a:pt x="104251" y="31480"/>
                    <a:pt x="103942" y="31480"/>
                  </a:cubicBezTo>
                  <a:cubicBezTo>
                    <a:pt x="103644" y="31480"/>
                    <a:pt x="103382" y="31230"/>
                    <a:pt x="103382" y="30909"/>
                  </a:cubicBezTo>
                  <a:cubicBezTo>
                    <a:pt x="103382" y="30599"/>
                    <a:pt x="103632" y="30349"/>
                    <a:pt x="103942" y="30349"/>
                  </a:cubicBezTo>
                  <a:close/>
                  <a:moveTo>
                    <a:pt x="107668" y="30349"/>
                  </a:moveTo>
                  <a:cubicBezTo>
                    <a:pt x="107966" y="30349"/>
                    <a:pt x="108228" y="30599"/>
                    <a:pt x="108228" y="30909"/>
                  </a:cubicBezTo>
                  <a:cubicBezTo>
                    <a:pt x="108228" y="31206"/>
                    <a:pt x="107978" y="31480"/>
                    <a:pt x="107668" y="31480"/>
                  </a:cubicBezTo>
                  <a:cubicBezTo>
                    <a:pt x="107371" y="31480"/>
                    <a:pt x="107097" y="31230"/>
                    <a:pt x="107097" y="30909"/>
                  </a:cubicBezTo>
                  <a:cubicBezTo>
                    <a:pt x="107109" y="30599"/>
                    <a:pt x="107347" y="30349"/>
                    <a:pt x="107668" y="30349"/>
                  </a:cubicBezTo>
                  <a:close/>
                  <a:moveTo>
                    <a:pt x="111395" y="30349"/>
                  </a:moveTo>
                  <a:cubicBezTo>
                    <a:pt x="111693" y="30349"/>
                    <a:pt x="111967" y="30599"/>
                    <a:pt x="111967" y="30909"/>
                  </a:cubicBezTo>
                  <a:cubicBezTo>
                    <a:pt x="111967" y="31206"/>
                    <a:pt x="111705" y="31480"/>
                    <a:pt x="111395" y="31480"/>
                  </a:cubicBezTo>
                  <a:cubicBezTo>
                    <a:pt x="111085" y="31480"/>
                    <a:pt x="110835" y="31230"/>
                    <a:pt x="110835" y="30909"/>
                  </a:cubicBezTo>
                  <a:cubicBezTo>
                    <a:pt x="110835" y="30599"/>
                    <a:pt x="111085" y="30349"/>
                    <a:pt x="111395" y="30349"/>
                  </a:cubicBezTo>
                  <a:close/>
                  <a:moveTo>
                    <a:pt x="115122" y="30349"/>
                  </a:moveTo>
                  <a:cubicBezTo>
                    <a:pt x="115419" y="30349"/>
                    <a:pt x="115681" y="30599"/>
                    <a:pt x="115681" y="30909"/>
                  </a:cubicBezTo>
                  <a:cubicBezTo>
                    <a:pt x="115681" y="31206"/>
                    <a:pt x="115431" y="31480"/>
                    <a:pt x="115122" y="31480"/>
                  </a:cubicBezTo>
                  <a:cubicBezTo>
                    <a:pt x="114812" y="31480"/>
                    <a:pt x="114550" y="31230"/>
                    <a:pt x="114550" y="30909"/>
                  </a:cubicBezTo>
                  <a:cubicBezTo>
                    <a:pt x="114574" y="30599"/>
                    <a:pt x="114812" y="30349"/>
                    <a:pt x="115122" y="30349"/>
                  </a:cubicBezTo>
                  <a:close/>
                  <a:moveTo>
                    <a:pt x="118860" y="30349"/>
                  </a:moveTo>
                  <a:cubicBezTo>
                    <a:pt x="119158" y="30349"/>
                    <a:pt x="119420" y="30599"/>
                    <a:pt x="119420" y="30909"/>
                  </a:cubicBezTo>
                  <a:cubicBezTo>
                    <a:pt x="119420" y="31206"/>
                    <a:pt x="119170" y="31480"/>
                    <a:pt x="118860" y="31480"/>
                  </a:cubicBezTo>
                  <a:cubicBezTo>
                    <a:pt x="118539" y="31480"/>
                    <a:pt x="118289" y="31230"/>
                    <a:pt x="118289" y="30909"/>
                  </a:cubicBezTo>
                  <a:cubicBezTo>
                    <a:pt x="118289" y="30599"/>
                    <a:pt x="118539" y="30349"/>
                    <a:pt x="118860" y="30349"/>
                  </a:cubicBezTo>
                  <a:close/>
                  <a:moveTo>
                    <a:pt x="122575" y="30349"/>
                  </a:moveTo>
                  <a:cubicBezTo>
                    <a:pt x="122873" y="30349"/>
                    <a:pt x="123146" y="30599"/>
                    <a:pt x="123146" y="30909"/>
                  </a:cubicBezTo>
                  <a:cubicBezTo>
                    <a:pt x="123146" y="31206"/>
                    <a:pt x="122885" y="31480"/>
                    <a:pt x="122575" y="31480"/>
                  </a:cubicBezTo>
                  <a:cubicBezTo>
                    <a:pt x="122265" y="31480"/>
                    <a:pt x="122015" y="31230"/>
                    <a:pt x="122015" y="30909"/>
                  </a:cubicBezTo>
                  <a:cubicBezTo>
                    <a:pt x="122027" y="30599"/>
                    <a:pt x="122277" y="30349"/>
                    <a:pt x="122575" y="30349"/>
                  </a:cubicBezTo>
                  <a:close/>
                  <a:moveTo>
                    <a:pt x="126314" y="30349"/>
                  </a:moveTo>
                  <a:cubicBezTo>
                    <a:pt x="126611" y="30349"/>
                    <a:pt x="126873" y="30599"/>
                    <a:pt x="126873" y="30909"/>
                  </a:cubicBezTo>
                  <a:cubicBezTo>
                    <a:pt x="126873" y="31206"/>
                    <a:pt x="126623" y="31480"/>
                    <a:pt x="126314" y="31480"/>
                  </a:cubicBezTo>
                  <a:cubicBezTo>
                    <a:pt x="126004" y="31480"/>
                    <a:pt x="125742" y="31230"/>
                    <a:pt x="125742" y="30909"/>
                  </a:cubicBezTo>
                  <a:cubicBezTo>
                    <a:pt x="125742" y="30599"/>
                    <a:pt x="126004" y="30349"/>
                    <a:pt x="126314" y="30349"/>
                  </a:cubicBezTo>
                  <a:close/>
                  <a:moveTo>
                    <a:pt x="130028" y="30349"/>
                  </a:moveTo>
                  <a:cubicBezTo>
                    <a:pt x="130326" y="30349"/>
                    <a:pt x="130600" y="30599"/>
                    <a:pt x="130600" y="30909"/>
                  </a:cubicBezTo>
                  <a:cubicBezTo>
                    <a:pt x="130600" y="31206"/>
                    <a:pt x="130350" y="31480"/>
                    <a:pt x="130028" y="31480"/>
                  </a:cubicBezTo>
                  <a:cubicBezTo>
                    <a:pt x="129731" y="31480"/>
                    <a:pt x="129469" y="31230"/>
                    <a:pt x="129469" y="30909"/>
                  </a:cubicBezTo>
                  <a:cubicBezTo>
                    <a:pt x="129469" y="30599"/>
                    <a:pt x="129719" y="30349"/>
                    <a:pt x="130028" y="30349"/>
                  </a:cubicBezTo>
                  <a:close/>
                  <a:moveTo>
                    <a:pt x="133767" y="30349"/>
                  </a:moveTo>
                  <a:cubicBezTo>
                    <a:pt x="134065" y="30349"/>
                    <a:pt x="134326" y="30599"/>
                    <a:pt x="134326" y="30909"/>
                  </a:cubicBezTo>
                  <a:cubicBezTo>
                    <a:pt x="134326" y="31206"/>
                    <a:pt x="134076" y="31480"/>
                    <a:pt x="133767" y="31480"/>
                  </a:cubicBezTo>
                  <a:cubicBezTo>
                    <a:pt x="133469" y="31480"/>
                    <a:pt x="133207" y="31230"/>
                    <a:pt x="133207" y="30909"/>
                  </a:cubicBezTo>
                  <a:cubicBezTo>
                    <a:pt x="133207" y="30599"/>
                    <a:pt x="133457" y="30349"/>
                    <a:pt x="133767" y="30349"/>
                  </a:cubicBezTo>
                  <a:close/>
                  <a:moveTo>
                    <a:pt x="137494" y="30349"/>
                  </a:moveTo>
                  <a:cubicBezTo>
                    <a:pt x="137791" y="30349"/>
                    <a:pt x="138053" y="30599"/>
                    <a:pt x="138053" y="30909"/>
                  </a:cubicBezTo>
                  <a:cubicBezTo>
                    <a:pt x="138053" y="31206"/>
                    <a:pt x="137803" y="31480"/>
                    <a:pt x="137494" y="31480"/>
                  </a:cubicBezTo>
                  <a:cubicBezTo>
                    <a:pt x="137196" y="31480"/>
                    <a:pt x="136922" y="31230"/>
                    <a:pt x="136922" y="30909"/>
                  </a:cubicBezTo>
                  <a:cubicBezTo>
                    <a:pt x="136934" y="30599"/>
                    <a:pt x="137172" y="30349"/>
                    <a:pt x="137494" y="30349"/>
                  </a:cubicBezTo>
                  <a:close/>
                  <a:moveTo>
                    <a:pt x="141220" y="30349"/>
                  </a:moveTo>
                  <a:cubicBezTo>
                    <a:pt x="141518" y="30349"/>
                    <a:pt x="141792" y="30599"/>
                    <a:pt x="141792" y="30909"/>
                  </a:cubicBezTo>
                  <a:cubicBezTo>
                    <a:pt x="141792" y="31206"/>
                    <a:pt x="141530" y="31480"/>
                    <a:pt x="141220" y="31480"/>
                  </a:cubicBezTo>
                  <a:cubicBezTo>
                    <a:pt x="140911" y="31480"/>
                    <a:pt x="140661" y="31230"/>
                    <a:pt x="140661" y="30909"/>
                  </a:cubicBezTo>
                  <a:cubicBezTo>
                    <a:pt x="140661" y="30599"/>
                    <a:pt x="140911" y="30349"/>
                    <a:pt x="141220" y="30349"/>
                  </a:cubicBezTo>
                  <a:close/>
                  <a:moveTo>
                    <a:pt x="1548" y="32206"/>
                  </a:moveTo>
                  <a:cubicBezTo>
                    <a:pt x="1846" y="32206"/>
                    <a:pt x="2119" y="32456"/>
                    <a:pt x="2119" y="32778"/>
                  </a:cubicBezTo>
                  <a:cubicBezTo>
                    <a:pt x="2119" y="33087"/>
                    <a:pt x="1858" y="33338"/>
                    <a:pt x="1548" y="33338"/>
                  </a:cubicBezTo>
                  <a:cubicBezTo>
                    <a:pt x="1238" y="33338"/>
                    <a:pt x="988" y="33087"/>
                    <a:pt x="988" y="32778"/>
                  </a:cubicBezTo>
                  <a:cubicBezTo>
                    <a:pt x="988" y="32456"/>
                    <a:pt x="1238" y="32206"/>
                    <a:pt x="1548" y="32206"/>
                  </a:cubicBezTo>
                  <a:close/>
                  <a:moveTo>
                    <a:pt x="5287" y="32206"/>
                  </a:moveTo>
                  <a:cubicBezTo>
                    <a:pt x="5596" y="32206"/>
                    <a:pt x="5846" y="32456"/>
                    <a:pt x="5846" y="32778"/>
                  </a:cubicBezTo>
                  <a:cubicBezTo>
                    <a:pt x="5846" y="33087"/>
                    <a:pt x="5596" y="33338"/>
                    <a:pt x="5287" y="33338"/>
                  </a:cubicBezTo>
                  <a:cubicBezTo>
                    <a:pt x="4977" y="33338"/>
                    <a:pt x="4715" y="33087"/>
                    <a:pt x="4715" y="32778"/>
                  </a:cubicBezTo>
                  <a:cubicBezTo>
                    <a:pt x="4715" y="32456"/>
                    <a:pt x="4977" y="32206"/>
                    <a:pt x="5287" y="32206"/>
                  </a:cubicBezTo>
                  <a:close/>
                  <a:moveTo>
                    <a:pt x="9001" y="32206"/>
                  </a:moveTo>
                  <a:cubicBezTo>
                    <a:pt x="9299" y="32206"/>
                    <a:pt x="9573" y="32456"/>
                    <a:pt x="9573" y="32778"/>
                  </a:cubicBezTo>
                  <a:cubicBezTo>
                    <a:pt x="9573" y="33087"/>
                    <a:pt x="9323" y="33338"/>
                    <a:pt x="9001" y="33338"/>
                  </a:cubicBezTo>
                  <a:cubicBezTo>
                    <a:pt x="8704" y="33338"/>
                    <a:pt x="8442" y="33087"/>
                    <a:pt x="8442" y="32778"/>
                  </a:cubicBezTo>
                  <a:cubicBezTo>
                    <a:pt x="8442" y="32456"/>
                    <a:pt x="8692" y="32206"/>
                    <a:pt x="9001" y="32206"/>
                  </a:cubicBezTo>
                  <a:close/>
                  <a:moveTo>
                    <a:pt x="12728" y="32206"/>
                  </a:moveTo>
                  <a:cubicBezTo>
                    <a:pt x="13037" y="32206"/>
                    <a:pt x="13288" y="32456"/>
                    <a:pt x="13288" y="32778"/>
                  </a:cubicBezTo>
                  <a:cubicBezTo>
                    <a:pt x="13288" y="33087"/>
                    <a:pt x="13037" y="33338"/>
                    <a:pt x="12728" y="33338"/>
                  </a:cubicBezTo>
                  <a:cubicBezTo>
                    <a:pt x="12418" y="33338"/>
                    <a:pt x="12156" y="33087"/>
                    <a:pt x="12156" y="32778"/>
                  </a:cubicBezTo>
                  <a:cubicBezTo>
                    <a:pt x="12156" y="32456"/>
                    <a:pt x="12418" y="32206"/>
                    <a:pt x="12728" y="32206"/>
                  </a:cubicBezTo>
                  <a:close/>
                  <a:moveTo>
                    <a:pt x="16466" y="32206"/>
                  </a:moveTo>
                  <a:cubicBezTo>
                    <a:pt x="16764" y="32206"/>
                    <a:pt x="17026" y="32456"/>
                    <a:pt x="17026" y="32778"/>
                  </a:cubicBezTo>
                  <a:cubicBezTo>
                    <a:pt x="17026" y="33087"/>
                    <a:pt x="16776" y="33338"/>
                    <a:pt x="16466" y="33338"/>
                  </a:cubicBezTo>
                  <a:cubicBezTo>
                    <a:pt x="16169" y="33338"/>
                    <a:pt x="15895" y="33087"/>
                    <a:pt x="15895" y="32778"/>
                  </a:cubicBezTo>
                  <a:cubicBezTo>
                    <a:pt x="15895" y="32456"/>
                    <a:pt x="16145" y="32206"/>
                    <a:pt x="16466" y="32206"/>
                  </a:cubicBezTo>
                  <a:close/>
                  <a:moveTo>
                    <a:pt x="20181" y="32206"/>
                  </a:moveTo>
                  <a:cubicBezTo>
                    <a:pt x="20491" y="32206"/>
                    <a:pt x="20753" y="32456"/>
                    <a:pt x="20753" y="32778"/>
                  </a:cubicBezTo>
                  <a:cubicBezTo>
                    <a:pt x="20753" y="33087"/>
                    <a:pt x="20491" y="33338"/>
                    <a:pt x="20181" y="33338"/>
                  </a:cubicBezTo>
                  <a:cubicBezTo>
                    <a:pt x="19872" y="33338"/>
                    <a:pt x="19622" y="33087"/>
                    <a:pt x="19622" y="32778"/>
                  </a:cubicBezTo>
                  <a:cubicBezTo>
                    <a:pt x="19622" y="32456"/>
                    <a:pt x="19872" y="32206"/>
                    <a:pt x="20181" y="32206"/>
                  </a:cubicBezTo>
                  <a:close/>
                  <a:moveTo>
                    <a:pt x="23920" y="32206"/>
                  </a:moveTo>
                  <a:cubicBezTo>
                    <a:pt x="24217" y="32206"/>
                    <a:pt x="24479" y="32456"/>
                    <a:pt x="24479" y="32778"/>
                  </a:cubicBezTo>
                  <a:cubicBezTo>
                    <a:pt x="24479" y="33087"/>
                    <a:pt x="24229" y="33338"/>
                    <a:pt x="23920" y="33338"/>
                  </a:cubicBezTo>
                  <a:cubicBezTo>
                    <a:pt x="23610" y="33338"/>
                    <a:pt x="23348" y="33087"/>
                    <a:pt x="23348" y="32778"/>
                  </a:cubicBezTo>
                  <a:cubicBezTo>
                    <a:pt x="23348" y="32456"/>
                    <a:pt x="23610" y="32206"/>
                    <a:pt x="23920" y="32206"/>
                  </a:cubicBezTo>
                  <a:close/>
                  <a:moveTo>
                    <a:pt x="27635" y="32206"/>
                  </a:moveTo>
                  <a:cubicBezTo>
                    <a:pt x="27956" y="32206"/>
                    <a:pt x="28206" y="32456"/>
                    <a:pt x="28206" y="32778"/>
                  </a:cubicBezTo>
                  <a:cubicBezTo>
                    <a:pt x="28206" y="33087"/>
                    <a:pt x="27956" y="33338"/>
                    <a:pt x="27635" y="33338"/>
                  </a:cubicBezTo>
                  <a:cubicBezTo>
                    <a:pt x="27325" y="33338"/>
                    <a:pt x="27075" y="33087"/>
                    <a:pt x="27075" y="32778"/>
                  </a:cubicBezTo>
                  <a:cubicBezTo>
                    <a:pt x="27075" y="32456"/>
                    <a:pt x="27325" y="32206"/>
                    <a:pt x="27635" y="32206"/>
                  </a:cubicBezTo>
                  <a:close/>
                  <a:moveTo>
                    <a:pt x="31373" y="32206"/>
                  </a:moveTo>
                  <a:cubicBezTo>
                    <a:pt x="31671" y="32206"/>
                    <a:pt x="31945" y="32456"/>
                    <a:pt x="31945" y="32778"/>
                  </a:cubicBezTo>
                  <a:cubicBezTo>
                    <a:pt x="31945" y="33087"/>
                    <a:pt x="31683" y="33338"/>
                    <a:pt x="31373" y="33338"/>
                  </a:cubicBezTo>
                  <a:cubicBezTo>
                    <a:pt x="31064" y="33338"/>
                    <a:pt x="30814" y="33087"/>
                    <a:pt x="30814" y="32778"/>
                  </a:cubicBezTo>
                  <a:cubicBezTo>
                    <a:pt x="30814" y="32456"/>
                    <a:pt x="31064" y="32206"/>
                    <a:pt x="31373" y="32206"/>
                  </a:cubicBezTo>
                  <a:close/>
                  <a:moveTo>
                    <a:pt x="35100" y="32206"/>
                  </a:moveTo>
                  <a:cubicBezTo>
                    <a:pt x="35409" y="32206"/>
                    <a:pt x="35659" y="32456"/>
                    <a:pt x="35659" y="32778"/>
                  </a:cubicBezTo>
                  <a:cubicBezTo>
                    <a:pt x="35659" y="33087"/>
                    <a:pt x="35409" y="33338"/>
                    <a:pt x="35100" y="33338"/>
                  </a:cubicBezTo>
                  <a:cubicBezTo>
                    <a:pt x="34778" y="33338"/>
                    <a:pt x="34528" y="33087"/>
                    <a:pt x="34528" y="32778"/>
                  </a:cubicBezTo>
                  <a:cubicBezTo>
                    <a:pt x="34528" y="32456"/>
                    <a:pt x="34778" y="32206"/>
                    <a:pt x="35100" y="32206"/>
                  </a:cubicBezTo>
                  <a:close/>
                  <a:moveTo>
                    <a:pt x="38815" y="32206"/>
                  </a:moveTo>
                  <a:cubicBezTo>
                    <a:pt x="39112" y="32206"/>
                    <a:pt x="39386" y="32456"/>
                    <a:pt x="39386" y="32778"/>
                  </a:cubicBezTo>
                  <a:cubicBezTo>
                    <a:pt x="39386" y="33087"/>
                    <a:pt x="39124" y="33338"/>
                    <a:pt x="38815" y="33338"/>
                  </a:cubicBezTo>
                  <a:cubicBezTo>
                    <a:pt x="38517" y="33338"/>
                    <a:pt x="38255" y="33087"/>
                    <a:pt x="38255" y="32778"/>
                  </a:cubicBezTo>
                  <a:cubicBezTo>
                    <a:pt x="38255" y="32456"/>
                    <a:pt x="38505" y="32206"/>
                    <a:pt x="38815" y="32206"/>
                  </a:cubicBezTo>
                  <a:close/>
                  <a:moveTo>
                    <a:pt x="42553" y="32206"/>
                  </a:moveTo>
                  <a:cubicBezTo>
                    <a:pt x="42863" y="32206"/>
                    <a:pt x="43113" y="32456"/>
                    <a:pt x="43113" y="32778"/>
                  </a:cubicBezTo>
                  <a:cubicBezTo>
                    <a:pt x="43113" y="33087"/>
                    <a:pt x="42863" y="33338"/>
                    <a:pt x="42553" y="33338"/>
                  </a:cubicBezTo>
                  <a:cubicBezTo>
                    <a:pt x="42232" y="33338"/>
                    <a:pt x="41982" y="33087"/>
                    <a:pt x="41982" y="32778"/>
                  </a:cubicBezTo>
                  <a:cubicBezTo>
                    <a:pt x="41982" y="32456"/>
                    <a:pt x="42244" y="32206"/>
                    <a:pt x="42553" y="32206"/>
                  </a:cubicBezTo>
                  <a:close/>
                  <a:moveTo>
                    <a:pt x="46268" y="32206"/>
                  </a:moveTo>
                  <a:cubicBezTo>
                    <a:pt x="46565" y="32206"/>
                    <a:pt x="46839" y="32456"/>
                    <a:pt x="46839" y="32778"/>
                  </a:cubicBezTo>
                  <a:cubicBezTo>
                    <a:pt x="46839" y="33087"/>
                    <a:pt x="46589" y="33338"/>
                    <a:pt x="46268" y="33338"/>
                  </a:cubicBezTo>
                  <a:cubicBezTo>
                    <a:pt x="45970" y="33338"/>
                    <a:pt x="45708" y="33087"/>
                    <a:pt x="45708" y="32778"/>
                  </a:cubicBezTo>
                  <a:cubicBezTo>
                    <a:pt x="45708" y="32456"/>
                    <a:pt x="45958" y="32206"/>
                    <a:pt x="46268" y="32206"/>
                  </a:cubicBezTo>
                  <a:close/>
                  <a:moveTo>
                    <a:pt x="50006" y="32206"/>
                  </a:moveTo>
                  <a:cubicBezTo>
                    <a:pt x="50316" y="32206"/>
                    <a:pt x="50578" y="32456"/>
                    <a:pt x="50578" y="32778"/>
                  </a:cubicBezTo>
                  <a:cubicBezTo>
                    <a:pt x="50578" y="33087"/>
                    <a:pt x="50316" y="33338"/>
                    <a:pt x="50006" y="33338"/>
                  </a:cubicBezTo>
                  <a:cubicBezTo>
                    <a:pt x="49697" y="33338"/>
                    <a:pt x="49447" y="33087"/>
                    <a:pt x="49447" y="32778"/>
                  </a:cubicBezTo>
                  <a:cubicBezTo>
                    <a:pt x="49447" y="32456"/>
                    <a:pt x="49697" y="32206"/>
                    <a:pt x="50006" y="32206"/>
                  </a:cubicBezTo>
                  <a:close/>
                  <a:moveTo>
                    <a:pt x="53733" y="32206"/>
                  </a:moveTo>
                  <a:cubicBezTo>
                    <a:pt x="54031" y="32206"/>
                    <a:pt x="54293" y="32456"/>
                    <a:pt x="54293" y="32778"/>
                  </a:cubicBezTo>
                  <a:cubicBezTo>
                    <a:pt x="54293" y="33087"/>
                    <a:pt x="54043" y="33338"/>
                    <a:pt x="53733" y="33338"/>
                  </a:cubicBezTo>
                  <a:cubicBezTo>
                    <a:pt x="53412" y="33338"/>
                    <a:pt x="53162" y="33087"/>
                    <a:pt x="53162" y="32778"/>
                  </a:cubicBezTo>
                  <a:cubicBezTo>
                    <a:pt x="53162" y="32456"/>
                    <a:pt x="53412" y="32206"/>
                    <a:pt x="53733" y="32206"/>
                  </a:cubicBezTo>
                  <a:close/>
                  <a:moveTo>
                    <a:pt x="57460" y="32206"/>
                  </a:moveTo>
                  <a:cubicBezTo>
                    <a:pt x="57781" y="32206"/>
                    <a:pt x="58031" y="32456"/>
                    <a:pt x="58031" y="32778"/>
                  </a:cubicBezTo>
                  <a:cubicBezTo>
                    <a:pt x="58031" y="33087"/>
                    <a:pt x="57781" y="33338"/>
                    <a:pt x="57460" y="33338"/>
                  </a:cubicBezTo>
                  <a:cubicBezTo>
                    <a:pt x="57150" y="33338"/>
                    <a:pt x="56900" y="33087"/>
                    <a:pt x="56900" y="32778"/>
                  </a:cubicBezTo>
                  <a:cubicBezTo>
                    <a:pt x="56900" y="32456"/>
                    <a:pt x="57150" y="32206"/>
                    <a:pt x="57460" y="32206"/>
                  </a:cubicBezTo>
                  <a:close/>
                  <a:moveTo>
                    <a:pt x="61186" y="32206"/>
                  </a:moveTo>
                  <a:cubicBezTo>
                    <a:pt x="61484" y="32206"/>
                    <a:pt x="61746" y="32456"/>
                    <a:pt x="61746" y="32778"/>
                  </a:cubicBezTo>
                  <a:cubicBezTo>
                    <a:pt x="61746" y="33087"/>
                    <a:pt x="61496" y="33338"/>
                    <a:pt x="61186" y="33338"/>
                  </a:cubicBezTo>
                  <a:cubicBezTo>
                    <a:pt x="60877" y="33338"/>
                    <a:pt x="60615" y="33087"/>
                    <a:pt x="60615" y="32778"/>
                  </a:cubicBezTo>
                  <a:cubicBezTo>
                    <a:pt x="60615" y="32456"/>
                    <a:pt x="60877" y="32206"/>
                    <a:pt x="61186" y="32206"/>
                  </a:cubicBezTo>
                  <a:close/>
                  <a:moveTo>
                    <a:pt x="64925" y="32206"/>
                  </a:moveTo>
                  <a:cubicBezTo>
                    <a:pt x="65234" y="32206"/>
                    <a:pt x="65485" y="32456"/>
                    <a:pt x="65485" y="32778"/>
                  </a:cubicBezTo>
                  <a:cubicBezTo>
                    <a:pt x="65485" y="33087"/>
                    <a:pt x="65234" y="33338"/>
                    <a:pt x="64925" y="33338"/>
                  </a:cubicBezTo>
                  <a:cubicBezTo>
                    <a:pt x="64603" y="33338"/>
                    <a:pt x="64353" y="33087"/>
                    <a:pt x="64353" y="32778"/>
                  </a:cubicBezTo>
                  <a:cubicBezTo>
                    <a:pt x="64353" y="32456"/>
                    <a:pt x="64603" y="32206"/>
                    <a:pt x="64925" y="32206"/>
                  </a:cubicBezTo>
                  <a:close/>
                  <a:moveTo>
                    <a:pt x="68640" y="32206"/>
                  </a:moveTo>
                  <a:cubicBezTo>
                    <a:pt x="68937" y="32206"/>
                    <a:pt x="69211" y="32456"/>
                    <a:pt x="69211" y="32778"/>
                  </a:cubicBezTo>
                  <a:cubicBezTo>
                    <a:pt x="69211" y="33087"/>
                    <a:pt x="68949" y="33338"/>
                    <a:pt x="68640" y="33338"/>
                  </a:cubicBezTo>
                  <a:cubicBezTo>
                    <a:pt x="68330" y="33338"/>
                    <a:pt x="68080" y="33087"/>
                    <a:pt x="68080" y="32778"/>
                  </a:cubicBezTo>
                  <a:cubicBezTo>
                    <a:pt x="68092" y="32456"/>
                    <a:pt x="68330" y="32206"/>
                    <a:pt x="68640" y="32206"/>
                  </a:cubicBezTo>
                  <a:close/>
                  <a:moveTo>
                    <a:pt x="72366" y="32206"/>
                  </a:moveTo>
                  <a:cubicBezTo>
                    <a:pt x="72676" y="32206"/>
                    <a:pt x="72926" y="32456"/>
                    <a:pt x="72926" y="32778"/>
                  </a:cubicBezTo>
                  <a:cubicBezTo>
                    <a:pt x="72926" y="33087"/>
                    <a:pt x="72676" y="33338"/>
                    <a:pt x="72366" y="33338"/>
                  </a:cubicBezTo>
                  <a:cubicBezTo>
                    <a:pt x="72045" y="33338"/>
                    <a:pt x="71795" y="33087"/>
                    <a:pt x="71795" y="32778"/>
                  </a:cubicBezTo>
                  <a:cubicBezTo>
                    <a:pt x="71795" y="32456"/>
                    <a:pt x="72069" y="32206"/>
                    <a:pt x="72366" y="32206"/>
                  </a:cubicBezTo>
                  <a:close/>
                  <a:moveTo>
                    <a:pt x="76093" y="32206"/>
                  </a:moveTo>
                  <a:cubicBezTo>
                    <a:pt x="76391" y="32206"/>
                    <a:pt x="76664" y="32456"/>
                    <a:pt x="76664" y="32778"/>
                  </a:cubicBezTo>
                  <a:cubicBezTo>
                    <a:pt x="76664" y="33087"/>
                    <a:pt x="76403" y="33338"/>
                    <a:pt x="76093" y="33338"/>
                  </a:cubicBezTo>
                  <a:cubicBezTo>
                    <a:pt x="75795" y="33338"/>
                    <a:pt x="75533" y="33087"/>
                    <a:pt x="75533" y="32778"/>
                  </a:cubicBezTo>
                  <a:cubicBezTo>
                    <a:pt x="75533" y="32456"/>
                    <a:pt x="75783" y="32206"/>
                    <a:pt x="76093" y="32206"/>
                  </a:cubicBezTo>
                  <a:close/>
                  <a:moveTo>
                    <a:pt x="79712" y="32206"/>
                  </a:moveTo>
                  <a:cubicBezTo>
                    <a:pt x="80010" y="32206"/>
                    <a:pt x="80284" y="32456"/>
                    <a:pt x="80284" y="32778"/>
                  </a:cubicBezTo>
                  <a:cubicBezTo>
                    <a:pt x="80284" y="33087"/>
                    <a:pt x="80022" y="33338"/>
                    <a:pt x="79712" y="33338"/>
                  </a:cubicBezTo>
                  <a:cubicBezTo>
                    <a:pt x="79403" y="33338"/>
                    <a:pt x="79153" y="33087"/>
                    <a:pt x="79153" y="32778"/>
                  </a:cubicBezTo>
                  <a:cubicBezTo>
                    <a:pt x="79153" y="32456"/>
                    <a:pt x="79403" y="32206"/>
                    <a:pt x="79712" y="32206"/>
                  </a:cubicBezTo>
                  <a:close/>
                  <a:moveTo>
                    <a:pt x="83451" y="32206"/>
                  </a:moveTo>
                  <a:cubicBezTo>
                    <a:pt x="83761" y="32206"/>
                    <a:pt x="84011" y="32456"/>
                    <a:pt x="84011" y="32778"/>
                  </a:cubicBezTo>
                  <a:cubicBezTo>
                    <a:pt x="84011" y="33087"/>
                    <a:pt x="83761" y="33338"/>
                    <a:pt x="83451" y="33338"/>
                  </a:cubicBezTo>
                  <a:cubicBezTo>
                    <a:pt x="83141" y="33338"/>
                    <a:pt x="82880" y="33087"/>
                    <a:pt x="82880" y="32778"/>
                  </a:cubicBezTo>
                  <a:cubicBezTo>
                    <a:pt x="82880" y="32456"/>
                    <a:pt x="83141" y="32206"/>
                    <a:pt x="83451" y="32206"/>
                  </a:cubicBezTo>
                  <a:close/>
                  <a:moveTo>
                    <a:pt x="87166" y="32206"/>
                  </a:moveTo>
                  <a:cubicBezTo>
                    <a:pt x="87463" y="32206"/>
                    <a:pt x="87737" y="32456"/>
                    <a:pt x="87737" y="32778"/>
                  </a:cubicBezTo>
                  <a:cubicBezTo>
                    <a:pt x="87737" y="33087"/>
                    <a:pt x="87475" y="33338"/>
                    <a:pt x="87166" y="33338"/>
                  </a:cubicBezTo>
                  <a:cubicBezTo>
                    <a:pt x="86856" y="33338"/>
                    <a:pt x="86606" y="33087"/>
                    <a:pt x="86606" y="32778"/>
                  </a:cubicBezTo>
                  <a:cubicBezTo>
                    <a:pt x="86606" y="32456"/>
                    <a:pt x="86856" y="32206"/>
                    <a:pt x="87166" y="32206"/>
                  </a:cubicBezTo>
                  <a:close/>
                  <a:moveTo>
                    <a:pt x="90904" y="32206"/>
                  </a:moveTo>
                  <a:cubicBezTo>
                    <a:pt x="91214" y="32206"/>
                    <a:pt x="91464" y="32456"/>
                    <a:pt x="91464" y="32778"/>
                  </a:cubicBezTo>
                  <a:cubicBezTo>
                    <a:pt x="91464" y="33087"/>
                    <a:pt x="91214" y="33338"/>
                    <a:pt x="90904" y="33338"/>
                  </a:cubicBezTo>
                  <a:cubicBezTo>
                    <a:pt x="90595" y="33338"/>
                    <a:pt x="90345" y="33087"/>
                    <a:pt x="90345" y="32778"/>
                  </a:cubicBezTo>
                  <a:cubicBezTo>
                    <a:pt x="90345" y="32456"/>
                    <a:pt x="90595" y="32206"/>
                    <a:pt x="90904" y="32206"/>
                  </a:cubicBezTo>
                  <a:close/>
                  <a:moveTo>
                    <a:pt x="94631" y="32206"/>
                  </a:moveTo>
                  <a:cubicBezTo>
                    <a:pt x="94929" y="32206"/>
                    <a:pt x="95191" y="32456"/>
                    <a:pt x="95191" y="32778"/>
                  </a:cubicBezTo>
                  <a:cubicBezTo>
                    <a:pt x="95191" y="33087"/>
                    <a:pt x="94941" y="33338"/>
                    <a:pt x="94631" y="33338"/>
                  </a:cubicBezTo>
                  <a:cubicBezTo>
                    <a:pt x="94310" y="33338"/>
                    <a:pt x="94060" y="33087"/>
                    <a:pt x="94060" y="32778"/>
                  </a:cubicBezTo>
                  <a:cubicBezTo>
                    <a:pt x="94071" y="32456"/>
                    <a:pt x="94310" y="32206"/>
                    <a:pt x="94631" y="32206"/>
                  </a:cubicBezTo>
                  <a:close/>
                  <a:moveTo>
                    <a:pt x="98346" y="32206"/>
                  </a:moveTo>
                  <a:cubicBezTo>
                    <a:pt x="98655" y="32206"/>
                    <a:pt x="98905" y="32456"/>
                    <a:pt x="98905" y="32778"/>
                  </a:cubicBezTo>
                  <a:cubicBezTo>
                    <a:pt x="98905" y="33087"/>
                    <a:pt x="98655" y="33338"/>
                    <a:pt x="98346" y="33338"/>
                  </a:cubicBezTo>
                  <a:cubicBezTo>
                    <a:pt x="98036" y="33338"/>
                    <a:pt x="97786" y="33087"/>
                    <a:pt x="97786" y="32778"/>
                  </a:cubicBezTo>
                  <a:cubicBezTo>
                    <a:pt x="97786" y="32456"/>
                    <a:pt x="98036" y="32206"/>
                    <a:pt x="98346" y="32206"/>
                  </a:cubicBezTo>
                  <a:close/>
                  <a:moveTo>
                    <a:pt x="102084" y="32206"/>
                  </a:moveTo>
                  <a:cubicBezTo>
                    <a:pt x="102382" y="32206"/>
                    <a:pt x="102644" y="32456"/>
                    <a:pt x="102644" y="32778"/>
                  </a:cubicBezTo>
                  <a:cubicBezTo>
                    <a:pt x="102644" y="33087"/>
                    <a:pt x="102394" y="33338"/>
                    <a:pt x="102084" y="33338"/>
                  </a:cubicBezTo>
                  <a:cubicBezTo>
                    <a:pt x="101787" y="33338"/>
                    <a:pt x="101513" y="33087"/>
                    <a:pt x="101513" y="32778"/>
                  </a:cubicBezTo>
                  <a:cubicBezTo>
                    <a:pt x="101513" y="32456"/>
                    <a:pt x="101775" y="32206"/>
                    <a:pt x="102084" y="32206"/>
                  </a:cubicBezTo>
                  <a:close/>
                  <a:moveTo>
                    <a:pt x="105799" y="32206"/>
                  </a:moveTo>
                  <a:cubicBezTo>
                    <a:pt x="106121" y="32206"/>
                    <a:pt x="106371" y="32456"/>
                    <a:pt x="106371" y="32778"/>
                  </a:cubicBezTo>
                  <a:cubicBezTo>
                    <a:pt x="106371" y="33087"/>
                    <a:pt x="106109" y="33338"/>
                    <a:pt x="105799" y="33338"/>
                  </a:cubicBezTo>
                  <a:cubicBezTo>
                    <a:pt x="105490" y="33338"/>
                    <a:pt x="105239" y="33087"/>
                    <a:pt x="105239" y="32778"/>
                  </a:cubicBezTo>
                  <a:cubicBezTo>
                    <a:pt x="105239" y="32456"/>
                    <a:pt x="105490" y="32206"/>
                    <a:pt x="105799" y="32206"/>
                  </a:cubicBezTo>
                  <a:close/>
                  <a:moveTo>
                    <a:pt x="109538" y="32206"/>
                  </a:moveTo>
                  <a:cubicBezTo>
                    <a:pt x="109835" y="32206"/>
                    <a:pt x="110109" y="32456"/>
                    <a:pt x="110109" y="32778"/>
                  </a:cubicBezTo>
                  <a:cubicBezTo>
                    <a:pt x="110109" y="33087"/>
                    <a:pt x="109847" y="33338"/>
                    <a:pt x="109538" y="33338"/>
                  </a:cubicBezTo>
                  <a:cubicBezTo>
                    <a:pt x="109228" y="33338"/>
                    <a:pt x="108978" y="33087"/>
                    <a:pt x="108978" y="32778"/>
                  </a:cubicBezTo>
                  <a:cubicBezTo>
                    <a:pt x="108978" y="32456"/>
                    <a:pt x="109228" y="32206"/>
                    <a:pt x="109538" y="32206"/>
                  </a:cubicBezTo>
                  <a:close/>
                  <a:moveTo>
                    <a:pt x="113264" y="32206"/>
                  </a:moveTo>
                  <a:cubicBezTo>
                    <a:pt x="113574" y="32206"/>
                    <a:pt x="113824" y="32456"/>
                    <a:pt x="113824" y="32778"/>
                  </a:cubicBezTo>
                  <a:cubicBezTo>
                    <a:pt x="113824" y="33087"/>
                    <a:pt x="113574" y="33338"/>
                    <a:pt x="113264" y="33338"/>
                  </a:cubicBezTo>
                  <a:cubicBezTo>
                    <a:pt x="112943" y="33338"/>
                    <a:pt x="112693" y="33087"/>
                    <a:pt x="112693" y="32778"/>
                  </a:cubicBezTo>
                  <a:cubicBezTo>
                    <a:pt x="112693" y="32456"/>
                    <a:pt x="112943" y="32206"/>
                    <a:pt x="113264" y="32206"/>
                  </a:cubicBezTo>
                  <a:close/>
                  <a:moveTo>
                    <a:pt x="116991" y="32206"/>
                  </a:moveTo>
                  <a:cubicBezTo>
                    <a:pt x="117289" y="32206"/>
                    <a:pt x="117562" y="32456"/>
                    <a:pt x="117562" y="32778"/>
                  </a:cubicBezTo>
                  <a:cubicBezTo>
                    <a:pt x="117562" y="33087"/>
                    <a:pt x="117312" y="33338"/>
                    <a:pt x="116991" y="33338"/>
                  </a:cubicBezTo>
                  <a:cubicBezTo>
                    <a:pt x="116681" y="33338"/>
                    <a:pt x="116431" y="33087"/>
                    <a:pt x="116431" y="32778"/>
                  </a:cubicBezTo>
                  <a:cubicBezTo>
                    <a:pt x="116431" y="32456"/>
                    <a:pt x="116681" y="32206"/>
                    <a:pt x="116991" y="32206"/>
                  </a:cubicBezTo>
                  <a:close/>
                  <a:moveTo>
                    <a:pt x="120718" y="32206"/>
                  </a:moveTo>
                  <a:cubicBezTo>
                    <a:pt x="121027" y="32206"/>
                    <a:pt x="121277" y="32456"/>
                    <a:pt x="121277" y="32778"/>
                  </a:cubicBezTo>
                  <a:cubicBezTo>
                    <a:pt x="121277" y="33087"/>
                    <a:pt x="121027" y="33338"/>
                    <a:pt x="120718" y="33338"/>
                  </a:cubicBezTo>
                  <a:cubicBezTo>
                    <a:pt x="120408" y="33338"/>
                    <a:pt x="120146" y="33087"/>
                    <a:pt x="120146" y="32778"/>
                  </a:cubicBezTo>
                  <a:cubicBezTo>
                    <a:pt x="120146" y="32456"/>
                    <a:pt x="120420" y="32206"/>
                    <a:pt x="120718" y="32206"/>
                  </a:cubicBezTo>
                  <a:close/>
                  <a:moveTo>
                    <a:pt x="124456" y="32206"/>
                  </a:moveTo>
                  <a:cubicBezTo>
                    <a:pt x="124754" y="32206"/>
                    <a:pt x="125016" y="32456"/>
                    <a:pt x="125016" y="32778"/>
                  </a:cubicBezTo>
                  <a:cubicBezTo>
                    <a:pt x="125016" y="33087"/>
                    <a:pt x="124766" y="33338"/>
                    <a:pt x="124456" y="33338"/>
                  </a:cubicBezTo>
                  <a:cubicBezTo>
                    <a:pt x="124135" y="33338"/>
                    <a:pt x="123885" y="33087"/>
                    <a:pt x="123885" y="32778"/>
                  </a:cubicBezTo>
                  <a:cubicBezTo>
                    <a:pt x="123885" y="32456"/>
                    <a:pt x="124135" y="32206"/>
                    <a:pt x="124456" y="32206"/>
                  </a:cubicBezTo>
                  <a:close/>
                  <a:moveTo>
                    <a:pt x="128171" y="32206"/>
                  </a:moveTo>
                  <a:cubicBezTo>
                    <a:pt x="128480" y="32206"/>
                    <a:pt x="128742" y="32456"/>
                    <a:pt x="128742" y="32778"/>
                  </a:cubicBezTo>
                  <a:cubicBezTo>
                    <a:pt x="128742" y="33087"/>
                    <a:pt x="128480" y="33338"/>
                    <a:pt x="128171" y="33338"/>
                  </a:cubicBezTo>
                  <a:cubicBezTo>
                    <a:pt x="127861" y="33338"/>
                    <a:pt x="127611" y="33087"/>
                    <a:pt x="127611" y="32778"/>
                  </a:cubicBezTo>
                  <a:cubicBezTo>
                    <a:pt x="127611" y="32456"/>
                    <a:pt x="127861" y="32206"/>
                    <a:pt x="128171" y="32206"/>
                  </a:cubicBezTo>
                  <a:close/>
                  <a:moveTo>
                    <a:pt x="131898" y="32206"/>
                  </a:moveTo>
                  <a:cubicBezTo>
                    <a:pt x="132195" y="32206"/>
                    <a:pt x="132457" y="32456"/>
                    <a:pt x="132457" y="32778"/>
                  </a:cubicBezTo>
                  <a:cubicBezTo>
                    <a:pt x="132457" y="33087"/>
                    <a:pt x="132207" y="33338"/>
                    <a:pt x="131898" y="33338"/>
                  </a:cubicBezTo>
                  <a:cubicBezTo>
                    <a:pt x="131600" y="33338"/>
                    <a:pt x="131326" y="33087"/>
                    <a:pt x="131326" y="32778"/>
                  </a:cubicBezTo>
                  <a:cubicBezTo>
                    <a:pt x="131338" y="32456"/>
                    <a:pt x="131576" y="32206"/>
                    <a:pt x="131898" y="32206"/>
                  </a:cubicBezTo>
                  <a:close/>
                  <a:moveTo>
                    <a:pt x="135624" y="32206"/>
                  </a:moveTo>
                  <a:cubicBezTo>
                    <a:pt x="135946" y="32206"/>
                    <a:pt x="136196" y="32456"/>
                    <a:pt x="136196" y="32778"/>
                  </a:cubicBezTo>
                  <a:cubicBezTo>
                    <a:pt x="136196" y="33087"/>
                    <a:pt x="135934" y="33338"/>
                    <a:pt x="135624" y="33338"/>
                  </a:cubicBezTo>
                  <a:cubicBezTo>
                    <a:pt x="135315" y="33338"/>
                    <a:pt x="135065" y="33087"/>
                    <a:pt x="135065" y="32778"/>
                  </a:cubicBezTo>
                  <a:cubicBezTo>
                    <a:pt x="135065" y="32456"/>
                    <a:pt x="135315" y="32206"/>
                    <a:pt x="135624" y="32206"/>
                  </a:cubicBezTo>
                  <a:close/>
                  <a:moveTo>
                    <a:pt x="139351" y="32206"/>
                  </a:moveTo>
                  <a:cubicBezTo>
                    <a:pt x="139649" y="32206"/>
                    <a:pt x="139910" y="32456"/>
                    <a:pt x="139910" y="32778"/>
                  </a:cubicBezTo>
                  <a:cubicBezTo>
                    <a:pt x="139910" y="33087"/>
                    <a:pt x="139660" y="33338"/>
                    <a:pt x="139351" y="33338"/>
                  </a:cubicBezTo>
                  <a:cubicBezTo>
                    <a:pt x="139053" y="33338"/>
                    <a:pt x="138779" y="33087"/>
                    <a:pt x="138779" y="32778"/>
                  </a:cubicBezTo>
                  <a:cubicBezTo>
                    <a:pt x="138779" y="32456"/>
                    <a:pt x="139041" y="32206"/>
                    <a:pt x="139351" y="32206"/>
                  </a:cubicBezTo>
                  <a:close/>
                  <a:moveTo>
                    <a:pt x="143089" y="32206"/>
                  </a:moveTo>
                  <a:cubicBezTo>
                    <a:pt x="143399" y="32206"/>
                    <a:pt x="143649" y="32456"/>
                    <a:pt x="143649" y="32778"/>
                  </a:cubicBezTo>
                  <a:cubicBezTo>
                    <a:pt x="143649" y="33087"/>
                    <a:pt x="143399" y="33338"/>
                    <a:pt x="143089" y="33338"/>
                  </a:cubicBezTo>
                  <a:cubicBezTo>
                    <a:pt x="142768" y="33338"/>
                    <a:pt x="142518" y="33087"/>
                    <a:pt x="142518" y="32778"/>
                  </a:cubicBezTo>
                  <a:cubicBezTo>
                    <a:pt x="142518" y="32456"/>
                    <a:pt x="142768" y="32206"/>
                    <a:pt x="143089" y="32206"/>
                  </a:cubicBezTo>
                  <a:close/>
                  <a:moveTo>
                    <a:pt x="3405" y="34064"/>
                  </a:moveTo>
                  <a:cubicBezTo>
                    <a:pt x="3703" y="34064"/>
                    <a:pt x="3977" y="34326"/>
                    <a:pt x="3977" y="34635"/>
                  </a:cubicBezTo>
                  <a:cubicBezTo>
                    <a:pt x="3977" y="34933"/>
                    <a:pt x="3727" y="35195"/>
                    <a:pt x="3405" y="35195"/>
                  </a:cubicBezTo>
                  <a:cubicBezTo>
                    <a:pt x="3096" y="35195"/>
                    <a:pt x="2846" y="34945"/>
                    <a:pt x="2846" y="34635"/>
                  </a:cubicBezTo>
                  <a:cubicBezTo>
                    <a:pt x="2858" y="34302"/>
                    <a:pt x="3096" y="34064"/>
                    <a:pt x="3405" y="34064"/>
                  </a:cubicBezTo>
                  <a:close/>
                  <a:moveTo>
                    <a:pt x="7132" y="34064"/>
                  </a:moveTo>
                  <a:cubicBezTo>
                    <a:pt x="7430" y="34064"/>
                    <a:pt x="7692" y="34326"/>
                    <a:pt x="7692" y="34635"/>
                  </a:cubicBezTo>
                  <a:cubicBezTo>
                    <a:pt x="7692" y="34933"/>
                    <a:pt x="7442" y="35195"/>
                    <a:pt x="7132" y="35195"/>
                  </a:cubicBezTo>
                  <a:cubicBezTo>
                    <a:pt x="6834" y="35195"/>
                    <a:pt x="6560" y="34945"/>
                    <a:pt x="6560" y="34635"/>
                  </a:cubicBezTo>
                  <a:cubicBezTo>
                    <a:pt x="6584" y="34302"/>
                    <a:pt x="6822" y="34064"/>
                    <a:pt x="7132" y="34064"/>
                  </a:cubicBezTo>
                  <a:close/>
                  <a:moveTo>
                    <a:pt x="10871" y="34064"/>
                  </a:moveTo>
                  <a:cubicBezTo>
                    <a:pt x="11168" y="34064"/>
                    <a:pt x="11430" y="34326"/>
                    <a:pt x="11430" y="34635"/>
                  </a:cubicBezTo>
                  <a:cubicBezTo>
                    <a:pt x="11430" y="34933"/>
                    <a:pt x="11180" y="35195"/>
                    <a:pt x="10871" y="35195"/>
                  </a:cubicBezTo>
                  <a:cubicBezTo>
                    <a:pt x="10573" y="35195"/>
                    <a:pt x="10299" y="34945"/>
                    <a:pt x="10299" y="34635"/>
                  </a:cubicBezTo>
                  <a:cubicBezTo>
                    <a:pt x="10299" y="34302"/>
                    <a:pt x="10549" y="34064"/>
                    <a:pt x="10871" y="34064"/>
                  </a:cubicBezTo>
                  <a:close/>
                  <a:moveTo>
                    <a:pt x="14585" y="34064"/>
                  </a:moveTo>
                  <a:cubicBezTo>
                    <a:pt x="14883" y="34064"/>
                    <a:pt x="15157" y="34326"/>
                    <a:pt x="15157" y="34635"/>
                  </a:cubicBezTo>
                  <a:cubicBezTo>
                    <a:pt x="15157" y="34933"/>
                    <a:pt x="14895" y="35195"/>
                    <a:pt x="14585" y="35195"/>
                  </a:cubicBezTo>
                  <a:cubicBezTo>
                    <a:pt x="14288" y="35195"/>
                    <a:pt x="14014" y="34945"/>
                    <a:pt x="14014" y="34635"/>
                  </a:cubicBezTo>
                  <a:cubicBezTo>
                    <a:pt x="14038" y="34302"/>
                    <a:pt x="14276" y="34064"/>
                    <a:pt x="14585" y="34064"/>
                  </a:cubicBezTo>
                  <a:close/>
                  <a:moveTo>
                    <a:pt x="18324" y="34064"/>
                  </a:moveTo>
                  <a:cubicBezTo>
                    <a:pt x="18622" y="34064"/>
                    <a:pt x="18883" y="34326"/>
                    <a:pt x="18883" y="34635"/>
                  </a:cubicBezTo>
                  <a:cubicBezTo>
                    <a:pt x="18883" y="34933"/>
                    <a:pt x="18633" y="35195"/>
                    <a:pt x="18324" y="35195"/>
                  </a:cubicBezTo>
                  <a:cubicBezTo>
                    <a:pt x="18026" y="35195"/>
                    <a:pt x="17752" y="34945"/>
                    <a:pt x="17752" y="34635"/>
                  </a:cubicBezTo>
                  <a:cubicBezTo>
                    <a:pt x="17752" y="34302"/>
                    <a:pt x="18014" y="34064"/>
                    <a:pt x="18324" y="34064"/>
                  </a:cubicBezTo>
                  <a:close/>
                  <a:moveTo>
                    <a:pt x="22039" y="34064"/>
                  </a:moveTo>
                  <a:cubicBezTo>
                    <a:pt x="22336" y="34064"/>
                    <a:pt x="22610" y="34326"/>
                    <a:pt x="22610" y="34635"/>
                  </a:cubicBezTo>
                  <a:cubicBezTo>
                    <a:pt x="22610" y="34933"/>
                    <a:pt x="22360" y="35195"/>
                    <a:pt x="22039" y="35195"/>
                  </a:cubicBezTo>
                  <a:cubicBezTo>
                    <a:pt x="21729" y="35195"/>
                    <a:pt x="21479" y="34945"/>
                    <a:pt x="21479" y="34635"/>
                  </a:cubicBezTo>
                  <a:cubicBezTo>
                    <a:pt x="21491" y="34302"/>
                    <a:pt x="21729" y="34064"/>
                    <a:pt x="22039" y="34064"/>
                  </a:cubicBezTo>
                  <a:close/>
                  <a:moveTo>
                    <a:pt x="25777" y="34064"/>
                  </a:moveTo>
                  <a:cubicBezTo>
                    <a:pt x="26075" y="34064"/>
                    <a:pt x="26349" y="34326"/>
                    <a:pt x="26349" y="34635"/>
                  </a:cubicBezTo>
                  <a:cubicBezTo>
                    <a:pt x="26349" y="34933"/>
                    <a:pt x="26087" y="35195"/>
                    <a:pt x="25777" y="35195"/>
                  </a:cubicBezTo>
                  <a:cubicBezTo>
                    <a:pt x="25468" y="35195"/>
                    <a:pt x="25206" y="34945"/>
                    <a:pt x="25206" y="34635"/>
                  </a:cubicBezTo>
                  <a:cubicBezTo>
                    <a:pt x="25218" y="34302"/>
                    <a:pt x="25468" y="34064"/>
                    <a:pt x="25777" y="34064"/>
                  </a:cubicBezTo>
                  <a:close/>
                  <a:moveTo>
                    <a:pt x="29504" y="34064"/>
                  </a:moveTo>
                  <a:cubicBezTo>
                    <a:pt x="29801" y="34064"/>
                    <a:pt x="30063" y="34326"/>
                    <a:pt x="30063" y="34635"/>
                  </a:cubicBezTo>
                  <a:cubicBezTo>
                    <a:pt x="30063" y="34933"/>
                    <a:pt x="29813" y="35195"/>
                    <a:pt x="29504" y="35195"/>
                  </a:cubicBezTo>
                  <a:cubicBezTo>
                    <a:pt x="29182" y="35195"/>
                    <a:pt x="28932" y="34945"/>
                    <a:pt x="28932" y="34635"/>
                  </a:cubicBezTo>
                  <a:cubicBezTo>
                    <a:pt x="28944" y="34302"/>
                    <a:pt x="29182" y="34064"/>
                    <a:pt x="29504" y="34064"/>
                  </a:cubicBezTo>
                  <a:close/>
                  <a:moveTo>
                    <a:pt x="33230" y="34064"/>
                  </a:moveTo>
                  <a:cubicBezTo>
                    <a:pt x="33528" y="34064"/>
                    <a:pt x="33802" y="34326"/>
                    <a:pt x="33802" y="34635"/>
                  </a:cubicBezTo>
                  <a:cubicBezTo>
                    <a:pt x="33802" y="34933"/>
                    <a:pt x="33552" y="35195"/>
                    <a:pt x="33230" y="35195"/>
                  </a:cubicBezTo>
                  <a:cubicBezTo>
                    <a:pt x="32921" y="35195"/>
                    <a:pt x="32671" y="34945"/>
                    <a:pt x="32671" y="34635"/>
                  </a:cubicBezTo>
                  <a:cubicBezTo>
                    <a:pt x="32671" y="34302"/>
                    <a:pt x="32921" y="34064"/>
                    <a:pt x="33230" y="34064"/>
                  </a:cubicBezTo>
                  <a:close/>
                  <a:moveTo>
                    <a:pt x="36957" y="34064"/>
                  </a:moveTo>
                  <a:cubicBezTo>
                    <a:pt x="37255" y="34064"/>
                    <a:pt x="37517" y="34326"/>
                    <a:pt x="37517" y="34635"/>
                  </a:cubicBezTo>
                  <a:cubicBezTo>
                    <a:pt x="37517" y="34933"/>
                    <a:pt x="37267" y="35195"/>
                    <a:pt x="36957" y="35195"/>
                  </a:cubicBezTo>
                  <a:cubicBezTo>
                    <a:pt x="36648" y="35195"/>
                    <a:pt x="36386" y="34945"/>
                    <a:pt x="36386" y="34635"/>
                  </a:cubicBezTo>
                  <a:cubicBezTo>
                    <a:pt x="36409" y="34302"/>
                    <a:pt x="36648" y="34064"/>
                    <a:pt x="36957" y="34064"/>
                  </a:cubicBezTo>
                  <a:close/>
                  <a:moveTo>
                    <a:pt x="40672" y="34064"/>
                  </a:moveTo>
                  <a:cubicBezTo>
                    <a:pt x="40970" y="34064"/>
                    <a:pt x="41243" y="34326"/>
                    <a:pt x="41243" y="34635"/>
                  </a:cubicBezTo>
                  <a:cubicBezTo>
                    <a:pt x="41243" y="34933"/>
                    <a:pt x="40993" y="35195"/>
                    <a:pt x="40672" y="35195"/>
                  </a:cubicBezTo>
                  <a:cubicBezTo>
                    <a:pt x="40374" y="35195"/>
                    <a:pt x="40112" y="34945"/>
                    <a:pt x="40112" y="34635"/>
                  </a:cubicBezTo>
                  <a:cubicBezTo>
                    <a:pt x="40124" y="34302"/>
                    <a:pt x="40362" y="34064"/>
                    <a:pt x="40672" y="34064"/>
                  </a:cubicBezTo>
                  <a:close/>
                  <a:moveTo>
                    <a:pt x="44410" y="34064"/>
                  </a:moveTo>
                  <a:cubicBezTo>
                    <a:pt x="44708" y="34064"/>
                    <a:pt x="44982" y="34326"/>
                    <a:pt x="44982" y="34635"/>
                  </a:cubicBezTo>
                  <a:cubicBezTo>
                    <a:pt x="44982" y="34933"/>
                    <a:pt x="44720" y="35195"/>
                    <a:pt x="44410" y="35195"/>
                  </a:cubicBezTo>
                  <a:cubicBezTo>
                    <a:pt x="44113" y="35195"/>
                    <a:pt x="43851" y="34945"/>
                    <a:pt x="43851" y="34635"/>
                  </a:cubicBezTo>
                  <a:cubicBezTo>
                    <a:pt x="43851" y="34302"/>
                    <a:pt x="44101" y="34064"/>
                    <a:pt x="44410" y="34064"/>
                  </a:cubicBezTo>
                  <a:close/>
                  <a:moveTo>
                    <a:pt x="48137" y="34064"/>
                  </a:moveTo>
                  <a:cubicBezTo>
                    <a:pt x="48435" y="34064"/>
                    <a:pt x="48697" y="34326"/>
                    <a:pt x="48697" y="34635"/>
                  </a:cubicBezTo>
                  <a:cubicBezTo>
                    <a:pt x="48697" y="34933"/>
                    <a:pt x="48447" y="35195"/>
                    <a:pt x="48137" y="35195"/>
                  </a:cubicBezTo>
                  <a:cubicBezTo>
                    <a:pt x="47839" y="35195"/>
                    <a:pt x="47566" y="34945"/>
                    <a:pt x="47566" y="34635"/>
                  </a:cubicBezTo>
                  <a:cubicBezTo>
                    <a:pt x="47578" y="34302"/>
                    <a:pt x="47839" y="34064"/>
                    <a:pt x="48137" y="34064"/>
                  </a:cubicBezTo>
                  <a:close/>
                  <a:moveTo>
                    <a:pt x="51864" y="34064"/>
                  </a:moveTo>
                  <a:cubicBezTo>
                    <a:pt x="52161" y="34064"/>
                    <a:pt x="52435" y="34326"/>
                    <a:pt x="52435" y="34635"/>
                  </a:cubicBezTo>
                  <a:cubicBezTo>
                    <a:pt x="52435" y="34933"/>
                    <a:pt x="52185" y="35195"/>
                    <a:pt x="51864" y="35195"/>
                  </a:cubicBezTo>
                  <a:cubicBezTo>
                    <a:pt x="51566" y="35195"/>
                    <a:pt x="51304" y="34945"/>
                    <a:pt x="51304" y="34635"/>
                  </a:cubicBezTo>
                  <a:cubicBezTo>
                    <a:pt x="51304" y="34302"/>
                    <a:pt x="51554" y="34064"/>
                    <a:pt x="51864" y="34064"/>
                  </a:cubicBezTo>
                  <a:close/>
                  <a:moveTo>
                    <a:pt x="55602" y="34064"/>
                  </a:moveTo>
                  <a:cubicBezTo>
                    <a:pt x="55900" y="34064"/>
                    <a:pt x="56174" y="34326"/>
                    <a:pt x="56174" y="34635"/>
                  </a:cubicBezTo>
                  <a:cubicBezTo>
                    <a:pt x="56174" y="34933"/>
                    <a:pt x="55912" y="35195"/>
                    <a:pt x="55602" y="35195"/>
                  </a:cubicBezTo>
                  <a:cubicBezTo>
                    <a:pt x="55293" y="35195"/>
                    <a:pt x="55043" y="34945"/>
                    <a:pt x="55043" y="34635"/>
                  </a:cubicBezTo>
                  <a:cubicBezTo>
                    <a:pt x="55043" y="34302"/>
                    <a:pt x="55293" y="34064"/>
                    <a:pt x="55602" y="34064"/>
                  </a:cubicBezTo>
                  <a:close/>
                  <a:moveTo>
                    <a:pt x="59329" y="34064"/>
                  </a:moveTo>
                  <a:cubicBezTo>
                    <a:pt x="59627" y="34064"/>
                    <a:pt x="59889" y="34326"/>
                    <a:pt x="59889" y="34635"/>
                  </a:cubicBezTo>
                  <a:cubicBezTo>
                    <a:pt x="59889" y="34933"/>
                    <a:pt x="59639" y="35195"/>
                    <a:pt x="59329" y="35195"/>
                  </a:cubicBezTo>
                  <a:cubicBezTo>
                    <a:pt x="59008" y="35195"/>
                    <a:pt x="58757" y="34945"/>
                    <a:pt x="58757" y="34635"/>
                  </a:cubicBezTo>
                  <a:cubicBezTo>
                    <a:pt x="58757" y="34302"/>
                    <a:pt x="59008" y="34064"/>
                    <a:pt x="59329" y="34064"/>
                  </a:cubicBezTo>
                  <a:close/>
                  <a:moveTo>
                    <a:pt x="63056" y="34064"/>
                  </a:moveTo>
                  <a:cubicBezTo>
                    <a:pt x="63353" y="34064"/>
                    <a:pt x="63627" y="34326"/>
                    <a:pt x="63627" y="34635"/>
                  </a:cubicBezTo>
                  <a:cubicBezTo>
                    <a:pt x="63627" y="34933"/>
                    <a:pt x="63377" y="35195"/>
                    <a:pt x="63056" y="35195"/>
                  </a:cubicBezTo>
                  <a:cubicBezTo>
                    <a:pt x="62746" y="35195"/>
                    <a:pt x="62496" y="34945"/>
                    <a:pt x="62496" y="34635"/>
                  </a:cubicBezTo>
                  <a:cubicBezTo>
                    <a:pt x="62496" y="34302"/>
                    <a:pt x="62746" y="34064"/>
                    <a:pt x="63056" y="34064"/>
                  </a:cubicBezTo>
                  <a:close/>
                  <a:moveTo>
                    <a:pt x="66782" y="34064"/>
                  </a:moveTo>
                  <a:cubicBezTo>
                    <a:pt x="67080" y="34064"/>
                    <a:pt x="67342" y="34326"/>
                    <a:pt x="67342" y="34635"/>
                  </a:cubicBezTo>
                  <a:cubicBezTo>
                    <a:pt x="67342" y="34933"/>
                    <a:pt x="67092" y="35195"/>
                    <a:pt x="66782" y="35195"/>
                  </a:cubicBezTo>
                  <a:cubicBezTo>
                    <a:pt x="66473" y="35195"/>
                    <a:pt x="66211" y="34945"/>
                    <a:pt x="66211" y="34635"/>
                  </a:cubicBezTo>
                  <a:cubicBezTo>
                    <a:pt x="66235" y="34302"/>
                    <a:pt x="66473" y="34064"/>
                    <a:pt x="66782" y="34064"/>
                  </a:cubicBezTo>
                  <a:close/>
                  <a:moveTo>
                    <a:pt x="70509" y="34064"/>
                  </a:moveTo>
                  <a:cubicBezTo>
                    <a:pt x="70807" y="34064"/>
                    <a:pt x="71080" y="34326"/>
                    <a:pt x="71080" y="34635"/>
                  </a:cubicBezTo>
                  <a:cubicBezTo>
                    <a:pt x="71080" y="34933"/>
                    <a:pt x="70830" y="35195"/>
                    <a:pt x="70509" y="35195"/>
                  </a:cubicBezTo>
                  <a:cubicBezTo>
                    <a:pt x="70199" y="35195"/>
                    <a:pt x="69949" y="34945"/>
                    <a:pt x="69949" y="34635"/>
                  </a:cubicBezTo>
                  <a:cubicBezTo>
                    <a:pt x="69949" y="34302"/>
                    <a:pt x="70199" y="34064"/>
                    <a:pt x="70509" y="34064"/>
                  </a:cubicBezTo>
                  <a:close/>
                  <a:moveTo>
                    <a:pt x="74236" y="34064"/>
                  </a:moveTo>
                  <a:cubicBezTo>
                    <a:pt x="74533" y="34064"/>
                    <a:pt x="74795" y="34326"/>
                    <a:pt x="74795" y="34635"/>
                  </a:cubicBezTo>
                  <a:cubicBezTo>
                    <a:pt x="74795" y="34933"/>
                    <a:pt x="74545" y="35195"/>
                    <a:pt x="74236" y="35195"/>
                  </a:cubicBezTo>
                  <a:cubicBezTo>
                    <a:pt x="73938" y="35195"/>
                    <a:pt x="73676" y="34945"/>
                    <a:pt x="73676" y="34635"/>
                  </a:cubicBezTo>
                  <a:cubicBezTo>
                    <a:pt x="73676" y="34302"/>
                    <a:pt x="73926" y="34064"/>
                    <a:pt x="74236" y="34064"/>
                  </a:cubicBezTo>
                  <a:close/>
                  <a:moveTo>
                    <a:pt x="77855" y="34064"/>
                  </a:moveTo>
                  <a:cubicBezTo>
                    <a:pt x="78153" y="34064"/>
                    <a:pt x="78415" y="34326"/>
                    <a:pt x="78415" y="34635"/>
                  </a:cubicBezTo>
                  <a:cubicBezTo>
                    <a:pt x="78415" y="34933"/>
                    <a:pt x="78165" y="35195"/>
                    <a:pt x="77855" y="35195"/>
                  </a:cubicBezTo>
                  <a:cubicBezTo>
                    <a:pt x="77546" y="35195"/>
                    <a:pt x="77284" y="34945"/>
                    <a:pt x="77284" y="34635"/>
                  </a:cubicBezTo>
                  <a:cubicBezTo>
                    <a:pt x="77284" y="34302"/>
                    <a:pt x="77546" y="34064"/>
                    <a:pt x="77855" y="34064"/>
                  </a:cubicBezTo>
                  <a:close/>
                  <a:moveTo>
                    <a:pt x="81570" y="34064"/>
                  </a:moveTo>
                  <a:cubicBezTo>
                    <a:pt x="81868" y="34064"/>
                    <a:pt x="82141" y="34326"/>
                    <a:pt x="82141" y="34635"/>
                  </a:cubicBezTo>
                  <a:cubicBezTo>
                    <a:pt x="82141" y="34933"/>
                    <a:pt x="81879" y="35195"/>
                    <a:pt x="81570" y="35195"/>
                  </a:cubicBezTo>
                  <a:cubicBezTo>
                    <a:pt x="81260" y="35195"/>
                    <a:pt x="81010" y="34945"/>
                    <a:pt x="81010" y="34635"/>
                  </a:cubicBezTo>
                  <a:cubicBezTo>
                    <a:pt x="81022" y="34302"/>
                    <a:pt x="81260" y="34064"/>
                    <a:pt x="81570" y="34064"/>
                  </a:cubicBezTo>
                  <a:close/>
                  <a:moveTo>
                    <a:pt x="85308" y="34064"/>
                  </a:moveTo>
                  <a:cubicBezTo>
                    <a:pt x="85606" y="34064"/>
                    <a:pt x="85880" y="34326"/>
                    <a:pt x="85880" y="34635"/>
                  </a:cubicBezTo>
                  <a:cubicBezTo>
                    <a:pt x="85880" y="34933"/>
                    <a:pt x="85618" y="35195"/>
                    <a:pt x="85308" y="35195"/>
                  </a:cubicBezTo>
                  <a:cubicBezTo>
                    <a:pt x="84999" y="35195"/>
                    <a:pt x="84749" y="34945"/>
                    <a:pt x="84749" y="34635"/>
                  </a:cubicBezTo>
                  <a:cubicBezTo>
                    <a:pt x="84749" y="34302"/>
                    <a:pt x="84999" y="34064"/>
                    <a:pt x="85308" y="34064"/>
                  </a:cubicBezTo>
                  <a:close/>
                  <a:moveTo>
                    <a:pt x="89035" y="34064"/>
                  </a:moveTo>
                  <a:cubicBezTo>
                    <a:pt x="89333" y="34064"/>
                    <a:pt x="89595" y="34326"/>
                    <a:pt x="89595" y="34635"/>
                  </a:cubicBezTo>
                  <a:cubicBezTo>
                    <a:pt x="89595" y="34933"/>
                    <a:pt x="89345" y="35195"/>
                    <a:pt x="89035" y="35195"/>
                  </a:cubicBezTo>
                  <a:cubicBezTo>
                    <a:pt x="88714" y="35195"/>
                    <a:pt x="88464" y="34945"/>
                    <a:pt x="88464" y="34635"/>
                  </a:cubicBezTo>
                  <a:cubicBezTo>
                    <a:pt x="88475" y="34302"/>
                    <a:pt x="88714" y="34064"/>
                    <a:pt x="89035" y="34064"/>
                  </a:cubicBezTo>
                  <a:close/>
                  <a:moveTo>
                    <a:pt x="92762" y="34064"/>
                  </a:moveTo>
                  <a:cubicBezTo>
                    <a:pt x="93059" y="34064"/>
                    <a:pt x="93333" y="34326"/>
                    <a:pt x="93333" y="34635"/>
                  </a:cubicBezTo>
                  <a:cubicBezTo>
                    <a:pt x="93333" y="34933"/>
                    <a:pt x="93071" y="35195"/>
                    <a:pt x="92762" y="35195"/>
                  </a:cubicBezTo>
                  <a:cubicBezTo>
                    <a:pt x="92452" y="35195"/>
                    <a:pt x="92202" y="34945"/>
                    <a:pt x="92202" y="34635"/>
                  </a:cubicBezTo>
                  <a:cubicBezTo>
                    <a:pt x="92202" y="34302"/>
                    <a:pt x="92452" y="34064"/>
                    <a:pt x="92762" y="34064"/>
                  </a:cubicBezTo>
                  <a:close/>
                  <a:moveTo>
                    <a:pt x="96488" y="34064"/>
                  </a:moveTo>
                  <a:cubicBezTo>
                    <a:pt x="96786" y="34064"/>
                    <a:pt x="97048" y="34326"/>
                    <a:pt x="97048" y="34635"/>
                  </a:cubicBezTo>
                  <a:cubicBezTo>
                    <a:pt x="97048" y="34933"/>
                    <a:pt x="96798" y="35195"/>
                    <a:pt x="96488" y="35195"/>
                  </a:cubicBezTo>
                  <a:cubicBezTo>
                    <a:pt x="96191" y="35195"/>
                    <a:pt x="95917" y="34945"/>
                    <a:pt x="95917" y="34635"/>
                  </a:cubicBezTo>
                  <a:cubicBezTo>
                    <a:pt x="95917" y="34302"/>
                    <a:pt x="96179" y="34064"/>
                    <a:pt x="96488" y="34064"/>
                  </a:cubicBezTo>
                  <a:close/>
                  <a:moveTo>
                    <a:pt x="100203" y="34064"/>
                  </a:moveTo>
                  <a:cubicBezTo>
                    <a:pt x="100501" y="34064"/>
                    <a:pt x="100775" y="34326"/>
                    <a:pt x="100775" y="34635"/>
                  </a:cubicBezTo>
                  <a:cubicBezTo>
                    <a:pt x="100775" y="34933"/>
                    <a:pt x="100513" y="35195"/>
                    <a:pt x="100203" y="35195"/>
                  </a:cubicBezTo>
                  <a:cubicBezTo>
                    <a:pt x="99905" y="35195"/>
                    <a:pt x="99644" y="34945"/>
                    <a:pt x="99644" y="34635"/>
                  </a:cubicBezTo>
                  <a:cubicBezTo>
                    <a:pt x="99655" y="34302"/>
                    <a:pt x="99894" y="34064"/>
                    <a:pt x="100203" y="34064"/>
                  </a:cubicBezTo>
                  <a:close/>
                  <a:moveTo>
                    <a:pt x="103942" y="34064"/>
                  </a:moveTo>
                  <a:cubicBezTo>
                    <a:pt x="104239" y="34064"/>
                    <a:pt x="104513" y="34326"/>
                    <a:pt x="104513" y="34635"/>
                  </a:cubicBezTo>
                  <a:cubicBezTo>
                    <a:pt x="104513" y="34933"/>
                    <a:pt x="104251" y="35195"/>
                    <a:pt x="103942" y="35195"/>
                  </a:cubicBezTo>
                  <a:cubicBezTo>
                    <a:pt x="103644" y="35195"/>
                    <a:pt x="103382" y="34945"/>
                    <a:pt x="103382" y="34635"/>
                  </a:cubicBezTo>
                  <a:cubicBezTo>
                    <a:pt x="103382" y="34302"/>
                    <a:pt x="103632" y="34064"/>
                    <a:pt x="103942" y="34064"/>
                  </a:cubicBezTo>
                  <a:close/>
                  <a:moveTo>
                    <a:pt x="107668" y="34064"/>
                  </a:moveTo>
                  <a:cubicBezTo>
                    <a:pt x="107966" y="34064"/>
                    <a:pt x="108228" y="34326"/>
                    <a:pt x="108228" y="34635"/>
                  </a:cubicBezTo>
                  <a:cubicBezTo>
                    <a:pt x="108228" y="34933"/>
                    <a:pt x="107978" y="35195"/>
                    <a:pt x="107668" y="35195"/>
                  </a:cubicBezTo>
                  <a:cubicBezTo>
                    <a:pt x="107371" y="35195"/>
                    <a:pt x="107097" y="34945"/>
                    <a:pt x="107097" y="34635"/>
                  </a:cubicBezTo>
                  <a:cubicBezTo>
                    <a:pt x="107109" y="34302"/>
                    <a:pt x="107347" y="34064"/>
                    <a:pt x="107668" y="34064"/>
                  </a:cubicBezTo>
                  <a:close/>
                  <a:moveTo>
                    <a:pt x="111395" y="34064"/>
                  </a:moveTo>
                  <a:cubicBezTo>
                    <a:pt x="111693" y="34064"/>
                    <a:pt x="111967" y="34326"/>
                    <a:pt x="111967" y="34635"/>
                  </a:cubicBezTo>
                  <a:cubicBezTo>
                    <a:pt x="111967" y="34933"/>
                    <a:pt x="111705" y="35195"/>
                    <a:pt x="111395" y="35195"/>
                  </a:cubicBezTo>
                  <a:cubicBezTo>
                    <a:pt x="111085" y="35195"/>
                    <a:pt x="110835" y="34945"/>
                    <a:pt x="110835" y="34635"/>
                  </a:cubicBezTo>
                  <a:cubicBezTo>
                    <a:pt x="110835" y="34302"/>
                    <a:pt x="111085" y="34064"/>
                    <a:pt x="111395" y="34064"/>
                  </a:cubicBezTo>
                  <a:close/>
                  <a:moveTo>
                    <a:pt x="115122" y="34064"/>
                  </a:moveTo>
                  <a:cubicBezTo>
                    <a:pt x="115419" y="34064"/>
                    <a:pt x="115681" y="34326"/>
                    <a:pt x="115681" y="34635"/>
                  </a:cubicBezTo>
                  <a:cubicBezTo>
                    <a:pt x="115681" y="34933"/>
                    <a:pt x="115431" y="35195"/>
                    <a:pt x="115122" y="35195"/>
                  </a:cubicBezTo>
                  <a:cubicBezTo>
                    <a:pt x="114812" y="35195"/>
                    <a:pt x="114550" y="34945"/>
                    <a:pt x="114550" y="34635"/>
                  </a:cubicBezTo>
                  <a:cubicBezTo>
                    <a:pt x="114574" y="34302"/>
                    <a:pt x="114812" y="34064"/>
                    <a:pt x="115122" y="34064"/>
                  </a:cubicBezTo>
                  <a:close/>
                  <a:moveTo>
                    <a:pt x="118860" y="34064"/>
                  </a:moveTo>
                  <a:cubicBezTo>
                    <a:pt x="119158" y="34064"/>
                    <a:pt x="119420" y="34326"/>
                    <a:pt x="119420" y="34635"/>
                  </a:cubicBezTo>
                  <a:cubicBezTo>
                    <a:pt x="119420" y="34933"/>
                    <a:pt x="119170" y="35195"/>
                    <a:pt x="118860" y="35195"/>
                  </a:cubicBezTo>
                  <a:cubicBezTo>
                    <a:pt x="118539" y="35195"/>
                    <a:pt x="118289" y="34945"/>
                    <a:pt x="118289" y="34635"/>
                  </a:cubicBezTo>
                  <a:cubicBezTo>
                    <a:pt x="118289" y="34302"/>
                    <a:pt x="118539" y="34064"/>
                    <a:pt x="118860" y="34064"/>
                  </a:cubicBezTo>
                  <a:close/>
                  <a:moveTo>
                    <a:pt x="122575" y="34064"/>
                  </a:moveTo>
                  <a:cubicBezTo>
                    <a:pt x="122873" y="34064"/>
                    <a:pt x="123146" y="34326"/>
                    <a:pt x="123146" y="34635"/>
                  </a:cubicBezTo>
                  <a:cubicBezTo>
                    <a:pt x="123146" y="34933"/>
                    <a:pt x="122885" y="35195"/>
                    <a:pt x="122575" y="35195"/>
                  </a:cubicBezTo>
                  <a:cubicBezTo>
                    <a:pt x="122265" y="35195"/>
                    <a:pt x="122015" y="34945"/>
                    <a:pt x="122015" y="34635"/>
                  </a:cubicBezTo>
                  <a:cubicBezTo>
                    <a:pt x="122027" y="34302"/>
                    <a:pt x="122277" y="34064"/>
                    <a:pt x="122575" y="34064"/>
                  </a:cubicBezTo>
                  <a:close/>
                  <a:moveTo>
                    <a:pt x="126314" y="34064"/>
                  </a:moveTo>
                  <a:cubicBezTo>
                    <a:pt x="126611" y="34064"/>
                    <a:pt x="126873" y="34326"/>
                    <a:pt x="126873" y="34635"/>
                  </a:cubicBezTo>
                  <a:cubicBezTo>
                    <a:pt x="126873" y="34933"/>
                    <a:pt x="126623" y="35195"/>
                    <a:pt x="126314" y="35195"/>
                  </a:cubicBezTo>
                  <a:cubicBezTo>
                    <a:pt x="126004" y="35195"/>
                    <a:pt x="125742" y="34945"/>
                    <a:pt x="125742" y="34635"/>
                  </a:cubicBezTo>
                  <a:cubicBezTo>
                    <a:pt x="125742" y="34302"/>
                    <a:pt x="126004" y="34064"/>
                    <a:pt x="126314" y="34064"/>
                  </a:cubicBezTo>
                  <a:close/>
                  <a:moveTo>
                    <a:pt x="130028" y="34064"/>
                  </a:moveTo>
                  <a:cubicBezTo>
                    <a:pt x="130326" y="34064"/>
                    <a:pt x="130600" y="34326"/>
                    <a:pt x="130600" y="34635"/>
                  </a:cubicBezTo>
                  <a:cubicBezTo>
                    <a:pt x="130600" y="34933"/>
                    <a:pt x="130350" y="35195"/>
                    <a:pt x="130028" y="35195"/>
                  </a:cubicBezTo>
                  <a:cubicBezTo>
                    <a:pt x="129731" y="35195"/>
                    <a:pt x="129469" y="34945"/>
                    <a:pt x="129469" y="34635"/>
                  </a:cubicBezTo>
                  <a:cubicBezTo>
                    <a:pt x="129469" y="34302"/>
                    <a:pt x="129719" y="34064"/>
                    <a:pt x="130028" y="34064"/>
                  </a:cubicBezTo>
                  <a:close/>
                  <a:moveTo>
                    <a:pt x="133767" y="34064"/>
                  </a:moveTo>
                  <a:cubicBezTo>
                    <a:pt x="134065" y="34064"/>
                    <a:pt x="134326" y="34326"/>
                    <a:pt x="134326" y="34635"/>
                  </a:cubicBezTo>
                  <a:cubicBezTo>
                    <a:pt x="134326" y="34933"/>
                    <a:pt x="134076" y="35195"/>
                    <a:pt x="133767" y="35195"/>
                  </a:cubicBezTo>
                  <a:cubicBezTo>
                    <a:pt x="133469" y="35195"/>
                    <a:pt x="133207" y="34945"/>
                    <a:pt x="133207" y="34635"/>
                  </a:cubicBezTo>
                  <a:cubicBezTo>
                    <a:pt x="133207" y="34302"/>
                    <a:pt x="133457" y="34064"/>
                    <a:pt x="133767" y="34064"/>
                  </a:cubicBezTo>
                  <a:close/>
                  <a:moveTo>
                    <a:pt x="137494" y="34064"/>
                  </a:moveTo>
                  <a:cubicBezTo>
                    <a:pt x="137791" y="34064"/>
                    <a:pt x="138053" y="34326"/>
                    <a:pt x="138053" y="34635"/>
                  </a:cubicBezTo>
                  <a:cubicBezTo>
                    <a:pt x="138053" y="34933"/>
                    <a:pt x="137803" y="35195"/>
                    <a:pt x="137494" y="35195"/>
                  </a:cubicBezTo>
                  <a:cubicBezTo>
                    <a:pt x="137196" y="35195"/>
                    <a:pt x="136922" y="34945"/>
                    <a:pt x="136922" y="34635"/>
                  </a:cubicBezTo>
                  <a:cubicBezTo>
                    <a:pt x="136934" y="34302"/>
                    <a:pt x="137172" y="34064"/>
                    <a:pt x="137494" y="34064"/>
                  </a:cubicBezTo>
                  <a:close/>
                  <a:moveTo>
                    <a:pt x="141220" y="34064"/>
                  </a:moveTo>
                  <a:cubicBezTo>
                    <a:pt x="141518" y="34064"/>
                    <a:pt x="141792" y="34326"/>
                    <a:pt x="141792" y="34635"/>
                  </a:cubicBezTo>
                  <a:cubicBezTo>
                    <a:pt x="141792" y="34933"/>
                    <a:pt x="141530" y="35195"/>
                    <a:pt x="141220" y="35195"/>
                  </a:cubicBezTo>
                  <a:cubicBezTo>
                    <a:pt x="140911" y="35195"/>
                    <a:pt x="140661" y="34945"/>
                    <a:pt x="140661" y="34635"/>
                  </a:cubicBezTo>
                  <a:cubicBezTo>
                    <a:pt x="140661" y="34302"/>
                    <a:pt x="140911" y="34064"/>
                    <a:pt x="141220" y="34064"/>
                  </a:cubicBezTo>
                  <a:close/>
                  <a:moveTo>
                    <a:pt x="1548" y="35933"/>
                  </a:moveTo>
                  <a:cubicBezTo>
                    <a:pt x="1846" y="35933"/>
                    <a:pt x="2119" y="36183"/>
                    <a:pt x="2119" y="36493"/>
                  </a:cubicBezTo>
                  <a:cubicBezTo>
                    <a:pt x="2119" y="36790"/>
                    <a:pt x="1858" y="37064"/>
                    <a:pt x="1548" y="37064"/>
                  </a:cubicBezTo>
                  <a:cubicBezTo>
                    <a:pt x="1238" y="37064"/>
                    <a:pt x="988" y="36802"/>
                    <a:pt x="988" y="36493"/>
                  </a:cubicBezTo>
                  <a:cubicBezTo>
                    <a:pt x="988" y="36183"/>
                    <a:pt x="1238" y="35933"/>
                    <a:pt x="1548" y="35933"/>
                  </a:cubicBezTo>
                  <a:close/>
                  <a:moveTo>
                    <a:pt x="5287" y="35933"/>
                  </a:moveTo>
                  <a:cubicBezTo>
                    <a:pt x="5596" y="35933"/>
                    <a:pt x="5846" y="36183"/>
                    <a:pt x="5846" y="36493"/>
                  </a:cubicBezTo>
                  <a:cubicBezTo>
                    <a:pt x="5846" y="36802"/>
                    <a:pt x="5596" y="37064"/>
                    <a:pt x="5287" y="37064"/>
                  </a:cubicBezTo>
                  <a:cubicBezTo>
                    <a:pt x="4977" y="37064"/>
                    <a:pt x="4715" y="36802"/>
                    <a:pt x="4715" y="36493"/>
                  </a:cubicBezTo>
                  <a:cubicBezTo>
                    <a:pt x="4715" y="36183"/>
                    <a:pt x="4977" y="35933"/>
                    <a:pt x="5287" y="35933"/>
                  </a:cubicBezTo>
                  <a:close/>
                  <a:moveTo>
                    <a:pt x="9001" y="35933"/>
                  </a:moveTo>
                  <a:cubicBezTo>
                    <a:pt x="9299" y="35933"/>
                    <a:pt x="9573" y="36183"/>
                    <a:pt x="9573" y="36493"/>
                  </a:cubicBezTo>
                  <a:cubicBezTo>
                    <a:pt x="9573" y="36790"/>
                    <a:pt x="9323" y="37064"/>
                    <a:pt x="9001" y="37064"/>
                  </a:cubicBezTo>
                  <a:cubicBezTo>
                    <a:pt x="8704" y="37064"/>
                    <a:pt x="8442" y="36802"/>
                    <a:pt x="8442" y="36493"/>
                  </a:cubicBezTo>
                  <a:cubicBezTo>
                    <a:pt x="8442" y="36183"/>
                    <a:pt x="8692" y="35933"/>
                    <a:pt x="9001" y="35933"/>
                  </a:cubicBezTo>
                  <a:close/>
                  <a:moveTo>
                    <a:pt x="12728" y="35933"/>
                  </a:moveTo>
                  <a:cubicBezTo>
                    <a:pt x="13037" y="35933"/>
                    <a:pt x="13288" y="36183"/>
                    <a:pt x="13288" y="36493"/>
                  </a:cubicBezTo>
                  <a:cubicBezTo>
                    <a:pt x="13288" y="36802"/>
                    <a:pt x="13037" y="37064"/>
                    <a:pt x="12728" y="37064"/>
                  </a:cubicBezTo>
                  <a:cubicBezTo>
                    <a:pt x="12418" y="37064"/>
                    <a:pt x="12156" y="36802"/>
                    <a:pt x="12156" y="36493"/>
                  </a:cubicBezTo>
                  <a:cubicBezTo>
                    <a:pt x="12180" y="36183"/>
                    <a:pt x="12418" y="35933"/>
                    <a:pt x="12728" y="35933"/>
                  </a:cubicBezTo>
                  <a:close/>
                  <a:moveTo>
                    <a:pt x="16466" y="35933"/>
                  </a:moveTo>
                  <a:cubicBezTo>
                    <a:pt x="16764" y="35933"/>
                    <a:pt x="17026" y="36183"/>
                    <a:pt x="17026" y="36493"/>
                  </a:cubicBezTo>
                  <a:cubicBezTo>
                    <a:pt x="17026" y="36790"/>
                    <a:pt x="16776" y="37064"/>
                    <a:pt x="16466" y="37064"/>
                  </a:cubicBezTo>
                  <a:cubicBezTo>
                    <a:pt x="16169" y="37064"/>
                    <a:pt x="15895" y="36802"/>
                    <a:pt x="15895" y="36493"/>
                  </a:cubicBezTo>
                  <a:cubicBezTo>
                    <a:pt x="15895" y="36183"/>
                    <a:pt x="16145" y="35933"/>
                    <a:pt x="16466" y="35933"/>
                  </a:cubicBezTo>
                  <a:close/>
                  <a:moveTo>
                    <a:pt x="20181" y="35933"/>
                  </a:moveTo>
                  <a:cubicBezTo>
                    <a:pt x="20491" y="35933"/>
                    <a:pt x="20753" y="36183"/>
                    <a:pt x="20753" y="36493"/>
                  </a:cubicBezTo>
                  <a:cubicBezTo>
                    <a:pt x="20753" y="36802"/>
                    <a:pt x="20491" y="37064"/>
                    <a:pt x="20181" y="37064"/>
                  </a:cubicBezTo>
                  <a:cubicBezTo>
                    <a:pt x="19872" y="37064"/>
                    <a:pt x="19622" y="36802"/>
                    <a:pt x="19622" y="36493"/>
                  </a:cubicBezTo>
                  <a:cubicBezTo>
                    <a:pt x="19634" y="36183"/>
                    <a:pt x="19872" y="35933"/>
                    <a:pt x="20181" y="35933"/>
                  </a:cubicBezTo>
                  <a:close/>
                  <a:moveTo>
                    <a:pt x="23920" y="35933"/>
                  </a:moveTo>
                  <a:cubicBezTo>
                    <a:pt x="24217" y="35933"/>
                    <a:pt x="24479" y="36183"/>
                    <a:pt x="24479" y="36493"/>
                  </a:cubicBezTo>
                  <a:cubicBezTo>
                    <a:pt x="24479" y="36790"/>
                    <a:pt x="24229" y="37064"/>
                    <a:pt x="23920" y="37064"/>
                  </a:cubicBezTo>
                  <a:cubicBezTo>
                    <a:pt x="23610" y="37064"/>
                    <a:pt x="23348" y="36802"/>
                    <a:pt x="23348" y="36493"/>
                  </a:cubicBezTo>
                  <a:cubicBezTo>
                    <a:pt x="23348" y="36183"/>
                    <a:pt x="23610" y="35933"/>
                    <a:pt x="23920" y="35933"/>
                  </a:cubicBezTo>
                  <a:close/>
                  <a:moveTo>
                    <a:pt x="27635" y="35933"/>
                  </a:moveTo>
                  <a:cubicBezTo>
                    <a:pt x="27956" y="35933"/>
                    <a:pt x="28206" y="36183"/>
                    <a:pt x="28206" y="36493"/>
                  </a:cubicBezTo>
                  <a:cubicBezTo>
                    <a:pt x="28206" y="36802"/>
                    <a:pt x="27956" y="37064"/>
                    <a:pt x="27635" y="37064"/>
                  </a:cubicBezTo>
                  <a:cubicBezTo>
                    <a:pt x="27325" y="37064"/>
                    <a:pt x="27075" y="36802"/>
                    <a:pt x="27075" y="36493"/>
                  </a:cubicBezTo>
                  <a:cubicBezTo>
                    <a:pt x="27087" y="36183"/>
                    <a:pt x="27325" y="35933"/>
                    <a:pt x="27635" y="35933"/>
                  </a:cubicBezTo>
                  <a:close/>
                  <a:moveTo>
                    <a:pt x="31373" y="35933"/>
                  </a:moveTo>
                  <a:cubicBezTo>
                    <a:pt x="31671" y="35933"/>
                    <a:pt x="31945" y="36183"/>
                    <a:pt x="31945" y="36493"/>
                  </a:cubicBezTo>
                  <a:cubicBezTo>
                    <a:pt x="31945" y="36790"/>
                    <a:pt x="31683" y="37064"/>
                    <a:pt x="31373" y="37064"/>
                  </a:cubicBezTo>
                  <a:cubicBezTo>
                    <a:pt x="31064" y="37064"/>
                    <a:pt x="30814" y="36802"/>
                    <a:pt x="30814" y="36493"/>
                  </a:cubicBezTo>
                  <a:cubicBezTo>
                    <a:pt x="30814" y="36183"/>
                    <a:pt x="31064" y="35933"/>
                    <a:pt x="31373" y="35933"/>
                  </a:cubicBezTo>
                  <a:close/>
                  <a:moveTo>
                    <a:pt x="35100" y="35933"/>
                  </a:moveTo>
                  <a:cubicBezTo>
                    <a:pt x="35409" y="35933"/>
                    <a:pt x="35659" y="36183"/>
                    <a:pt x="35659" y="36493"/>
                  </a:cubicBezTo>
                  <a:cubicBezTo>
                    <a:pt x="35659" y="36802"/>
                    <a:pt x="35409" y="37064"/>
                    <a:pt x="35100" y="37064"/>
                  </a:cubicBezTo>
                  <a:cubicBezTo>
                    <a:pt x="34778" y="37064"/>
                    <a:pt x="34528" y="36802"/>
                    <a:pt x="34528" y="36493"/>
                  </a:cubicBezTo>
                  <a:cubicBezTo>
                    <a:pt x="34540" y="36183"/>
                    <a:pt x="34778" y="35933"/>
                    <a:pt x="35100" y="35933"/>
                  </a:cubicBezTo>
                  <a:close/>
                  <a:moveTo>
                    <a:pt x="38815" y="35933"/>
                  </a:moveTo>
                  <a:cubicBezTo>
                    <a:pt x="39112" y="35933"/>
                    <a:pt x="39386" y="36183"/>
                    <a:pt x="39386" y="36493"/>
                  </a:cubicBezTo>
                  <a:cubicBezTo>
                    <a:pt x="39386" y="36790"/>
                    <a:pt x="39124" y="37064"/>
                    <a:pt x="38815" y="37064"/>
                  </a:cubicBezTo>
                  <a:cubicBezTo>
                    <a:pt x="38517" y="37064"/>
                    <a:pt x="38255" y="36802"/>
                    <a:pt x="38255" y="36493"/>
                  </a:cubicBezTo>
                  <a:cubicBezTo>
                    <a:pt x="38267" y="36183"/>
                    <a:pt x="38505" y="35933"/>
                    <a:pt x="38815" y="35933"/>
                  </a:cubicBezTo>
                  <a:close/>
                  <a:moveTo>
                    <a:pt x="42553" y="35933"/>
                  </a:moveTo>
                  <a:cubicBezTo>
                    <a:pt x="42863" y="35933"/>
                    <a:pt x="43113" y="36183"/>
                    <a:pt x="43113" y="36493"/>
                  </a:cubicBezTo>
                  <a:cubicBezTo>
                    <a:pt x="43113" y="36802"/>
                    <a:pt x="42863" y="37064"/>
                    <a:pt x="42553" y="37064"/>
                  </a:cubicBezTo>
                  <a:cubicBezTo>
                    <a:pt x="42232" y="37064"/>
                    <a:pt x="41982" y="36802"/>
                    <a:pt x="41982" y="36493"/>
                  </a:cubicBezTo>
                  <a:cubicBezTo>
                    <a:pt x="41982" y="36183"/>
                    <a:pt x="42244" y="35933"/>
                    <a:pt x="42553" y="35933"/>
                  </a:cubicBezTo>
                  <a:close/>
                  <a:moveTo>
                    <a:pt x="46268" y="35933"/>
                  </a:moveTo>
                  <a:cubicBezTo>
                    <a:pt x="46565" y="35933"/>
                    <a:pt x="46839" y="36183"/>
                    <a:pt x="46839" y="36493"/>
                  </a:cubicBezTo>
                  <a:cubicBezTo>
                    <a:pt x="46839" y="36790"/>
                    <a:pt x="46589" y="37064"/>
                    <a:pt x="46268" y="37064"/>
                  </a:cubicBezTo>
                  <a:cubicBezTo>
                    <a:pt x="45970" y="37064"/>
                    <a:pt x="45708" y="36802"/>
                    <a:pt x="45708" y="36493"/>
                  </a:cubicBezTo>
                  <a:cubicBezTo>
                    <a:pt x="45720" y="36183"/>
                    <a:pt x="45958" y="35933"/>
                    <a:pt x="46268" y="35933"/>
                  </a:cubicBezTo>
                  <a:close/>
                  <a:moveTo>
                    <a:pt x="50006" y="35933"/>
                  </a:moveTo>
                  <a:cubicBezTo>
                    <a:pt x="50316" y="35933"/>
                    <a:pt x="50578" y="36183"/>
                    <a:pt x="50578" y="36493"/>
                  </a:cubicBezTo>
                  <a:cubicBezTo>
                    <a:pt x="50578" y="36802"/>
                    <a:pt x="50316" y="37064"/>
                    <a:pt x="50006" y="37064"/>
                  </a:cubicBezTo>
                  <a:cubicBezTo>
                    <a:pt x="49697" y="37064"/>
                    <a:pt x="49447" y="36802"/>
                    <a:pt x="49447" y="36493"/>
                  </a:cubicBezTo>
                  <a:cubicBezTo>
                    <a:pt x="49447" y="36183"/>
                    <a:pt x="49697" y="35933"/>
                    <a:pt x="50006" y="35933"/>
                  </a:cubicBezTo>
                  <a:close/>
                  <a:moveTo>
                    <a:pt x="53733" y="35933"/>
                  </a:moveTo>
                  <a:cubicBezTo>
                    <a:pt x="54031" y="35933"/>
                    <a:pt x="54293" y="36183"/>
                    <a:pt x="54293" y="36493"/>
                  </a:cubicBezTo>
                  <a:cubicBezTo>
                    <a:pt x="54293" y="36790"/>
                    <a:pt x="54043" y="37064"/>
                    <a:pt x="53733" y="37064"/>
                  </a:cubicBezTo>
                  <a:cubicBezTo>
                    <a:pt x="53412" y="37064"/>
                    <a:pt x="53162" y="36802"/>
                    <a:pt x="53162" y="36493"/>
                  </a:cubicBezTo>
                  <a:cubicBezTo>
                    <a:pt x="53173" y="36183"/>
                    <a:pt x="53412" y="35933"/>
                    <a:pt x="53733" y="35933"/>
                  </a:cubicBezTo>
                  <a:close/>
                  <a:moveTo>
                    <a:pt x="57460" y="35933"/>
                  </a:moveTo>
                  <a:cubicBezTo>
                    <a:pt x="57781" y="35933"/>
                    <a:pt x="58031" y="36183"/>
                    <a:pt x="58031" y="36493"/>
                  </a:cubicBezTo>
                  <a:cubicBezTo>
                    <a:pt x="58031" y="36802"/>
                    <a:pt x="57781" y="37064"/>
                    <a:pt x="57460" y="37064"/>
                  </a:cubicBezTo>
                  <a:cubicBezTo>
                    <a:pt x="57150" y="37064"/>
                    <a:pt x="56900" y="36802"/>
                    <a:pt x="56900" y="36493"/>
                  </a:cubicBezTo>
                  <a:cubicBezTo>
                    <a:pt x="56900" y="36183"/>
                    <a:pt x="57150" y="35933"/>
                    <a:pt x="57460" y="35933"/>
                  </a:cubicBezTo>
                  <a:close/>
                  <a:moveTo>
                    <a:pt x="61186" y="35933"/>
                  </a:moveTo>
                  <a:cubicBezTo>
                    <a:pt x="61484" y="35933"/>
                    <a:pt x="61746" y="36183"/>
                    <a:pt x="61746" y="36493"/>
                  </a:cubicBezTo>
                  <a:cubicBezTo>
                    <a:pt x="61746" y="36790"/>
                    <a:pt x="61496" y="37064"/>
                    <a:pt x="61186" y="37064"/>
                  </a:cubicBezTo>
                  <a:cubicBezTo>
                    <a:pt x="60877" y="37064"/>
                    <a:pt x="60615" y="36802"/>
                    <a:pt x="60615" y="36493"/>
                  </a:cubicBezTo>
                  <a:cubicBezTo>
                    <a:pt x="60639" y="36183"/>
                    <a:pt x="60877" y="35933"/>
                    <a:pt x="61186" y="35933"/>
                  </a:cubicBezTo>
                  <a:close/>
                  <a:moveTo>
                    <a:pt x="64925" y="35933"/>
                  </a:moveTo>
                  <a:cubicBezTo>
                    <a:pt x="65234" y="35933"/>
                    <a:pt x="65485" y="36183"/>
                    <a:pt x="65485" y="36493"/>
                  </a:cubicBezTo>
                  <a:cubicBezTo>
                    <a:pt x="65485" y="36802"/>
                    <a:pt x="65234" y="37064"/>
                    <a:pt x="64925" y="37064"/>
                  </a:cubicBezTo>
                  <a:cubicBezTo>
                    <a:pt x="64603" y="37064"/>
                    <a:pt x="64353" y="36802"/>
                    <a:pt x="64353" y="36493"/>
                  </a:cubicBezTo>
                  <a:cubicBezTo>
                    <a:pt x="64353" y="36183"/>
                    <a:pt x="64603" y="35933"/>
                    <a:pt x="64925" y="35933"/>
                  </a:cubicBezTo>
                  <a:close/>
                  <a:moveTo>
                    <a:pt x="68640" y="35933"/>
                  </a:moveTo>
                  <a:cubicBezTo>
                    <a:pt x="68937" y="35933"/>
                    <a:pt x="69211" y="36183"/>
                    <a:pt x="69211" y="36493"/>
                  </a:cubicBezTo>
                  <a:cubicBezTo>
                    <a:pt x="69211" y="36790"/>
                    <a:pt x="68949" y="37064"/>
                    <a:pt x="68640" y="37064"/>
                  </a:cubicBezTo>
                  <a:cubicBezTo>
                    <a:pt x="68330" y="37064"/>
                    <a:pt x="68080" y="36802"/>
                    <a:pt x="68080" y="36493"/>
                  </a:cubicBezTo>
                  <a:cubicBezTo>
                    <a:pt x="68092" y="36183"/>
                    <a:pt x="68330" y="35933"/>
                    <a:pt x="68640" y="35933"/>
                  </a:cubicBezTo>
                  <a:close/>
                  <a:moveTo>
                    <a:pt x="72366" y="35933"/>
                  </a:moveTo>
                  <a:cubicBezTo>
                    <a:pt x="72676" y="35933"/>
                    <a:pt x="72926" y="36183"/>
                    <a:pt x="72926" y="36493"/>
                  </a:cubicBezTo>
                  <a:cubicBezTo>
                    <a:pt x="72926" y="36802"/>
                    <a:pt x="72676" y="37064"/>
                    <a:pt x="72366" y="37064"/>
                  </a:cubicBezTo>
                  <a:cubicBezTo>
                    <a:pt x="72045" y="37064"/>
                    <a:pt x="71795" y="36802"/>
                    <a:pt x="71795" y="36493"/>
                  </a:cubicBezTo>
                  <a:cubicBezTo>
                    <a:pt x="71807" y="36183"/>
                    <a:pt x="72069" y="35933"/>
                    <a:pt x="72366" y="35933"/>
                  </a:cubicBezTo>
                  <a:close/>
                  <a:moveTo>
                    <a:pt x="76093" y="35933"/>
                  </a:moveTo>
                  <a:cubicBezTo>
                    <a:pt x="76391" y="35933"/>
                    <a:pt x="76664" y="36183"/>
                    <a:pt x="76664" y="36493"/>
                  </a:cubicBezTo>
                  <a:cubicBezTo>
                    <a:pt x="76664" y="36790"/>
                    <a:pt x="76403" y="37064"/>
                    <a:pt x="76093" y="37064"/>
                  </a:cubicBezTo>
                  <a:cubicBezTo>
                    <a:pt x="75795" y="37064"/>
                    <a:pt x="75533" y="36802"/>
                    <a:pt x="75533" y="36493"/>
                  </a:cubicBezTo>
                  <a:cubicBezTo>
                    <a:pt x="75533" y="36183"/>
                    <a:pt x="75783" y="35933"/>
                    <a:pt x="76093" y="35933"/>
                  </a:cubicBezTo>
                  <a:close/>
                  <a:moveTo>
                    <a:pt x="79712" y="35933"/>
                  </a:moveTo>
                  <a:cubicBezTo>
                    <a:pt x="80010" y="35933"/>
                    <a:pt x="80284" y="36183"/>
                    <a:pt x="80284" y="36493"/>
                  </a:cubicBezTo>
                  <a:cubicBezTo>
                    <a:pt x="80284" y="36790"/>
                    <a:pt x="80022" y="37064"/>
                    <a:pt x="79712" y="37064"/>
                  </a:cubicBezTo>
                  <a:cubicBezTo>
                    <a:pt x="79403" y="37064"/>
                    <a:pt x="79153" y="36802"/>
                    <a:pt x="79153" y="36493"/>
                  </a:cubicBezTo>
                  <a:cubicBezTo>
                    <a:pt x="79165" y="36183"/>
                    <a:pt x="79403" y="35933"/>
                    <a:pt x="79712" y="35933"/>
                  </a:cubicBezTo>
                  <a:close/>
                  <a:moveTo>
                    <a:pt x="83451" y="35933"/>
                  </a:moveTo>
                  <a:cubicBezTo>
                    <a:pt x="83761" y="35933"/>
                    <a:pt x="84011" y="36183"/>
                    <a:pt x="84011" y="36493"/>
                  </a:cubicBezTo>
                  <a:cubicBezTo>
                    <a:pt x="84011" y="36802"/>
                    <a:pt x="83761" y="37064"/>
                    <a:pt x="83451" y="37064"/>
                  </a:cubicBezTo>
                  <a:cubicBezTo>
                    <a:pt x="83141" y="37064"/>
                    <a:pt x="82880" y="36802"/>
                    <a:pt x="82880" y="36493"/>
                  </a:cubicBezTo>
                  <a:cubicBezTo>
                    <a:pt x="82880" y="36183"/>
                    <a:pt x="83141" y="35933"/>
                    <a:pt x="83451" y="35933"/>
                  </a:cubicBezTo>
                  <a:close/>
                  <a:moveTo>
                    <a:pt x="87166" y="35933"/>
                  </a:moveTo>
                  <a:cubicBezTo>
                    <a:pt x="87463" y="35933"/>
                    <a:pt x="87737" y="36183"/>
                    <a:pt x="87737" y="36493"/>
                  </a:cubicBezTo>
                  <a:cubicBezTo>
                    <a:pt x="87737" y="36790"/>
                    <a:pt x="87475" y="37064"/>
                    <a:pt x="87166" y="37064"/>
                  </a:cubicBezTo>
                  <a:cubicBezTo>
                    <a:pt x="86856" y="37064"/>
                    <a:pt x="86606" y="36802"/>
                    <a:pt x="86606" y="36493"/>
                  </a:cubicBezTo>
                  <a:cubicBezTo>
                    <a:pt x="86618" y="36183"/>
                    <a:pt x="86856" y="35933"/>
                    <a:pt x="87166" y="35933"/>
                  </a:cubicBezTo>
                  <a:close/>
                  <a:moveTo>
                    <a:pt x="90904" y="35933"/>
                  </a:moveTo>
                  <a:cubicBezTo>
                    <a:pt x="91214" y="35933"/>
                    <a:pt x="91464" y="36183"/>
                    <a:pt x="91464" y="36493"/>
                  </a:cubicBezTo>
                  <a:cubicBezTo>
                    <a:pt x="91464" y="36802"/>
                    <a:pt x="91214" y="37064"/>
                    <a:pt x="90904" y="37064"/>
                  </a:cubicBezTo>
                  <a:cubicBezTo>
                    <a:pt x="90595" y="37064"/>
                    <a:pt x="90345" y="36802"/>
                    <a:pt x="90345" y="36493"/>
                  </a:cubicBezTo>
                  <a:cubicBezTo>
                    <a:pt x="90345" y="36183"/>
                    <a:pt x="90595" y="35933"/>
                    <a:pt x="90904" y="35933"/>
                  </a:cubicBezTo>
                  <a:close/>
                  <a:moveTo>
                    <a:pt x="94631" y="35933"/>
                  </a:moveTo>
                  <a:cubicBezTo>
                    <a:pt x="94929" y="35933"/>
                    <a:pt x="95191" y="36183"/>
                    <a:pt x="95191" y="36493"/>
                  </a:cubicBezTo>
                  <a:cubicBezTo>
                    <a:pt x="95191" y="36790"/>
                    <a:pt x="94941" y="37064"/>
                    <a:pt x="94631" y="37064"/>
                  </a:cubicBezTo>
                  <a:cubicBezTo>
                    <a:pt x="94310" y="37064"/>
                    <a:pt x="94060" y="36802"/>
                    <a:pt x="94060" y="36493"/>
                  </a:cubicBezTo>
                  <a:cubicBezTo>
                    <a:pt x="94071" y="36183"/>
                    <a:pt x="94310" y="35933"/>
                    <a:pt x="94631" y="35933"/>
                  </a:cubicBezTo>
                  <a:close/>
                  <a:moveTo>
                    <a:pt x="98346" y="35933"/>
                  </a:moveTo>
                  <a:cubicBezTo>
                    <a:pt x="98655" y="35933"/>
                    <a:pt x="98905" y="36183"/>
                    <a:pt x="98905" y="36493"/>
                  </a:cubicBezTo>
                  <a:cubicBezTo>
                    <a:pt x="98905" y="36802"/>
                    <a:pt x="98655" y="37064"/>
                    <a:pt x="98346" y="37064"/>
                  </a:cubicBezTo>
                  <a:cubicBezTo>
                    <a:pt x="98036" y="37064"/>
                    <a:pt x="97786" y="36802"/>
                    <a:pt x="97786" y="36493"/>
                  </a:cubicBezTo>
                  <a:cubicBezTo>
                    <a:pt x="97798" y="36183"/>
                    <a:pt x="98036" y="35933"/>
                    <a:pt x="98346" y="35933"/>
                  </a:cubicBezTo>
                  <a:close/>
                  <a:moveTo>
                    <a:pt x="102084" y="35933"/>
                  </a:moveTo>
                  <a:cubicBezTo>
                    <a:pt x="102382" y="35933"/>
                    <a:pt x="102644" y="36183"/>
                    <a:pt x="102644" y="36493"/>
                  </a:cubicBezTo>
                  <a:cubicBezTo>
                    <a:pt x="102644" y="36790"/>
                    <a:pt x="102394" y="37064"/>
                    <a:pt x="102084" y="37064"/>
                  </a:cubicBezTo>
                  <a:cubicBezTo>
                    <a:pt x="101787" y="37064"/>
                    <a:pt x="101513" y="36802"/>
                    <a:pt x="101513" y="36493"/>
                  </a:cubicBezTo>
                  <a:cubicBezTo>
                    <a:pt x="101513" y="36183"/>
                    <a:pt x="101775" y="35933"/>
                    <a:pt x="102084" y="35933"/>
                  </a:cubicBezTo>
                  <a:close/>
                  <a:moveTo>
                    <a:pt x="105799" y="35933"/>
                  </a:moveTo>
                  <a:cubicBezTo>
                    <a:pt x="106121" y="35933"/>
                    <a:pt x="106371" y="36183"/>
                    <a:pt x="106371" y="36493"/>
                  </a:cubicBezTo>
                  <a:cubicBezTo>
                    <a:pt x="106371" y="36802"/>
                    <a:pt x="106109" y="37064"/>
                    <a:pt x="105799" y="37064"/>
                  </a:cubicBezTo>
                  <a:cubicBezTo>
                    <a:pt x="105490" y="37064"/>
                    <a:pt x="105239" y="36802"/>
                    <a:pt x="105239" y="36493"/>
                  </a:cubicBezTo>
                  <a:cubicBezTo>
                    <a:pt x="105251" y="36183"/>
                    <a:pt x="105490" y="35933"/>
                    <a:pt x="105799" y="35933"/>
                  </a:cubicBezTo>
                  <a:close/>
                  <a:moveTo>
                    <a:pt x="109538" y="35933"/>
                  </a:moveTo>
                  <a:cubicBezTo>
                    <a:pt x="109835" y="35933"/>
                    <a:pt x="110109" y="36183"/>
                    <a:pt x="110109" y="36493"/>
                  </a:cubicBezTo>
                  <a:cubicBezTo>
                    <a:pt x="110109" y="36790"/>
                    <a:pt x="109847" y="37064"/>
                    <a:pt x="109538" y="37064"/>
                  </a:cubicBezTo>
                  <a:cubicBezTo>
                    <a:pt x="109228" y="37064"/>
                    <a:pt x="108978" y="36802"/>
                    <a:pt x="108978" y="36493"/>
                  </a:cubicBezTo>
                  <a:cubicBezTo>
                    <a:pt x="108978" y="36183"/>
                    <a:pt x="109228" y="35933"/>
                    <a:pt x="109538" y="35933"/>
                  </a:cubicBezTo>
                  <a:close/>
                  <a:moveTo>
                    <a:pt x="113264" y="35933"/>
                  </a:moveTo>
                  <a:cubicBezTo>
                    <a:pt x="113574" y="35933"/>
                    <a:pt x="113824" y="36183"/>
                    <a:pt x="113824" y="36493"/>
                  </a:cubicBezTo>
                  <a:cubicBezTo>
                    <a:pt x="113824" y="36802"/>
                    <a:pt x="113574" y="37064"/>
                    <a:pt x="113264" y="37064"/>
                  </a:cubicBezTo>
                  <a:cubicBezTo>
                    <a:pt x="112943" y="37064"/>
                    <a:pt x="112693" y="36802"/>
                    <a:pt x="112693" y="36493"/>
                  </a:cubicBezTo>
                  <a:cubicBezTo>
                    <a:pt x="112705" y="36183"/>
                    <a:pt x="112943" y="35933"/>
                    <a:pt x="113264" y="35933"/>
                  </a:cubicBezTo>
                  <a:close/>
                  <a:moveTo>
                    <a:pt x="116991" y="35933"/>
                  </a:moveTo>
                  <a:cubicBezTo>
                    <a:pt x="117289" y="35933"/>
                    <a:pt x="117562" y="36183"/>
                    <a:pt x="117562" y="36493"/>
                  </a:cubicBezTo>
                  <a:cubicBezTo>
                    <a:pt x="117562" y="36790"/>
                    <a:pt x="117312" y="37064"/>
                    <a:pt x="116991" y="37064"/>
                  </a:cubicBezTo>
                  <a:cubicBezTo>
                    <a:pt x="116681" y="37064"/>
                    <a:pt x="116431" y="36802"/>
                    <a:pt x="116431" y="36493"/>
                  </a:cubicBezTo>
                  <a:cubicBezTo>
                    <a:pt x="116431" y="36183"/>
                    <a:pt x="116681" y="35933"/>
                    <a:pt x="116991" y="35933"/>
                  </a:cubicBezTo>
                  <a:close/>
                  <a:moveTo>
                    <a:pt x="120718" y="35933"/>
                  </a:moveTo>
                  <a:cubicBezTo>
                    <a:pt x="121027" y="35933"/>
                    <a:pt x="121277" y="36183"/>
                    <a:pt x="121277" y="36493"/>
                  </a:cubicBezTo>
                  <a:cubicBezTo>
                    <a:pt x="121277" y="36802"/>
                    <a:pt x="121027" y="37064"/>
                    <a:pt x="120718" y="37064"/>
                  </a:cubicBezTo>
                  <a:cubicBezTo>
                    <a:pt x="120408" y="37064"/>
                    <a:pt x="120146" y="36802"/>
                    <a:pt x="120146" y="36493"/>
                  </a:cubicBezTo>
                  <a:cubicBezTo>
                    <a:pt x="120170" y="36183"/>
                    <a:pt x="120420" y="35933"/>
                    <a:pt x="120718" y="35933"/>
                  </a:cubicBezTo>
                  <a:close/>
                  <a:moveTo>
                    <a:pt x="124456" y="35933"/>
                  </a:moveTo>
                  <a:cubicBezTo>
                    <a:pt x="124754" y="35933"/>
                    <a:pt x="125016" y="36183"/>
                    <a:pt x="125016" y="36493"/>
                  </a:cubicBezTo>
                  <a:cubicBezTo>
                    <a:pt x="125016" y="36790"/>
                    <a:pt x="124766" y="37064"/>
                    <a:pt x="124456" y="37064"/>
                  </a:cubicBezTo>
                  <a:cubicBezTo>
                    <a:pt x="124135" y="37064"/>
                    <a:pt x="123885" y="36802"/>
                    <a:pt x="123885" y="36493"/>
                  </a:cubicBezTo>
                  <a:cubicBezTo>
                    <a:pt x="123885" y="36183"/>
                    <a:pt x="124135" y="35933"/>
                    <a:pt x="124456" y="35933"/>
                  </a:cubicBezTo>
                  <a:close/>
                  <a:moveTo>
                    <a:pt x="128171" y="35933"/>
                  </a:moveTo>
                  <a:cubicBezTo>
                    <a:pt x="128480" y="35933"/>
                    <a:pt x="128742" y="36183"/>
                    <a:pt x="128742" y="36493"/>
                  </a:cubicBezTo>
                  <a:cubicBezTo>
                    <a:pt x="128742" y="36802"/>
                    <a:pt x="128480" y="37064"/>
                    <a:pt x="128171" y="37064"/>
                  </a:cubicBezTo>
                  <a:cubicBezTo>
                    <a:pt x="127861" y="37064"/>
                    <a:pt x="127611" y="36802"/>
                    <a:pt x="127611" y="36493"/>
                  </a:cubicBezTo>
                  <a:cubicBezTo>
                    <a:pt x="127611" y="36183"/>
                    <a:pt x="127861" y="35933"/>
                    <a:pt x="128171" y="35933"/>
                  </a:cubicBezTo>
                  <a:close/>
                  <a:moveTo>
                    <a:pt x="131898" y="35933"/>
                  </a:moveTo>
                  <a:cubicBezTo>
                    <a:pt x="132195" y="35933"/>
                    <a:pt x="132457" y="36183"/>
                    <a:pt x="132457" y="36493"/>
                  </a:cubicBezTo>
                  <a:cubicBezTo>
                    <a:pt x="132457" y="36790"/>
                    <a:pt x="132207" y="37064"/>
                    <a:pt x="131898" y="37064"/>
                  </a:cubicBezTo>
                  <a:cubicBezTo>
                    <a:pt x="131600" y="37064"/>
                    <a:pt x="131326" y="36802"/>
                    <a:pt x="131326" y="36493"/>
                  </a:cubicBezTo>
                  <a:cubicBezTo>
                    <a:pt x="131338" y="36183"/>
                    <a:pt x="131576" y="35933"/>
                    <a:pt x="131898" y="35933"/>
                  </a:cubicBezTo>
                  <a:close/>
                  <a:moveTo>
                    <a:pt x="135624" y="35933"/>
                  </a:moveTo>
                  <a:cubicBezTo>
                    <a:pt x="135946" y="35933"/>
                    <a:pt x="136196" y="36183"/>
                    <a:pt x="136196" y="36493"/>
                  </a:cubicBezTo>
                  <a:cubicBezTo>
                    <a:pt x="136196" y="36802"/>
                    <a:pt x="135934" y="37064"/>
                    <a:pt x="135624" y="37064"/>
                  </a:cubicBezTo>
                  <a:cubicBezTo>
                    <a:pt x="135315" y="37064"/>
                    <a:pt x="135065" y="36802"/>
                    <a:pt x="135065" y="36493"/>
                  </a:cubicBezTo>
                  <a:cubicBezTo>
                    <a:pt x="135065" y="36183"/>
                    <a:pt x="135315" y="35933"/>
                    <a:pt x="135624" y="35933"/>
                  </a:cubicBezTo>
                  <a:close/>
                  <a:moveTo>
                    <a:pt x="139351" y="35933"/>
                  </a:moveTo>
                  <a:cubicBezTo>
                    <a:pt x="139649" y="35933"/>
                    <a:pt x="139910" y="36183"/>
                    <a:pt x="139910" y="36493"/>
                  </a:cubicBezTo>
                  <a:cubicBezTo>
                    <a:pt x="139910" y="36790"/>
                    <a:pt x="139660" y="37064"/>
                    <a:pt x="139351" y="37064"/>
                  </a:cubicBezTo>
                  <a:cubicBezTo>
                    <a:pt x="139053" y="37064"/>
                    <a:pt x="138779" y="36802"/>
                    <a:pt x="138779" y="36493"/>
                  </a:cubicBezTo>
                  <a:cubicBezTo>
                    <a:pt x="138803" y="36183"/>
                    <a:pt x="139041" y="35933"/>
                    <a:pt x="139351" y="35933"/>
                  </a:cubicBezTo>
                  <a:close/>
                  <a:moveTo>
                    <a:pt x="143089" y="35933"/>
                  </a:moveTo>
                  <a:cubicBezTo>
                    <a:pt x="143399" y="35933"/>
                    <a:pt x="143649" y="36183"/>
                    <a:pt x="143649" y="36493"/>
                  </a:cubicBezTo>
                  <a:cubicBezTo>
                    <a:pt x="143649" y="36802"/>
                    <a:pt x="143399" y="37064"/>
                    <a:pt x="143089" y="37064"/>
                  </a:cubicBezTo>
                  <a:cubicBezTo>
                    <a:pt x="142768" y="37064"/>
                    <a:pt x="142518" y="36802"/>
                    <a:pt x="142518" y="36493"/>
                  </a:cubicBezTo>
                  <a:cubicBezTo>
                    <a:pt x="142518" y="36183"/>
                    <a:pt x="142768" y="35933"/>
                    <a:pt x="143089" y="35933"/>
                  </a:cubicBezTo>
                  <a:close/>
                  <a:moveTo>
                    <a:pt x="3405" y="37790"/>
                  </a:moveTo>
                  <a:cubicBezTo>
                    <a:pt x="3703" y="37790"/>
                    <a:pt x="3977" y="38040"/>
                    <a:pt x="3977" y="38350"/>
                  </a:cubicBezTo>
                  <a:cubicBezTo>
                    <a:pt x="3977" y="38648"/>
                    <a:pt x="3727" y="38922"/>
                    <a:pt x="3405" y="38922"/>
                  </a:cubicBezTo>
                  <a:cubicBezTo>
                    <a:pt x="3096" y="38922"/>
                    <a:pt x="2846" y="38672"/>
                    <a:pt x="2846" y="38350"/>
                  </a:cubicBezTo>
                  <a:cubicBezTo>
                    <a:pt x="2858" y="38040"/>
                    <a:pt x="3096" y="37790"/>
                    <a:pt x="3405" y="37790"/>
                  </a:cubicBezTo>
                  <a:close/>
                  <a:moveTo>
                    <a:pt x="7132" y="37790"/>
                  </a:moveTo>
                  <a:cubicBezTo>
                    <a:pt x="7430" y="37790"/>
                    <a:pt x="7692" y="38040"/>
                    <a:pt x="7692" y="38350"/>
                  </a:cubicBezTo>
                  <a:cubicBezTo>
                    <a:pt x="7692" y="38648"/>
                    <a:pt x="7442" y="38922"/>
                    <a:pt x="7132" y="38922"/>
                  </a:cubicBezTo>
                  <a:cubicBezTo>
                    <a:pt x="6834" y="38922"/>
                    <a:pt x="6560" y="38672"/>
                    <a:pt x="6560" y="38350"/>
                  </a:cubicBezTo>
                  <a:cubicBezTo>
                    <a:pt x="6584" y="38040"/>
                    <a:pt x="6822" y="37790"/>
                    <a:pt x="7132" y="37790"/>
                  </a:cubicBezTo>
                  <a:close/>
                  <a:moveTo>
                    <a:pt x="10871" y="37790"/>
                  </a:moveTo>
                  <a:cubicBezTo>
                    <a:pt x="11168" y="37790"/>
                    <a:pt x="11430" y="38040"/>
                    <a:pt x="11430" y="38350"/>
                  </a:cubicBezTo>
                  <a:cubicBezTo>
                    <a:pt x="11430" y="38648"/>
                    <a:pt x="11180" y="38922"/>
                    <a:pt x="10871" y="38922"/>
                  </a:cubicBezTo>
                  <a:cubicBezTo>
                    <a:pt x="10573" y="38922"/>
                    <a:pt x="10299" y="38672"/>
                    <a:pt x="10299" y="38350"/>
                  </a:cubicBezTo>
                  <a:cubicBezTo>
                    <a:pt x="10299" y="38040"/>
                    <a:pt x="10549" y="37790"/>
                    <a:pt x="10871" y="37790"/>
                  </a:cubicBezTo>
                  <a:close/>
                  <a:moveTo>
                    <a:pt x="14585" y="37790"/>
                  </a:moveTo>
                  <a:cubicBezTo>
                    <a:pt x="14883" y="37790"/>
                    <a:pt x="15157" y="38040"/>
                    <a:pt x="15157" y="38350"/>
                  </a:cubicBezTo>
                  <a:cubicBezTo>
                    <a:pt x="15157" y="38648"/>
                    <a:pt x="14895" y="38922"/>
                    <a:pt x="14585" y="38922"/>
                  </a:cubicBezTo>
                  <a:cubicBezTo>
                    <a:pt x="14288" y="38922"/>
                    <a:pt x="14014" y="38672"/>
                    <a:pt x="14014" y="38350"/>
                  </a:cubicBezTo>
                  <a:cubicBezTo>
                    <a:pt x="14038" y="38040"/>
                    <a:pt x="14276" y="37790"/>
                    <a:pt x="14585" y="37790"/>
                  </a:cubicBezTo>
                  <a:close/>
                  <a:moveTo>
                    <a:pt x="18324" y="37790"/>
                  </a:moveTo>
                  <a:cubicBezTo>
                    <a:pt x="18622" y="37790"/>
                    <a:pt x="18883" y="38040"/>
                    <a:pt x="18883" y="38350"/>
                  </a:cubicBezTo>
                  <a:cubicBezTo>
                    <a:pt x="18883" y="38648"/>
                    <a:pt x="18633" y="38922"/>
                    <a:pt x="18324" y="38922"/>
                  </a:cubicBezTo>
                  <a:cubicBezTo>
                    <a:pt x="18026" y="38922"/>
                    <a:pt x="17752" y="38672"/>
                    <a:pt x="17752" y="38350"/>
                  </a:cubicBezTo>
                  <a:cubicBezTo>
                    <a:pt x="17752" y="38040"/>
                    <a:pt x="18014" y="37790"/>
                    <a:pt x="18324" y="37790"/>
                  </a:cubicBezTo>
                  <a:close/>
                  <a:moveTo>
                    <a:pt x="22039" y="37790"/>
                  </a:moveTo>
                  <a:cubicBezTo>
                    <a:pt x="22336" y="37790"/>
                    <a:pt x="22610" y="38040"/>
                    <a:pt x="22610" y="38350"/>
                  </a:cubicBezTo>
                  <a:cubicBezTo>
                    <a:pt x="22610" y="38648"/>
                    <a:pt x="22360" y="38922"/>
                    <a:pt x="22039" y="38922"/>
                  </a:cubicBezTo>
                  <a:cubicBezTo>
                    <a:pt x="21729" y="38922"/>
                    <a:pt x="21479" y="38672"/>
                    <a:pt x="21479" y="38350"/>
                  </a:cubicBezTo>
                  <a:cubicBezTo>
                    <a:pt x="21491" y="38040"/>
                    <a:pt x="21729" y="37790"/>
                    <a:pt x="22039" y="37790"/>
                  </a:cubicBezTo>
                  <a:close/>
                  <a:moveTo>
                    <a:pt x="25777" y="37790"/>
                  </a:moveTo>
                  <a:cubicBezTo>
                    <a:pt x="26075" y="37790"/>
                    <a:pt x="26349" y="38040"/>
                    <a:pt x="26349" y="38350"/>
                  </a:cubicBezTo>
                  <a:cubicBezTo>
                    <a:pt x="26349" y="38648"/>
                    <a:pt x="26087" y="38922"/>
                    <a:pt x="25777" y="38922"/>
                  </a:cubicBezTo>
                  <a:cubicBezTo>
                    <a:pt x="25468" y="38922"/>
                    <a:pt x="25206" y="38672"/>
                    <a:pt x="25206" y="38350"/>
                  </a:cubicBezTo>
                  <a:cubicBezTo>
                    <a:pt x="25218" y="38040"/>
                    <a:pt x="25468" y="37790"/>
                    <a:pt x="25777" y="37790"/>
                  </a:cubicBezTo>
                  <a:close/>
                  <a:moveTo>
                    <a:pt x="29504" y="37790"/>
                  </a:moveTo>
                  <a:cubicBezTo>
                    <a:pt x="29801" y="37790"/>
                    <a:pt x="30063" y="38040"/>
                    <a:pt x="30063" y="38350"/>
                  </a:cubicBezTo>
                  <a:cubicBezTo>
                    <a:pt x="30063" y="38648"/>
                    <a:pt x="29813" y="38922"/>
                    <a:pt x="29504" y="38922"/>
                  </a:cubicBezTo>
                  <a:cubicBezTo>
                    <a:pt x="29182" y="38922"/>
                    <a:pt x="28932" y="38672"/>
                    <a:pt x="28932" y="38350"/>
                  </a:cubicBezTo>
                  <a:cubicBezTo>
                    <a:pt x="28944" y="38040"/>
                    <a:pt x="29182" y="37790"/>
                    <a:pt x="29504" y="37790"/>
                  </a:cubicBezTo>
                  <a:close/>
                  <a:moveTo>
                    <a:pt x="33230" y="37790"/>
                  </a:moveTo>
                  <a:cubicBezTo>
                    <a:pt x="33528" y="37790"/>
                    <a:pt x="33802" y="38040"/>
                    <a:pt x="33802" y="38350"/>
                  </a:cubicBezTo>
                  <a:cubicBezTo>
                    <a:pt x="33802" y="38648"/>
                    <a:pt x="33552" y="38922"/>
                    <a:pt x="33230" y="38922"/>
                  </a:cubicBezTo>
                  <a:cubicBezTo>
                    <a:pt x="32921" y="38922"/>
                    <a:pt x="32671" y="38672"/>
                    <a:pt x="32671" y="38350"/>
                  </a:cubicBezTo>
                  <a:cubicBezTo>
                    <a:pt x="32671" y="38040"/>
                    <a:pt x="32921" y="37790"/>
                    <a:pt x="33230" y="37790"/>
                  </a:cubicBezTo>
                  <a:close/>
                  <a:moveTo>
                    <a:pt x="36957" y="37790"/>
                  </a:moveTo>
                  <a:cubicBezTo>
                    <a:pt x="37255" y="37790"/>
                    <a:pt x="37517" y="38040"/>
                    <a:pt x="37517" y="38350"/>
                  </a:cubicBezTo>
                  <a:cubicBezTo>
                    <a:pt x="37517" y="38648"/>
                    <a:pt x="37267" y="38922"/>
                    <a:pt x="36957" y="38922"/>
                  </a:cubicBezTo>
                  <a:cubicBezTo>
                    <a:pt x="36648" y="38922"/>
                    <a:pt x="36386" y="38672"/>
                    <a:pt x="36386" y="38350"/>
                  </a:cubicBezTo>
                  <a:cubicBezTo>
                    <a:pt x="36409" y="38040"/>
                    <a:pt x="36648" y="37790"/>
                    <a:pt x="36957" y="37790"/>
                  </a:cubicBezTo>
                  <a:close/>
                  <a:moveTo>
                    <a:pt x="40672" y="37790"/>
                  </a:moveTo>
                  <a:cubicBezTo>
                    <a:pt x="40970" y="37790"/>
                    <a:pt x="41243" y="38040"/>
                    <a:pt x="41243" y="38350"/>
                  </a:cubicBezTo>
                  <a:cubicBezTo>
                    <a:pt x="41243" y="38648"/>
                    <a:pt x="40993" y="38922"/>
                    <a:pt x="40672" y="38922"/>
                  </a:cubicBezTo>
                  <a:cubicBezTo>
                    <a:pt x="40374" y="38922"/>
                    <a:pt x="40112" y="38672"/>
                    <a:pt x="40112" y="38350"/>
                  </a:cubicBezTo>
                  <a:cubicBezTo>
                    <a:pt x="40124" y="38040"/>
                    <a:pt x="40362" y="37790"/>
                    <a:pt x="40672" y="37790"/>
                  </a:cubicBezTo>
                  <a:close/>
                  <a:moveTo>
                    <a:pt x="44410" y="37790"/>
                  </a:moveTo>
                  <a:cubicBezTo>
                    <a:pt x="44708" y="37790"/>
                    <a:pt x="44982" y="38040"/>
                    <a:pt x="44982" y="38350"/>
                  </a:cubicBezTo>
                  <a:cubicBezTo>
                    <a:pt x="44982" y="38648"/>
                    <a:pt x="44720" y="38922"/>
                    <a:pt x="44410" y="38922"/>
                  </a:cubicBezTo>
                  <a:cubicBezTo>
                    <a:pt x="44113" y="38922"/>
                    <a:pt x="43851" y="38672"/>
                    <a:pt x="43851" y="38350"/>
                  </a:cubicBezTo>
                  <a:cubicBezTo>
                    <a:pt x="43851" y="38040"/>
                    <a:pt x="44101" y="37790"/>
                    <a:pt x="44410" y="37790"/>
                  </a:cubicBezTo>
                  <a:close/>
                  <a:moveTo>
                    <a:pt x="48137" y="37790"/>
                  </a:moveTo>
                  <a:cubicBezTo>
                    <a:pt x="48435" y="37790"/>
                    <a:pt x="48697" y="38040"/>
                    <a:pt x="48697" y="38350"/>
                  </a:cubicBezTo>
                  <a:cubicBezTo>
                    <a:pt x="48697" y="38648"/>
                    <a:pt x="48447" y="38922"/>
                    <a:pt x="48137" y="38922"/>
                  </a:cubicBezTo>
                  <a:cubicBezTo>
                    <a:pt x="47839" y="38922"/>
                    <a:pt x="47566" y="38672"/>
                    <a:pt x="47566" y="38350"/>
                  </a:cubicBezTo>
                  <a:cubicBezTo>
                    <a:pt x="47578" y="38040"/>
                    <a:pt x="47839" y="37790"/>
                    <a:pt x="48137" y="37790"/>
                  </a:cubicBezTo>
                  <a:close/>
                  <a:moveTo>
                    <a:pt x="51864" y="37790"/>
                  </a:moveTo>
                  <a:cubicBezTo>
                    <a:pt x="52161" y="37790"/>
                    <a:pt x="52435" y="38040"/>
                    <a:pt x="52435" y="38350"/>
                  </a:cubicBezTo>
                  <a:cubicBezTo>
                    <a:pt x="52435" y="38648"/>
                    <a:pt x="52185" y="38922"/>
                    <a:pt x="51864" y="38922"/>
                  </a:cubicBezTo>
                  <a:cubicBezTo>
                    <a:pt x="51566" y="38922"/>
                    <a:pt x="51304" y="38672"/>
                    <a:pt x="51304" y="38350"/>
                  </a:cubicBezTo>
                  <a:cubicBezTo>
                    <a:pt x="51304" y="38040"/>
                    <a:pt x="51554" y="37790"/>
                    <a:pt x="51864" y="37790"/>
                  </a:cubicBezTo>
                  <a:close/>
                  <a:moveTo>
                    <a:pt x="55602" y="37790"/>
                  </a:moveTo>
                  <a:cubicBezTo>
                    <a:pt x="55900" y="37790"/>
                    <a:pt x="56174" y="38040"/>
                    <a:pt x="56174" y="38350"/>
                  </a:cubicBezTo>
                  <a:cubicBezTo>
                    <a:pt x="56174" y="38648"/>
                    <a:pt x="55912" y="38922"/>
                    <a:pt x="55602" y="38922"/>
                  </a:cubicBezTo>
                  <a:cubicBezTo>
                    <a:pt x="55293" y="38922"/>
                    <a:pt x="55043" y="38672"/>
                    <a:pt x="55043" y="38350"/>
                  </a:cubicBezTo>
                  <a:cubicBezTo>
                    <a:pt x="55043" y="38040"/>
                    <a:pt x="55293" y="37790"/>
                    <a:pt x="55602" y="37790"/>
                  </a:cubicBezTo>
                  <a:close/>
                  <a:moveTo>
                    <a:pt x="59329" y="37790"/>
                  </a:moveTo>
                  <a:cubicBezTo>
                    <a:pt x="59627" y="37790"/>
                    <a:pt x="59889" y="38040"/>
                    <a:pt x="59889" y="38350"/>
                  </a:cubicBezTo>
                  <a:cubicBezTo>
                    <a:pt x="59889" y="38648"/>
                    <a:pt x="59639" y="38922"/>
                    <a:pt x="59329" y="38922"/>
                  </a:cubicBezTo>
                  <a:cubicBezTo>
                    <a:pt x="59008" y="38922"/>
                    <a:pt x="58757" y="38672"/>
                    <a:pt x="58757" y="38350"/>
                  </a:cubicBezTo>
                  <a:cubicBezTo>
                    <a:pt x="58757" y="38040"/>
                    <a:pt x="59008" y="37790"/>
                    <a:pt x="59329" y="37790"/>
                  </a:cubicBezTo>
                  <a:close/>
                  <a:moveTo>
                    <a:pt x="63056" y="37790"/>
                  </a:moveTo>
                  <a:cubicBezTo>
                    <a:pt x="63353" y="37790"/>
                    <a:pt x="63627" y="38040"/>
                    <a:pt x="63627" y="38350"/>
                  </a:cubicBezTo>
                  <a:cubicBezTo>
                    <a:pt x="63627" y="38648"/>
                    <a:pt x="63377" y="38922"/>
                    <a:pt x="63056" y="38922"/>
                  </a:cubicBezTo>
                  <a:cubicBezTo>
                    <a:pt x="62746" y="38922"/>
                    <a:pt x="62496" y="38672"/>
                    <a:pt x="62496" y="38350"/>
                  </a:cubicBezTo>
                  <a:cubicBezTo>
                    <a:pt x="62496" y="38040"/>
                    <a:pt x="62746" y="37790"/>
                    <a:pt x="63056" y="37790"/>
                  </a:cubicBezTo>
                  <a:close/>
                  <a:moveTo>
                    <a:pt x="66782" y="37790"/>
                  </a:moveTo>
                  <a:cubicBezTo>
                    <a:pt x="67080" y="37790"/>
                    <a:pt x="67342" y="38040"/>
                    <a:pt x="67342" y="38350"/>
                  </a:cubicBezTo>
                  <a:cubicBezTo>
                    <a:pt x="67342" y="38648"/>
                    <a:pt x="67092" y="38922"/>
                    <a:pt x="66782" y="38922"/>
                  </a:cubicBezTo>
                  <a:cubicBezTo>
                    <a:pt x="66473" y="38922"/>
                    <a:pt x="66211" y="38672"/>
                    <a:pt x="66211" y="38350"/>
                  </a:cubicBezTo>
                  <a:cubicBezTo>
                    <a:pt x="66235" y="38040"/>
                    <a:pt x="66473" y="37790"/>
                    <a:pt x="66782" y="37790"/>
                  </a:cubicBezTo>
                  <a:close/>
                  <a:moveTo>
                    <a:pt x="70509" y="37790"/>
                  </a:moveTo>
                  <a:cubicBezTo>
                    <a:pt x="70807" y="37790"/>
                    <a:pt x="71080" y="38040"/>
                    <a:pt x="71080" y="38350"/>
                  </a:cubicBezTo>
                  <a:cubicBezTo>
                    <a:pt x="71080" y="38648"/>
                    <a:pt x="70830" y="38922"/>
                    <a:pt x="70509" y="38922"/>
                  </a:cubicBezTo>
                  <a:cubicBezTo>
                    <a:pt x="70199" y="38922"/>
                    <a:pt x="69949" y="38672"/>
                    <a:pt x="69949" y="38350"/>
                  </a:cubicBezTo>
                  <a:cubicBezTo>
                    <a:pt x="69949" y="38040"/>
                    <a:pt x="70199" y="37790"/>
                    <a:pt x="70509" y="37790"/>
                  </a:cubicBezTo>
                  <a:close/>
                  <a:moveTo>
                    <a:pt x="74236" y="37790"/>
                  </a:moveTo>
                  <a:cubicBezTo>
                    <a:pt x="74533" y="37790"/>
                    <a:pt x="74795" y="38040"/>
                    <a:pt x="74795" y="38350"/>
                  </a:cubicBezTo>
                  <a:cubicBezTo>
                    <a:pt x="74795" y="38648"/>
                    <a:pt x="74545" y="38922"/>
                    <a:pt x="74236" y="38922"/>
                  </a:cubicBezTo>
                  <a:cubicBezTo>
                    <a:pt x="73938" y="38922"/>
                    <a:pt x="73676" y="38672"/>
                    <a:pt x="73676" y="38350"/>
                  </a:cubicBezTo>
                  <a:cubicBezTo>
                    <a:pt x="73676" y="38040"/>
                    <a:pt x="73926" y="37790"/>
                    <a:pt x="74236" y="37790"/>
                  </a:cubicBezTo>
                  <a:close/>
                  <a:moveTo>
                    <a:pt x="77855" y="37790"/>
                  </a:moveTo>
                  <a:cubicBezTo>
                    <a:pt x="78153" y="37790"/>
                    <a:pt x="78415" y="38040"/>
                    <a:pt x="78415" y="38350"/>
                  </a:cubicBezTo>
                  <a:cubicBezTo>
                    <a:pt x="78415" y="38648"/>
                    <a:pt x="78165" y="38922"/>
                    <a:pt x="77855" y="38922"/>
                  </a:cubicBezTo>
                  <a:cubicBezTo>
                    <a:pt x="77546" y="38922"/>
                    <a:pt x="77284" y="38672"/>
                    <a:pt x="77284" y="38350"/>
                  </a:cubicBezTo>
                  <a:cubicBezTo>
                    <a:pt x="77284" y="38040"/>
                    <a:pt x="77546" y="37790"/>
                    <a:pt x="77855" y="37790"/>
                  </a:cubicBezTo>
                  <a:close/>
                  <a:moveTo>
                    <a:pt x="81570" y="37790"/>
                  </a:moveTo>
                  <a:cubicBezTo>
                    <a:pt x="81868" y="37790"/>
                    <a:pt x="82141" y="38040"/>
                    <a:pt x="82141" y="38350"/>
                  </a:cubicBezTo>
                  <a:cubicBezTo>
                    <a:pt x="82141" y="38648"/>
                    <a:pt x="81879" y="38922"/>
                    <a:pt x="81570" y="38922"/>
                  </a:cubicBezTo>
                  <a:cubicBezTo>
                    <a:pt x="81260" y="38922"/>
                    <a:pt x="81010" y="38672"/>
                    <a:pt x="81010" y="38350"/>
                  </a:cubicBezTo>
                  <a:cubicBezTo>
                    <a:pt x="81022" y="38040"/>
                    <a:pt x="81260" y="37790"/>
                    <a:pt x="81570" y="37790"/>
                  </a:cubicBezTo>
                  <a:close/>
                  <a:moveTo>
                    <a:pt x="85308" y="37790"/>
                  </a:moveTo>
                  <a:cubicBezTo>
                    <a:pt x="85606" y="37790"/>
                    <a:pt x="85880" y="38040"/>
                    <a:pt x="85880" y="38350"/>
                  </a:cubicBezTo>
                  <a:cubicBezTo>
                    <a:pt x="85880" y="38648"/>
                    <a:pt x="85618" y="38922"/>
                    <a:pt x="85308" y="38922"/>
                  </a:cubicBezTo>
                  <a:cubicBezTo>
                    <a:pt x="84999" y="38922"/>
                    <a:pt x="84749" y="38672"/>
                    <a:pt x="84749" y="38350"/>
                  </a:cubicBezTo>
                  <a:cubicBezTo>
                    <a:pt x="84749" y="38040"/>
                    <a:pt x="84999" y="37790"/>
                    <a:pt x="85308" y="37790"/>
                  </a:cubicBezTo>
                  <a:close/>
                  <a:moveTo>
                    <a:pt x="89035" y="37790"/>
                  </a:moveTo>
                  <a:cubicBezTo>
                    <a:pt x="89333" y="37790"/>
                    <a:pt x="89595" y="38040"/>
                    <a:pt x="89595" y="38350"/>
                  </a:cubicBezTo>
                  <a:cubicBezTo>
                    <a:pt x="89595" y="38648"/>
                    <a:pt x="89345" y="38922"/>
                    <a:pt x="89035" y="38922"/>
                  </a:cubicBezTo>
                  <a:cubicBezTo>
                    <a:pt x="88714" y="38922"/>
                    <a:pt x="88464" y="38672"/>
                    <a:pt x="88464" y="38350"/>
                  </a:cubicBezTo>
                  <a:cubicBezTo>
                    <a:pt x="88475" y="38040"/>
                    <a:pt x="88714" y="37790"/>
                    <a:pt x="89035" y="37790"/>
                  </a:cubicBezTo>
                  <a:close/>
                  <a:moveTo>
                    <a:pt x="92762" y="37790"/>
                  </a:moveTo>
                  <a:cubicBezTo>
                    <a:pt x="93059" y="37790"/>
                    <a:pt x="93333" y="38040"/>
                    <a:pt x="93333" y="38350"/>
                  </a:cubicBezTo>
                  <a:cubicBezTo>
                    <a:pt x="93333" y="38648"/>
                    <a:pt x="93071" y="38922"/>
                    <a:pt x="92762" y="38922"/>
                  </a:cubicBezTo>
                  <a:cubicBezTo>
                    <a:pt x="92452" y="38922"/>
                    <a:pt x="92202" y="38672"/>
                    <a:pt x="92202" y="38350"/>
                  </a:cubicBezTo>
                  <a:cubicBezTo>
                    <a:pt x="92202" y="38040"/>
                    <a:pt x="92452" y="37790"/>
                    <a:pt x="92762" y="37790"/>
                  </a:cubicBezTo>
                  <a:close/>
                  <a:moveTo>
                    <a:pt x="96488" y="37790"/>
                  </a:moveTo>
                  <a:cubicBezTo>
                    <a:pt x="96786" y="37790"/>
                    <a:pt x="97048" y="38040"/>
                    <a:pt x="97048" y="38350"/>
                  </a:cubicBezTo>
                  <a:cubicBezTo>
                    <a:pt x="97048" y="38648"/>
                    <a:pt x="96798" y="38922"/>
                    <a:pt x="96488" y="38922"/>
                  </a:cubicBezTo>
                  <a:cubicBezTo>
                    <a:pt x="96191" y="38922"/>
                    <a:pt x="95917" y="38672"/>
                    <a:pt x="95917" y="38350"/>
                  </a:cubicBezTo>
                  <a:cubicBezTo>
                    <a:pt x="95917" y="38040"/>
                    <a:pt x="96179" y="37790"/>
                    <a:pt x="96488" y="37790"/>
                  </a:cubicBezTo>
                  <a:close/>
                  <a:moveTo>
                    <a:pt x="100203" y="37790"/>
                  </a:moveTo>
                  <a:cubicBezTo>
                    <a:pt x="100501" y="37790"/>
                    <a:pt x="100775" y="38040"/>
                    <a:pt x="100775" y="38350"/>
                  </a:cubicBezTo>
                  <a:cubicBezTo>
                    <a:pt x="100775" y="38648"/>
                    <a:pt x="100513" y="38922"/>
                    <a:pt x="100203" y="38922"/>
                  </a:cubicBezTo>
                  <a:cubicBezTo>
                    <a:pt x="99905" y="38922"/>
                    <a:pt x="99644" y="38672"/>
                    <a:pt x="99644" y="38350"/>
                  </a:cubicBezTo>
                  <a:cubicBezTo>
                    <a:pt x="99655" y="38040"/>
                    <a:pt x="99894" y="37790"/>
                    <a:pt x="100203" y="37790"/>
                  </a:cubicBezTo>
                  <a:close/>
                  <a:moveTo>
                    <a:pt x="103942" y="37790"/>
                  </a:moveTo>
                  <a:cubicBezTo>
                    <a:pt x="104239" y="37790"/>
                    <a:pt x="104513" y="38040"/>
                    <a:pt x="104513" y="38350"/>
                  </a:cubicBezTo>
                  <a:cubicBezTo>
                    <a:pt x="104513" y="38648"/>
                    <a:pt x="104251" y="38922"/>
                    <a:pt x="103942" y="38922"/>
                  </a:cubicBezTo>
                  <a:cubicBezTo>
                    <a:pt x="103644" y="38922"/>
                    <a:pt x="103382" y="38672"/>
                    <a:pt x="103382" y="38350"/>
                  </a:cubicBezTo>
                  <a:cubicBezTo>
                    <a:pt x="103382" y="38040"/>
                    <a:pt x="103632" y="37790"/>
                    <a:pt x="103942" y="37790"/>
                  </a:cubicBezTo>
                  <a:close/>
                  <a:moveTo>
                    <a:pt x="107668" y="37790"/>
                  </a:moveTo>
                  <a:cubicBezTo>
                    <a:pt x="107966" y="37790"/>
                    <a:pt x="108228" y="38040"/>
                    <a:pt x="108228" y="38350"/>
                  </a:cubicBezTo>
                  <a:cubicBezTo>
                    <a:pt x="108228" y="38648"/>
                    <a:pt x="107978" y="38922"/>
                    <a:pt x="107668" y="38922"/>
                  </a:cubicBezTo>
                  <a:cubicBezTo>
                    <a:pt x="107371" y="38922"/>
                    <a:pt x="107097" y="38672"/>
                    <a:pt x="107097" y="38350"/>
                  </a:cubicBezTo>
                  <a:cubicBezTo>
                    <a:pt x="107109" y="38040"/>
                    <a:pt x="107347" y="37790"/>
                    <a:pt x="107668" y="37790"/>
                  </a:cubicBezTo>
                  <a:close/>
                  <a:moveTo>
                    <a:pt x="111395" y="37790"/>
                  </a:moveTo>
                  <a:cubicBezTo>
                    <a:pt x="111693" y="37790"/>
                    <a:pt x="111967" y="38040"/>
                    <a:pt x="111967" y="38350"/>
                  </a:cubicBezTo>
                  <a:cubicBezTo>
                    <a:pt x="111967" y="38648"/>
                    <a:pt x="111705" y="38922"/>
                    <a:pt x="111395" y="38922"/>
                  </a:cubicBezTo>
                  <a:cubicBezTo>
                    <a:pt x="111085" y="38922"/>
                    <a:pt x="110835" y="38672"/>
                    <a:pt x="110835" y="38350"/>
                  </a:cubicBezTo>
                  <a:cubicBezTo>
                    <a:pt x="110835" y="38040"/>
                    <a:pt x="111085" y="37790"/>
                    <a:pt x="111395" y="37790"/>
                  </a:cubicBezTo>
                  <a:close/>
                  <a:moveTo>
                    <a:pt x="115122" y="37790"/>
                  </a:moveTo>
                  <a:cubicBezTo>
                    <a:pt x="115419" y="37790"/>
                    <a:pt x="115681" y="38040"/>
                    <a:pt x="115681" y="38350"/>
                  </a:cubicBezTo>
                  <a:cubicBezTo>
                    <a:pt x="115681" y="38648"/>
                    <a:pt x="115431" y="38922"/>
                    <a:pt x="115122" y="38922"/>
                  </a:cubicBezTo>
                  <a:cubicBezTo>
                    <a:pt x="114812" y="38922"/>
                    <a:pt x="114550" y="38672"/>
                    <a:pt x="114550" y="38350"/>
                  </a:cubicBezTo>
                  <a:cubicBezTo>
                    <a:pt x="114574" y="38040"/>
                    <a:pt x="114812" y="37790"/>
                    <a:pt x="115122" y="37790"/>
                  </a:cubicBezTo>
                  <a:close/>
                  <a:moveTo>
                    <a:pt x="118860" y="37790"/>
                  </a:moveTo>
                  <a:cubicBezTo>
                    <a:pt x="119158" y="37790"/>
                    <a:pt x="119420" y="38040"/>
                    <a:pt x="119420" y="38350"/>
                  </a:cubicBezTo>
                  <a:cubicBezTo>
                    <a:pt x="119420" y="38648"/>
                    <a:pt x="119170" y="38922"/>
                    <a:pt x="118860" y="38922"/>
                  </a:cubicBezTo>
                  <a:cubicBezTo>
                    <a:pt x="118539" y="38922"/>
                    <a:pt x="118289" y="38672"/>
                    <a:pt x="118289" y="38350"/>
                  </a:cubicBezTo>
                  <a:cubicBezTo>
                    <a:pt x="118289" y="38040"/>
                    <a:pt x="118539" y="37790"/>
                    <a:pt x="118860" y="37790"/>
                  </a:cubicBezTo>
                  <a:close/>
                  <a:moveTo>
                    <a:pt x="122575" y="37790"/>
                  </a:moveTo>
                  <a:cubicBezTo>
                    <a:pt x="122873" y="37790"/>
                    <a:pt x="123146" y="38040"/>
                    <a:pt x="123146" y="38350"/>
                  </a:cubicBezTo>
                  <a:cubicBezTo>
                    <a:pt x="123146" y="38648"/>
                    <a:pt x="122885" y="38922"/>
                    <a:pt x="122575" y="38922"/>
                  </a:cubicBezTo>
                  <a:cubicBezTo>
                    <a:pt x="122265" y="38922"/>
                    <a:pt x="122015" y="38672"/>
                    <a:pt x="122015" y="38350"/>
                  </a:cubicBezTo>
                  <a:cubicBezTo>
                    <a:pt x="122027" y="38040"/>
                    <a:pt x="122277" y="37790"/>
                    <a:pt x="122575" y="37790"/>
                  </a:cubicBezTo>
                  <a:close/>
                  <a:moveTo>
                    <a:pt x="126314" y="37790"/>
                  </a:moveTo>
                  <a:cubicBezTo>
                    <a:pt x="126611" y="37790"/>
                    <a:pt x="126873" y="38040"/>
                    <a:pt x="126873" y="38350"/>
                  </a:cubicBezTo>
                  <a:cubicBezTo>
                    <a:pt x="126873" y="38648"/>
                    <a:pt x="126623" y="38922"/>
                    <a:pt x="126314" y="38922"/>
                  </a:cubicBezTo>
                  <a:cubicBezTo>
                    <a:pt x="126004" y="38922"/>
                    <a:pt x="125742" y="38672"/>
                    <a:pt x="125742" y="38350"/>
                  </a:cubicBezTo>
                  <a:cubicBezTo>
                    <a:pt x="125742" y="38040"/>
                    <a:pt x="126004" y="37790"/>
                    <a:pt x="126314" y="37790"/>
                  </a:cubicBezTo>
                  <a:close/>
                  <a:moveTo>
                    <a:pt x="130028" y="37790"/>
                  </a:moveTo>
                  <a:cubicBezTo>
                    <a:pt x="130326" y="37790"/>
                    <a:pt x="130600" y="38040"/>
                    <a:pt x="130600" y="38350"/>
                  </a:cubicBezTo>
                  <a:cubicBezTo>
                    <a:pt x="130600" y="38648"/>
                    <a:pt x="130350" y="38922"/>
                    <a:pt x="130028" y="38922"/>
                  </a:cubicBezTo>
                  <a:cubicBezTo>
                    <a:pt x="129731" y="38922"/>
                    <a:pt x="129469" y="38672"/>
                    <a:pt x="129469" y="38350"/>
                  </a:cubicBezTo>
                  <a:cubicBezTo>
                    <a:pt x="129469" y="38040"/>
                    <a:pt x="129719" y="37790"/>
                    <a:pt x="130028" y="37790"/>
                  </a:cubicBezTo>
                  <a:close/>
                  <a:moveTo>
                    <a:pt x="133767" y="37790"/>
                  </a:moveTo>
                  <a:cubicBezTo>
                    <a:pt x="134065" y="37790"/>
                    <a:pt x="134326" y="38040"/>
                    <a:pt x="134326" y="38350"/>
                  </a:cubicBezTo>
                  <a:cubicBezTo>
                    <a:pt x="134326" y="38648"/>
                    <a:pt x="134076" y="38922"/>
                    <a:pt x="133767" y="38922"/>
                  </a:cubicBezTo>
                  <a:cubicBezTo>
                    <a:pt x="133469" y="38922"/>
                    <a:pt x="133207" y="38672"/>
                    <a:pt x="133207" y="38350"/>
                  </a:cubicBezTo>
                  <a:cubicBezTo>
                    <a:pt x="133207" y="38040"/>
                    <a:pt x="133457" y="37790"/>
                    <a:pt x="133767" y="37790"/>
                  </a:cubicBezTo>
                  <a:close/>
                  <a:moveTo>
                    <a:pt x="137494" y="37790"/>
                  </a:moveTo>
                  <a:cubicBezTo>
                    <a:pt x="137791" y="37790"/>
                    <a:pt x="138053" y="38040"/>
                    <a:pt x="138053" y="38350"/>
                  </a:cubicBezTo>
                  <a:cubicBezTo>
                    <a:pt x="138053" y="38648"/>
                    <a:pt x="137803" y="38922"/>
                    <a:pt x="137494" y="38922"/>
                  </a:cubicBezTo>
                  <a:cubicBezTo>
                    <a:pt x="137196" y="38922"/>
                    <a:pt x="136922" y="38672"/>
                    <a:pt x="136922" y="38350"/>
                  </a:cubicBezTo>
                  <a:cubicBezTo>
                    <a:pt x="136934" y="38040"/>
                    <a:pt x="137172" y="37790"/>
                    <a:pt x="137494" y="37790"/>
                  </a:cubicBezTo>
                  <a:close/>
                  <a:moveTo>
                    <a:pt x="141220" y="37790"/>
                  </a:moveTo>
                  <a:cubicBezTo>
                    <a:pt x="141518" y="37790"/>
                    <a:pt x="141792" y="38040"/>
                    <a:pt x="141792" y="38350"/>
                  </a:cubicBezTo>
                  <a:cubicBezTo>
                    <a:pt x="141792" y="38648"/>
                    <a:pt x="141530" y="38922"/>
                    <a:pt x="141220" y="38922"/>
                  </a:cubicBezTo>
                  <a:cubicBezTo>
                    <a:pt x="140911" y="38922"/>
                    <a:pt x="140661" y="38672"/>
                    <a:pt x="140661" y="38350"/>
                  </a:cubicBezTo>
                  <a:cubicBezTo>
                    <a:pt x="140661" y="38040"/>
                    <a:pt x="140911" y="37790"/>
                    <a:pt x="141220" y="37790"/>
                  </a:cubicBezTo>
                  <a:close/>
                  <a:moveTo>
                    <a:pt x="144947" y="37790"/>
                  </a:moveTo>
                  <a:cubicBezTo>
                    <a:pt x="145244" y="37790"/>
                    <a:pt x="145506" y="38040"/>
                    <a:pt x="145506" y="38350"/>
                  </a:cubicBezTo>
                  <a:cubicBezTo>
                    <a:pt x="145506" y="38648"/>
                    <a:pt x="145256" y="38922"/>
                    <a:pt x="144947" y="38922"/>
                  </a:cubicBezTo>
                  <a:cubicBezTo>
                    <a:pt x="144637" y="38922"/>
                    <a:pt x="144375" y="38672"/>
                    <a:pt x="144375" y="38350"/>
                  </a:cubicBezTo>
                  <a:cubicBezTo>
                    <a:pt x="144399" y="38040"/>
                    <a:pt x="144637" y="37790"/>
                    <a:pt x="144947" y="37790"/>
                  </a:cubicBezTo>
                  <a:close/>
                  <a:moveTo>
                    <a:pt x="1548" y="39660"/>
                  </a:moveTo>
                  <a:cubicBezTo>
                    <a:pt x="1846" y="39660"/>
                    <a:pt x="2119" y="39922"/>
                    <a:pt x="2119" y="40231"/>
                  </a:cubicBezTo>
                  <a:cubicBezTo>
                    <a:pt x="2119" y="40529"/>
                    <a:pt x="1858" y="40791"/>
                    <a:pt x="1548" y="40791"/>
                  </a:cubicBezTo>
                  <a:cubicBezTo>
                    <a:pt x="1238" y="40791"/>
                    <a:pt x="988" y="40541"/>
                    <a:pt x="988" y="40231"/>
                  </a:cubicBezTo>
                  <a:cubicBezTo>
                    <a:pt x="988" y="39922"/>
                    <a:pt x="1238" y="39660"/>
                    <a:pt x="1548" y="39660"/>
                  </a:cubicBezTo>
                  <a:close/>
                  <a:moveTo>
                    <a:pt x="5287" y="39660"/>
                  </a:moveTo>
                  <a:cubicBezTo>
                    <a:pt x="5596" y="39660"/>
                    <a:pt x="5846" y="39922"/>
                    <a:pt x="5846" y="40231"/>
                  </a:cubicBezTo>
                  <a:cubicBezTo>
                    <a:pt x="5846" y="40541"/>
                    <a:pt x="5596" y="40791"/>
                    <a:pt x="5287" y="40791"/>
                  </a:cubicBezTo>
                  <a:cubicBezTo>
                    <a:pt x="4977" y="40791"/>
                    <a:pt x="4715" y="40541"/>
                    <a:pt x="4715" y="40231"/>
                  </a:cubicBezTo>
                  <a:cubicBezTo>
                    <a:pt x="4715" y="39898"/>
                    <a:pt x="4977" y="39660"/>
                    <a:pt x="5287" y="39660"/>
                  </a:cubicBezTo>
                  <a:close/>
                  <a:moveTo>
                    <a:pt x="9001" y="39660"/>
                  </a:moveTo>
                  <a:cubicBezTo>
                    <a:pt x="9299" y="39660"/>
                    <a:pt x="9573" y="39922"/>
                    <a:pt x="9573" y="40231"/>
                  </a:cubicBezTo>
                  <a:cubicBezTo>
                    <a:pt x="9573" y="40529"/>
                    <a:pt x="9323" y="40791"/>
                    <a:pt x="9001" y="40791"/>
                  </a:cubicBezTo>
                  <a:cubicBezTo>
                    <a:pt x="8704" y="40791"/>
                    <a:pt x="8442" y="40541"/>
                    <a:pt x="8442" y="40231"/>
                  </a:cubicBezTo>
                  <a:cubicBezTo>
                    <a:pt x="8442" y="39922"/>
                    <a:pt x="8692" y="39660"/>
                    <a:pt x="9001" y="39660"/>
                  </a:cubicBezTo>
                  <a:close/>
                  <a:moveTo>
                    <a:pt x="12728" y="39660"/>
                  </a:moveTo>
                  <a:cubicBezTo>
                    <a:pt x="13037" y="39660"/>
                    <a:pt x="13288" y="39922"/>
                    <a:pt x="13288" y="40231"/>
                  </a:cubicBezTo>
                  <a:cubicBezTo>
                    <a:pt x="13288" y="40541"/>
                    <a:pt x="13037" y="40791"/>
                    <a:pt x="12728" y="40791"/>
                  </a:cubicBezTo>
                  <a:cubicBezTo>
                    <a:pt x="12418" y="40791"/>
                    <a:pt x="12156" y="40541"/>
                    <a:pt x="12156" y="40231"/>
                  </a:cubicBezTo>
                  <a:cubicBezTo>
                    <a:pt x="12180" y="39898"/>
                    <a:pt x="12418" y="39660"/>
                    <a:pt x="12728" y="39660"/>
                  </a:cubicBezTo>
                  <a:close/>
                  <a:moveTo>
                    <a:pt x="16466" y="39660"/>
                  </a:moveTo>
                  <a:cubicBezTo>
                    <a:pt x="16764" y="39660"/>
                    <a:pt x="17026" y="39922"/>
                    <a:pt x="17026" y="40231"/>
                  </a:cubicBezTo>
                  <a:cubicBezTo>
                    <a:pt x="17026" y="40529"/>
                    <a:pt x="16776" y="40791"/>
                    <a:pt x="16466" y="40791"/>
                  </a:cubicBezTo>
                  <a:cubicBezTo>
                    <a:pt x="16169" y="40791"/>
                    <a:pt x="15895" y="40541"/>
                    <a:pt x="15895" y="40231"/>
                  </a:cubicBezTo>
                  <a:cubicBezTo>
                    <a:pt x="15895" y="39922"/>
                    <a:pt x="16145" y="39660"/>
                    <a:pt x="16466" y="39660"/>
                  </a:cubicBezTo>
                  <a:close/>
                  <a:moveTo>
                    <a:pt x="20181" y="39660"/>
                  </a:moveTo>
                  <a:cubicBezTo>
                    <a:pt x="20491" y="39660"/>
                    <a:pt x="20753" y="39922"/>
                    <a:pt x="20753" y="40231"/>
                  </a:cubicBezTo>
                  <a:cubicBezTo>
                    <a:pt x="20753" y="40541"/>
                    <a:pt x="20491" y="40791"/>
                    <a:pt x="20181" y="40791"/>
                  </a:cubicBezTo>
                  <a:cubicBezTo>
                    <a:pt x="19872" y="40791"/>
                    <a:pt x="19622" y="40541"/>
                    <a:pt x="19622" y="40231"/>
                  </a:cubicBezTo>
                  <a:cubicBezTo>
                    <a:pt x="19634" y="39898"/>
                    <a:pt x="19872" y="39660"/>
                    <a:pt x="20181" y="39660"/>
                  </a:cubicBezTo>
                  <a:close/>
                  <a:moveTo>
                    <a:pt x="23920" y="39660"/>
                  </a:moveTo>
                  <a:cubicBezTo>
                    <a:pt x="24217" y="39660"/>
                    <a:pt x="24479" y="39922"/>
                    <a:pt x="24479" y="40231"/>
                  </a:cubicBezTo>
                  <a:cubicBezTo>
                    <a:pt x="24479" y="40529"/>
                    <a:pt x="24229" y="40791"/>
                    <a:pt x="23920" y="40791"/>
                  </a:cubicBezTo>
                  <a:cubicBezTo>
                    <a:pt x="23610" y="40791"/>
                    <a:pt x="23348" y="40541"/>
                    <a:pt x="23348" y="40231"/>
                  </a:cubicBezTo>
                  <a:cubicBezTo>
                    <a:pt x="23348" y="39922"/>
                    <a:pt x="23610" y="39660"/>
                    <a:pt x="23920" y="39660"/>
                  </a:cubicBezTo>
                  <a:close/>
                  <a:moveTo>
                    <a:pt x="27635" y="39660"/>
                  </a:moveTo>
                  <a:cubicBezTo>
                    <a:pt x="27956" y="39660"/>
                    <a:pt x="28206" y="39922"/>
                    <a:pt x="28206" y="40231"/>
                  </a:cubicBezTo>
                  <a:cubicBezTo>
                    <a:pt x="28206" y="40541"/>
                    <a:pt x="27956" y="40791"/>
                    <a:pt x="27635" y="40791"/>
                  </a:cubicBezTo>
                  <a:cubicBezTo>
                    <a:pt x="27325" y="40791"/>
                    <a:pt x="27075" y="40541"/>
                    <a:pt x="27075" y="40231"/>
                  </a:cubicBezTo>
                  <a:cubicBezTo>
                    <a:pt x="27087" y="39898"/>
                    <a:pt x="27325" y="39660"/>
                    <a:pt x="27635" y="39660"/>
                  </a:cubicBezTo>
                  <a:close/>
                  <a:moveTo>
                    <a:pt x="31373" y="39660"/>
                  </a:moveTo>
                  <a:cubicBezTo>
                    <a:pt x="31671" y="39660"/>
                    <a:pt x="31945" y="39922"/>
                    <a:pt x="31945" y="40231"/>
                  </a:cubicBezTo>
                  <a:cubicBezTo>
                    <a:pt x="31945" y="40529"/>
                    <a:pt x="31683" y="40791"/>
                    <a:pt x="31373" y="40791"/>
                  </a:cubicBezTo>
                  <a:cubicBezTo>
                    <a:pt x="31064" y="40791"/>
                    <a:pt x="30814" y="40541"/>
                    <a:pt x="30814" y="40231"/>
                  </a:cubicBezTo>
                  <a:cubicBezTo>
                    <a:pt x="30814" y="39922"/>
                    <a:pt x="31064" y="39660"/>
                    <a:pt x="31373" y="39660"/>
                  </a:cubicBezTo>
                  <a:close/>
                  <a:moveTo>
                    <a:pt x="35100" y="39660"/>
                  </a:moveTo>
                  <a:cubicBezTo>
                    <a:pt x="35409" y="39660"/>
                    <a:pt x="35659" y="39922"/>
                    <a:pt x="35659" y="40231"/>
                  </a:cubicBezTo>
                  <a:cubicBezTo>
                    <a:pt x="35659" y="40541"/>
                    <a:pt x="35409" y="40791"/>
                    <a:pt x="35100" y="40791"/>
                  </a:cubicBezTo>
                  <a:cubicBezTo>
                    <a:pt x="34778" y="40791"/>
                    <a:pt x="34528" y="40541"/>
                    <a:pt x="34528" y="40231"/>
                  </a:cubicBezTo>
                  <a:cubicBezTo>
                    <a:pt x="34540" y="39898"/>
                    <a:pt x="34778" y="39660"/>
                    <a:pt x="35100" y="39660"/>
                  </a:cubicBezTo>
                  <a:close/>
                  <a:moveTo>
                    <a:pt x="38815" y="39660"/>
                  </a:moveTo>
                  <a:cubicBezTo>
                    <a:pt x="39112" y="39660"/>
                    <a:pt x="39386" y="39922"/>
                    <a:pt x="39386" y="40231"/>
                  </a:cubicBezTo>
                  <a:cubicBezTo>
                    <a:pt x="39386" y="40529"/>
                    <a:pt x="39124" y="40791"/>
                    <a:pt x="38815" y="40791"/>
                  </a:cubicBezTo>
                  <a:cubicBezTo>
                    <a:pt x="38517" y="40791"/>
                    <a:pt x="38255" y="40541"/>
                    <a:pt x="38255" y="40231"/>
                  </a:cubicBezTo>
                  <a:cubicBezTo>
                    <a:pt x="38267" y="39922"/>
                    <a:pt x="38505" y="39660"/>
                    <a:pt x="38815" y="39660"/>
                  </a:cubicBezTo>
                  <a:close/>
                  <a:moveTo>
                    <a:pt x="42553" y="39660"/>
                  </a:moveTo>
                  <a:cubicBezTo>
                    <a:pt x="42863" y="39660"/>
                    <a:pt x="43113" y="39922"/>
                    <a:pt x="43113" y="40231"/>
                  </a:cubicBezTo>
                  <a:cubicBezTo>
                    <a:pt x="43113" y="40541"/>
                    <a:pt x="42863" y="40791"/>
                    <a:pt x="42553" y="40791"/>
                  </a:cubicBezTo>
                  <a:cubicBezTo>
                    <a:pt x="42232" y="40791"/>
                    <a:pt x="41982" y="40541"/>
                    <a:pt x="41982" y="40231"/>
                  </a:cubicBezTo>
                  <a:cubicBezTo>
                    <a:pt x="41982" y="39898"/>
                    <a:pt x="42244" y="39660"/>
                    <a:pt x="42553" y="39660"/>
                  </a:cubicBezTo>
                  <a:close/>
                  <a:moveTo>
                    <a:pt x="46268" y="39660"/>
                  </a:moveTo>
                  <a:cubicBezTo>
                    <a:pt x="46565" y="39660"/>
                    <a:pt x="46839" y="39922"/>
                    <a:pt x="46839" y="40231"/>
                  </a:cubicBezTo>
                  <a:cubicBezTo>
                    <a:pt x="46839" y="40529"/>
                    <a:pt x="46589" y="40791"/>
                    <a:pt x="46268" y="40791"/>
                  </a:cubicBezTo>
                  <a:cubicBezTo>
                    <a:pt x="45970" y="40791"/>
                    <a:pt x="45708" y="40541"/>
                    <a:pt x="45708" y="40231"/>
                  </a:cubicBezTo>
                  <a:cubicBezTo>
                    <a:pt x="45720" y="39922"/>
                    <a:pt x="45958" y="39660"/>
                    <a:pt x="46268" y="39660"/>
                  </a:cubicBezTo>
                  <a:close/>
                  <a:moveTo>
                    <a:pt x="50006" y="39660"/>
                  </a:moveTo>
                  <a:cubicBezTo>
                    <a:pt x="50316" y="39660"/>
                    <a:pt x="50578" y="39922"/>
                    <a:pt x="50578" y="40231"/>
                  </a:cubicBezTo>
                  <a:cubicBezTo>
                    <a:pt x="50578" y="40541"/>
                    <a:pt x="50316" y="40791"/>
                    <a:pt x="50006" y="40791"/>
                  </a:cubicBezTo>
                  <a:cubicBezTo>
                    <a:pt x="49697" y="40791"/>
                    <a:pt x="49447" y="40541"/>
                    <a:pt x="49447" y="40231"/>
                  </a:cubicBezTo>
                  <a:cubicBezTo>
                    <a:pt x="49447" y="39898"/>
                    <a:pt x="49697" y="39660"/>
                    <a:pt x="50006" y="39660"/>
                  </a:cubicBezTo>
                  <a:close/>
                  <a:moveTo>
                    <a:pt x="53733" y="39660"/>
                  </a:moveTo>
                  <a:cubicBezTo>
                    <a:pt x="54031" y="39660"/>
                    <a:pt x="54293" y="39922"/>
                    <a:pt x="54293" y="40231"/>
                  </a:cubicBezTo>
                  <a:cubicBezTo>
                    <a:pt x="54293" y="40529"/>
                    <a:pt x="54043" y="40791"/>
                    <a:pt x="53733" y="40791"/>
                  </a:cubicBezTo>
                  <a:cubicBezTo>
                    <a:pt x="53412" y="40791"/>
                    <a:pt x="53162" y="40541"/>
                    <a:pt x="53162" y="40231"/>
                  </a:cubicBezTo>
                  <a:cubicBezTo>
                    <a:pt x="53173" y="39922"/>
                    <a:pt x="53412" y="39660"/>
                    <a:pt x="53733" y="39660"/>
                  </a:cubicBezTo>
                  <a:close/>
                  <a:moveTo>
                    <a:pt x="57460" y="39660"/>
                  </a:moveTo>
                  <a:cubicBezTo>
                    <a:pt x="57781" y="39660"/>
                    <a:pt x="58031" y="39922"/>
                    <a:pt x="58031" y="40231"/>
                  </a:cubicBezTo>
                  <a:cubicBezTo>
                    <a:pt x="58031" y="40541"/>
                    <a:pt x="57781" y="40791"/>
                    <a:pt x="57460" y="40791"/>
                  </a:cubicBezTo>
                  <a:cubicBezTo>
                    <a:pt x="57150" y="40791"/>
                    <a:pt x="56900" y="40541"/>
                    <a:pt x="56900" y="40231"/>
                  </a:cubicBezTo>
                  <a:cubicBezTo>
                    <a:pt x="56900" y="39898"/>
                    <a:pt x="57150" y="39660"/>
                    <a:pt x="57460" y="39660"/>
                  </a:cubicBezTo>
                  <a:close/>
                  <a:moveTo>
                    <a:pt x="61186" y="39660"/>
                  </a:moveTo>
                  <a:cubicBezTo>
                    <a:pt x="61484" y="39660"/>
                    <a:pt x="61746" y="39922"/>
                    <a:pt x="61746" y="40231"/>
                  </a:cubicBezTo>
                  <a:cubicBezTo>
                    <a:pt x="61746" y="40529"/>
                    <a:pt x="61496" y="40791"/>
                    <a:pt x="61186" y="40791"/>
                  </a:cubicBezTo>
                  <a:cubicBezTo>
                    <a:pt x="60877" y="40791"/>
                    <a:pt x="60615" y="40541"/>
                    <a:pt x="60615" y="40231"/>
                  </a:cubicBezTo>
                  <a:cubicBezTo>
                    <a:pt x="60639" y="39922"/>
                    <a:pt x="60877" y="39660"/>
                    <a:pt x="61186" y="39660"/>
                  </a:cubicBezTo>
                  <a:close/>
                  <a:moveTo>
                    <a:pt x="64925" y="39660"/>
                  </a:moveTo>
                  <a:cubicBezTo>
                    <a:pt x="65234" y="39660"/>
                    <a:pt x="65485" y="39922"/>
                    <a:pt x="65485" y="40231"/>
                  </a:cubicBezTo>
                  <a:cubicBezTo>
                    <a:pt x="65485" y="40541"/>
                    <a:pt x="65234" y="40791"/>
                    <a:pt x="64925" y="40791"/>
                  </a:cubicBezTo>
                  <a:cubicBezTo>
                    <a:pt x="64603" y="40791"/>
                    <a:pt x="64353" y="40541"/>
                    <a:pt x="64353" y="40231"/>
                  </a:cubicBezTo>
                  <a:cubicBezTo>
                    <a:pt x="64353" y="39898"/>
                    <a:pt x="64603" y="39660"/>
                    <a:pt x="64925" y="39660"/>
                  </a:cubicBezTo>
                  <a:close/>
                  <a:moveTo>
                    <a:pt x="68640" y="39660"/>
                  </a:moveTo>
                  <a:cubicBezTo>
                    <a:pt x="68937" y="39660"/>
                    <a:pt x="69211" y="39922"/>
                    <a:pt x="69211" y="40231"/>
                  </a:cubicBezTo>
                  <a:cubicBezTo>
                    <a:pt x="69211" y="40529"/>
                    <a:pt x="68949" y="40791"/>
                    <a:pt x="68640" y="40791"/>
                  </a:cubicBezTo>
                  <a:cubicBezTo>
                    <a:pt x="68330" y="40791"/>
                    <a:pt x="68080" y="40541"/>
                    <a:pt x="68080" y="40231"/>
                  </a:cubicBezTo>
                  <a:cubicBezTo>
                    <a:pt x="68092" y="39922"/>
                    <a:pt x="68330" y="39660"/>
                    <a:pt x="68640" y="39660"/>
                  </a:cubicBezTo>
                  <a:close/>
                  <a:moveTo>
                    <a:pt x="72366" y="39660"/>
                  </a:moveTo>
                  <a:cubicBezTo>
                    <a:pt x="72676" y="39660"/>
                    <a:pt x="72926" y="39922"/>
                    <a:pt x="72926" y="40231"/>
                  </a:cubicBezTo>
                  <a:cubicBezTo>
                    <a:pt x="72926" y="40541"/>
                    <a:pt x="72676" y="40791"/>
                    <a:pt x="72366" y="40791"/>
                  </a:cubicBezTo>
                  <a:cubicBezTo>
                    <a:pt x="72045" y="40791"/>
                    <a:pt x="71795" y="40541"/>
                    <a:pt x="71795" y="40231"/>
                  </a:cubicBezTo>
                  <a:cubicBezTo>
                    <a:pt x="71807" y="39898"/>
                    <a:pt x="72069" y="39660"/>
                    <a:pt x="72366" y="39660"/>
                  </a:cubicBezTo>
                  <a:close/>
                  <a:moveTo>
                    <a:pt x="76093" y="39660"/>
                  </a:moveTo>
                  <a:cubicBezTo>
                    <a:pt x="76391" y="39660"/>
                    <a:pt x="76664" y="39922"/>
                    <a:pt x="76664" y="40231"/>
                  </a:cubicBezTo>
                  <a:cubicBezTo>
                    <a:pt x="76664" y="40529"/>
                    <a:pt x="76403" y="40791"/>
                    <a:pt x="76093" y="40791"/>
                  </a:cubicBezTo>
                  <a:cubicBezTo>
                    <a:pt x="75795" y="40791"/>
                    <a:pt x="75533" y="40541"/>
                    <a:pt x="75533" y="40231"/>
                  </a:cubicBezTo>
                  <a:cubicBezTo>
                    <a:pt x="75533" y="39922"/>
                    <a:pt x="75783" y="39660"/>
                    <a:pt x="76093" y="39660"/>
                  </a:cubicBezTo>
                  <a:close/>
                  <a:moveTo>
                    <a:pt x="79712" y="39660"/>
                  </a:moveTo>
                  <a:cubicBezTo>
                    <a:pt x="80010" y="39660"/>
                    <a:pt x="80284" y="39922"/>
                    <a:pt x="80284" y="40231"/>
                  </a:cubicBezTo>
                  <a:cubicBezTo>
                    <a:pt x="80284" y="40529"/>
                    <a:pt x="80022" y="40791"/>
                    <a:pt x="79712" y="40791"/>
                  </a:cubicBezTo>
                  <a:cubicBezTo>
                    <a:pt x="79403" y="40791"/>
                    <a:pt x="79153" y="40541"/>
                    <a:pt x="79153" y="40231"/>
                  </a:cubicBezTo>
                  <a:cubicBezTo>
                    <a:pt x="79165" y="39922"/>
                    <a:pt x="79403" y="39660"/>
                    <a:pt x="79712" y="39660"/>
                  </a:cubicBezTo>
                  <a:close/>
                  <a:moveTo>
                    <a:pt x="83451" y="39660"/>
                  </a:moveTo>
                  <a:cubicBezTo>
                    <a:pt x="83761" y="39660"/>
                    <a:pt x="84011" y="39922"/>
                    <a:pt x="84011" y="40231"/>
                  </a:cubicBezTo>
                  <a:cubicBezTo>
                    <a:pt x="84011" y="40541"/>
                    <a:pt x="83761" y="40791"/>
                    <a:pt x="83451" y="40791"/>
                  </a:cubicBezTo>
                  <a:cubicBezTo>
                    <a:pt x="83141" y="40791"/>
                    <a:pt x="82880" y="40541"/>
                    <a:pt x="82880" y="40231"/>
                  </a:cubicBezTo>
                  <a:cubicBezTo>
                    <a:pt x="82880" y="39898"/>
                    <a:pt x="83141" y="39660"/>
                    <a:pt x="83451" y="39660"/>
                  </a:cubicBezTo>
                  <a:close/>
                  <a:moveTo>
                    <a:pt x="87166" y="39660"/>
                  </a:moveTo>
                  <a:cubicBezTo>
                    <a:pt x="87463" y="39660"/>
                    <a:pt x="87737" y="39922"/>
                    <a:pt x="87737" y="40231"/>
                  </a:cubicBezTo>
                  <a:cubicBezTo>
                    <a:pt x="87737" y="40529"/>
                    <a:pt x="87475" y="40791"/>
                    <a:pt x="87166" y="40791"/>
                  </a:cubicBezTo>
                  <a:cubicBezTo>
                    <a:pt x="86856" y="40791"/>
                    <a:pt x="86606" y="40541"/>
                    <a:pt x="86606" y="40231"/>
                  </a:cubicBezTo>
                  <a:cubicBezTo>
                    <a:pt x="86618" y="39922"/>
                    <a:pt x="86856" y="39660"/>
                    <a:pt x="87166" y="39660"/>
                  </a:cubicBezTo>
                  <a:close/>
                  <a:moveTo>
                    <a:pt x="90904" y="39660"/>
                  </a:moveTo>
                  <a:cubicBezTo>
                    <a:pt x="91214" y="39660"/>
                    <a:pt x="91464" y="39922"/>
                    <a:pt x="91464" y="40231"/>
                  </a:cubicBezTo>
                  <a:cubicBezTo>
                    <a:pt x="91464" y="40541"/>
                    <a:pt x="91214" y="40791"/>
                    <a:pt x="90904" y="40791"/>
                  </a:cubicBezTo>
                  <a:cubicBezTo>
                    <a:pt x="90595" y="40791"/>
                    <a:pt x="90345" y="40541"/>
                    <a:pt x="90345" y="40231"/>
                  </a:cubicBezTo>
                  <a:cubicBezTo>
                    <a:pt x="90345" y="39898"/>
                    <a:pt x="90595" y="39660"/>
                    <a:pt x="90904" y="39660"/>
                  </a:cubicBezTo>
                  <a:close/>
                  <a:moveTo>
                    <a:pt x="94631" y="39660"/>
                  </a:moveTo>
                  <a:cubicBezTo>
                    <a:pt x="94929" y="39660"/>
                    <a:pt x="95191" y="39922"/>
                    <a:pt x="95191" y="40231"/>
                  </a:cubicBezTo>
                  <a:cubicBezTo>
                    <a:pt x="95191" y="40529"/>
                    <a:pt x="94941" y="40791"/>
                    <a:pt x="94631" y="40791"/>
                  </a:cubicBezTo>
                  <a:cubicBezTo>
                    <a:pt x="94310" y="40791"/>
                    <a:pt x="94060" y="40541"/>
                    <a:pt x="94060" y="40231"/>
                  </a:cubicBezTo>
                  <a:cubicBezTo>
                    <a:pt x="94071" y="39922"/>
                    <a:pt x="94310" y="39660"/>
                    <a:pt x="94631" y="39660"/>
                  </a:cubicBezTo>
                  <a:close/>
                  <a:moveTo>
                    <a:pt x="98346" y="39660"/>
                  </a:moveTo>
                  <a:cubicBezTo>
                    <a:pt x="98655" y="39660"/>
                    <a:pt x="98905" y="39922"/>
                    <a:pt x="98905" y="40231"/>
                  </a:cubicBezTo>
                  <a:cubicBezTo>
                    <a:pt x="98905" y="40541"/>
                    <a:pt x="98655" y="40791"/>
                    <a:pt x="98346" y="40791"/>
                  </a:cubicBezTo>
                  <a:cubicBezTo>
                    <a:pt x="98036" y="40791"/>
                    <a:pt x="97786" y="40541"/>
                    <a:pt x="97786" y="40231"/>
                  </a:cubicBezTo>
                  <a:cubicBezTo>
                    <a:pt x="97798" y="39898"/>
                    <a:pt x="98036" y="39660"/>
                    <a:pt x="98346" y="39660"/>
                  </a:cubicBezTo>
                  <a:close/>
                  <a:moveTo>
                    <a:pt x="102084" y="39660"/>
                  </a:moveTo>
                  <a:cubicBezTo>
                    <a:pt x="102382" y="39660"/>
                    <a:pt x="102644" y="39922"/>
                    <a:pt x="102644" y="40231"/>
                  </a:cubicBezTo>
                  <a:cubicBezTo>
                    <a:pt x="102644" y="40529"/>
                    <a:pt x="102394" y="40791"/>
                    <a:pt x="102084" y="40791"/>
                  </a:cubicBezTo>
                  <a:cubicBezTo>
                    <a:pt x="101787" y="40791"/>
                    <a:pt x="101513" y="40541"/>
                    <a:pt x="101513" y="40231"/>
                  </a:cubicBezTo>
                  <a:cubicBezTo>
                    <a:pt x="101513" y="39922"/>
                    <a:pt x="101775" y="39660"/>
                    <a:pt x="102084" y="39660"/>
                  </a:cubicBezTo>
                  <a:close/>
                  <a:moveTo>
                    <a:pt x="105799" y="39660"/>
                  </a:moveTo>
                  <a:cubicBezTo>
                    <a:pt x="106121" y="39660"/>
                    <a:pt x="106371" y="39922"/>
                    <a:pt x="106371" y="40231"/>
                  </a:cubicBezTo>
                  <a:cubicBezTo>
                    <a:pt x="106371" y="40541"/>
                    <a:pt x="106109" y="40791"/>
                    <a:pt x="105799" y="40791"/>
                  </a:cubicBezTo>
                  <a:cubicBezTo>
                    <a:pt x="105490" y="40791"/>
                    <a:pt x="105239" y="40541"/>
                    <a:pt x="105239" y="40231"/>
                  </a:cubicBezTo>
                  <a:cubicBezTo>
                    <a:pt x="105251" y="39898"/>
                    <a:pt x="105490" y="39660"/>
                    <a:pt x="105799" y="39660"/>
                  </a:cubicBezTo>
                  <a:close/>
                  <a:moveTo>
                    <a:pt x="109538" y="39660"/>
                  </a:moveTo>
                  <a:cubicBezTo>
                    <a:pt x="109835" y="39660"/>
                    <a:pt x="110109" y="39922"/>
                    <a:pt x="110109" y="40231"/>
                  </a:cubicBezTo>
                  <a:cubicBezTo>
                    <a:pt x="110109" y="40529"/>
                    <a:pt x="109847" y="40791"/>
                    <a:pt x="109538" y="40791"/>
                  </a:cubicBezTo>
                  <a:cubicBezTo>
                    <a:pt x="109228" y="40791"/>
                    <a:pt x="108978" y="40541"/>
                    <a:pt x="108978" y="40231"/>
                  </a:cubicBezTo>
                  <a:cubicBezTo>
                    <a:pt x="108978" y="39922"/>
                    <a:pt x="109228" y="39660"/>
                    <a:pt x="109538" y="39660"/>
                  </a:cubicBezTo>
                  <a:close/>
                  <a:moveTo>
                    <a:pt x="113264" y="39660"/>
                  </a:moveTo>
                  <a:cubicBezTo>
                    <a:pt x="113574" y="39660"/>
                    <a:pt x="113824" y="39922"/>
                    <a:pt x="113824" y="40231"/>
                  </a:cubicBezTo>
                  <a:cubicBezTo>
                    <a:pt x="113824" y="40541"/>
                    <a:pt x="113574" y="40791"/>
                    <a:pt x="113264" y="40791"/>
                  </a:cubicBezTo>
                  <a:cubicBezTo>
                    <a:pt x="112943" y="40791"/>
                    <a:pt x="112693" y="40541"/>
                    <a:pt x="112693" y="40231"/>
                  </a:cubicBezTo>
                  <a:cubicBezTo>
                    <a:pt x="112705" y="39898"/>
                    <a:pt x="112943" y="39660"/>
                    <a:pt x="113264" y="39660"/>
                  </a:cubicBezTo>
                  <a:close/>
                  <a:moveTo>
                    <a:pt x="116991" y="39660"/>
                  </a:moveTo>
                  <a:cubicBezTo>
                    <a:pt x="117289" y="39660"/>
                    <a:pt x="117562" y="39922"/>
                    <a:pt x="117562" y="40231"/>
                  </a:cubicBezTo>
                  <a:cubicBezTo>
                    <a:pt x="117562" y="40529"/>
                    <a:pt x="117312" y="40791"/>
                    <a:pt x="116991" y="40791"/>
                  </a:cubicBezTo>
                  <a:cubicBezTo>
                    <a:pt x="116681" y="40791"/>
                    <a:pt x="116431" y="40541"/>
                    <a:pt x="116431" y="40231"/>
                  </a:cubicBezTo>
                  <a:cubicBezTo>
                    <a:pt x="116431" y="39922"/>
                    <a:pt x="116681" y="39660"/>
                    <a:pt x="116991" y="39660"/>
                  </a:cubicBezTo>
                  <a:close/>
                  <a:moveTo>
                    <a:pt x="120718" y="39660"/>
                  </a:moveTo>
                  <a:cubicBezTo>
                    <a:pt x="121027" y="39660"/>
                    <a:pt x="121277" y="39922"/>
                    <a:pt x="121277" y="40231"/>
                  </a:cubicBezTo>
                  <a:cubicBezTo>
                    <a:pt x="121277" y="40541"/>
                    <a:pt x="121027" y="40791"/>
                    <a:pt x="120718" y="40791"/>
                  </a:cubicBezTo>
                  <a:cubicBezTo>
                    <a:pt x="120408" y="40791"/>
                    <a:pt x="120146" y="40541"/>
                    <a:pt x="120146" y="40231"/>
                  </a:cubicBezTo>
                  <a:cubicBezTo>
                    <a:pt x="120170" y="39898"/>
                    <a:pt x="120420" y="39660"/>
                    <a:pt x="120718" y="39660"/>
                  </a:cubicBezTo>
                  <a:close/>
                  <a:moveTo>
                    <a:pt x="124456" y="39660"/>
                  </a:moveTo>
                  <a:cubicBezTo>
                    <a:pt x="124754" y="39660"/>
                    <a:pt x="125016" y="39922"/>
                    <a:pt x="125016" y="40231"/>
                  </a:cubicBezTo>
                  <a:cubicBezTo>
                    <a:pt x="125016" y="40529"/>
                    <a:pt x="124766" y="40791"/>
                    <a:pt x="124456" y="40791"/>
                  </a:cubicBezTo>
                  <a:cubicBezTo>
                    <a:pt x="124135" y="40791"/>
                    <a:pt x="123885" y="40541"/>
                    <a:pt x="123885" y="40231"/>
                  </a:cubicBezTo>
                  <a:cubicBezTo>
                    <a:pt x="123885" y="39922"/>
                    <a:pt x="124135" y="39660"/>
                    <a:pt x="124456" y="39660"/>
                  </a:cubicBezTo>
                  <a:close/>
                  <a:moveTo>
                    <a:pt x="128171" y="39660"/>
                  </a:moveTo>
                  <a:cubicBezTo>
                    <a:pt x="128480" y="39660"/>
                    <a:pt x="128742" y="39922"/>
                    <a:pt x="128742" y="40231"/>
                  </a:cubicBezTo>
                  <a:cubicBezTo>
                    <a:pt x="128742" y="40541"/>
                    <a:pt x="128480" y="40791"/>
                    <a:pt x="128171" y="40791"/>
                  </a:cubicBezTo>
                  <a:cubicBezTo>
                    <a:pt x="127861" y="40791"/>
                    <a:pt x="127611" y="40541"/>
                    <a:pt x="127611" y="40231"/>
                  </a:cubicBezTo>
                  <a:cubicBezTo>
                    <a:pt x="127611" y="39898"/>
                    <a:pt x="127861" y="39660"/>
                    <a:pt x="128171" y="39660"/>
                  </a:cubicBezTo>
                  <a:close/>
                  <a:moveTo>
                    <a:pt x="131898" y="39660"/>
                  </a:moveTo>
                  <a:cubicBezTo>
                    <a:pt x="132195" y="39660"/>
                    <a:pt x="132457" y="39922"/>
                    <a:pt x="132457" y="40231"/>
                  </a:cubicBezTo>
                  <a:cubicBezTo>
                    <a:pt x="132457" y="40529"/>
                    <a:pt x="132207" y="40791"/>
                    <a:pt x="131898" y="40791"/>
                  </a:cubicBezTo>
                  <a:cubicBezTo>
                    <a:pt x="131600" y="40791"/>
                    <a:pt x="131326" y="40541"/>
                    <a:pt x="131326" y="40231"/>
                  </a:cubicBezTo>
                  <a:cubicBezTo>
                    <a:pt x="131338" y="39922"/>
                    <a:pt x="131576" y="39660"/>
                    <a:pt x="131898" y="39660"/>
                  </a:cubicBezTo>
                  <a:close/>
                  <a:moveTo>
                    <a:pt x="135624" y="39660"/>
                  </a:moveTo>
                  <a:cubicBezTo>
                    <a:pt x="135946" y="39660"/>
                    <a:pt x="136196" y="39922"/>
                    <a:pt x="136196" y="40231"/>
                  </a:cubicBezTo>
                  <a:cubicBezTo>
                    <a:pt x="136196" y="40541"/>
                    <a:pt x="135934" y="40791"/>
                    <a:pt x="135624" y="40791"/>
                  </a:cubicBezTo>
                  <a:cubicBezTo>
                    <a:pt x="135315" y="40791"/>
                    <a:pt x="135065" y="40541"/>
                    <a:pt x="135065" y="40231"/>
                  </a:cubicBezTo>
                  <a:cubicBezTo>
                    <a:pt x="135065" y="39898"/>
                    <a:pt x="135315" y="39660"/>
                    <a:pt x="135624" y="39660"/>
                  </a:cubicBezTo>
                  <a:close/>
                  <a:moveTo>
                    <a:pt x="139351" y="39660"/>
                  </a:moveTo>
                  <a:cubicBezTo>
                    <a:pt x="139649" y="39660"/>
                    <a:pt x="139910" y="39922"/>
                    <a:pt x="139910" y="40231"/>
                  </a:cubicBezTo>
                  <a:cubicBezTo>
                    <a:pt x="139910" y="40529"/>
                    <a:pt x="139660" y="40791"/>
                    <a:pt x="139351" y="40791"/>
                  </a:cubicBezTo>
                  <a:cubicBezTo>
                    <a:pt x="139053" y="40791"/>
                    <a:pt x="138779" y="40541"/>
                    <a:pt x="138779" y="40231"/>
                  </a:cubicBezTo>
                  <a:cubicBezTo>
                    <a:pt x="138803" y="39922"/>
                    <a:pt x="139041" y="39660"/>
                    <a:pt x="139351" y="39660"/>
                  </a:cubicBezTo>
                  <a:close/>
                  <a:moveTo>
                    <a:pt x="143089" y="39660"/>
                  </a:moveTo>
                  <a:cubicBezTo>
                    <a:pt x="143399" y="39660"/>
                    <a:pt x="143649" y="39922"/>
                    <a:pt x="143649" y="40231"/>
                  </a:cubicBezTo>
                  <a:cubicBezTo>
                    <a:pt x="143649" y="40541"/>
                    <a:pt x="143399" y="40791"/>
                    <a:pt x="143089" y="40791"/>
                  </a:cubicBezTo>
                  <a:cubicBezTo>
                    <a:pt x="142768" y="40791"/>
                    <a:pt x="142518" y="40541"/>
                    <a:pt x="142518" y="40231"/>
                  </a:cubicBezTo>
                  <a:cubicBezTo>
                    <a:pt x="142518" y="39898"/>
                    <a:pt x="142768" y="39660"/>
                    <a:pt x="143089" y="39660"/>
                  </a:cubicBezTo>
                  <a:close/>
                  <a:moveTo>
                    <a:pt x="146804" y="39660"/>
                  </a:moveTo>
                  <a:cubicBezTo>
                    <a:pt x="147102" y="39660"/>
                    <a:pt x="147376" y="39922"/>
                    <a:pt x="147376" y="40231"/>
                  </a:cubicBezTo>
                  <a:cubicBezTo>
                    <a:pt x="147376" y="40529"/>
                    <a:pt x="147114" y="40791"/>
                    <a:pt x="146804" y="40791"/>
                  </a:cubicBezTo>
                  <a:cubicBezTo>
                    <a:pt x="146495" y="40791"/>
                    <a:pt x="146245" y="40541"/>
                    <a:pt x="146245" y="40231"/>
                  </a:cubicBezTo>
                  <a:cubicBezTo>
                    <a:pt x="146257" y="39922"/>
                    <a:pt x="146495" y="39660"/>
                    <a:pt x="146804" y="39660"/>
                  </a:cubicBezTo>
                  <a:close/>
                  <a:moveTo>
                    <a:pt x="3405" y="41529"/>
                  </a:moveTo>
                  <a:cubicBezTo>
                    <a:pt x="3703" y="41529"/>
                    <a:pt x="3977" y="41779"/>
                    <a:pt x="3977" y="42089"/>
                  </a:cubicBezTo>
                  <a:cubicBezTo>
                    <a:pt x="3977" y="42386"/>
                    <a:pt x="3727" y="42660"/>
                    <a:pt x="3405" y="42660"/>
                  </a:cubicBezTo>
                  <a:cubicBezTo>
                    <a:pt x="3096" y="42660"/>
                    <a:pt x="2846" y="42398"/>
                    <a:pt x="2846" y="42089"/>
                  </a:cubicBezTo>
                  <a:cubicBezTo>
                    <a:pt x="2858" y="41779"/>
                    <a:pt x="3096" y="41529"/>
                    <a:pt x="3405" y="41529"/>
                  </a:cubicBezTo>
                  <a:close/>
                  <a:moveTo>
                    <a:pt x="7132" y="41529"/>
                  </a:moveTo>
                  <a:cubicBezTo>
                    <a:pt x="7430" y="41529"/>
                    <a:pt x="7692" y="41779"/>
                    <a:pt x="7692" y="42089"/>
                  </a:cubicBezTo>
                  <a:cubicBezTo>
                    <a:pt x="7692" y="42386"/>
                    <a:pt x="7442" y="42660"/>
                    <a:pt x="7132" y="42660"/>
                  </a:cubicBezTo>
                  <a:cubicBezTo>
                    <a:pt x="6834" y="42660"/>
                    <a:pt x="6560" y="42398"/>
                    <a:pt x="6560" y="42089"/>
                  </a:cubicBezTo>
                  <a:cubicBezTo>
                    <a:pt x="6584" y="41779"/>
                    <a:pt x="6822" y="41529"/>
                    <a:pt x="7132" y="41529"/>
                  </a:cubicBezTo>
                  <a:close/>
                  <a:moveTo>
                    <a:pt x="10871" y="41529"/>
                  </a:moveTo>
                  <a:cubicBezTo>
                    <a:pt x="11168" y="41529"/>
                    <a:pt x="11430" y="41779"/>
                    <a:pt x="11430" y="42089"/>
                  </a:cubicBezTo>
                  <a:cubicBezTo>
                    <a:pt x="11430" y="42386"/>
                    <a:pt x="11180" y="42660"/>
                    <a:pt x="10871" y="42660"/>
                  </a:cubicBezTo>
                  <a:cubicBezTo>
                    <a:pt x="10573" y="42660"/>
                    <a:pt x="10299" y="42398"/>
                    <a:pt x="10299" y="42089"/>
                  </a:cubicBezTo>
                  <a:cubicBezTo>
                    <a:pt x="10299" y="41779"/>
                    <a:pt x="10549" y="41529"/>
                    <a:pt x="10871" y="41529"/>
                  </a:cubicBezTo>
                  <a:close/>
                  <a:moveTo>
                    <a:pt x="14585" y="41529"/>
                  </a:moveTo>
                  <a:cubicBezTo>
                    <a:pt x="14883" y="41529"/>
                    <a:pt x="15157" y="41779"/>
                    <a:pt x="15157" y="42089"/>
                  </a:cubicBezTo>
                  <a:cubicBezTo>
                    <a:pt x="15157" y="42386"/>
                    <a:pt x="14895" y="42660"/>
                    <a:pt x="14585" y="42660"/>
                  </a:cubicBezTo>
                  <a:cubicBezTo>
                    <a:pt x="14288" y="42660"/>
                    <a:pt x="14014" y="42398"/>
                    <a:pt x="14014" y="42089"/>
                  </a:cubicBezTo>
                  <a:cubicBezTo>
                    <a:pt x="14038" y="41779"/>
                    <a:pt x="14276" y="41529"/>
                    <a:pt x="14585" y="41529"/>
                  </a:cubicBezTo>
                  <a:close/>
                  <a:moveTo>
                    <a:pt x="18324" y="41529"/>
                  </a:moveTo>
                  <a:cubicBezTo>
                    <a:pt x="18622" y="41529"/>
                    <a:pt x="18883" y="41779"/>
                    <a:pt x="18883" y="42089"/>
                  </a:cubicBezTo>
                  <a:cubicBezTo>
                    <a:pt x="18883" y="42386"/>
                    <a:pt x="18633" y="42660"/>
                    <a:pt x="18324" y="42660"/>
                  </a:cubicBezTo>
                  <a:cubicBezTo>
                    <a:pt x="18026" y="42660"/>
                    <a:pt x="17752" y="42398"/>
                    <a:pt x="17752" y="42089"/>
                  </a:cubicBezTo>
                  <a:cubicBezTo>
                    <a:pt x="17752" y="41779"/>
                    <a:pt x="18014" y="41529"/>
                    <a:pt x="18324" y="41529"/>
                  </a:cubicBezTo>
                  <a:close/>
                  <a:moveTo>
                    <a:pt x="22039" y="41529"/>
                  </a:moveTo>
                  <a:cubicBezTo>
                    <a:pt x="22336" y="41529"/>
                    <a:pt x="22610" y="41779"/>
                    <a:pt x="22610" y="42089"/>
                  </a:cubicBezTo>
                  <a:cubicBezTo>
                    <a:pt x="22610" y="42386"/>
                    <a:pt x="22360" y="42660"/>
                    <a:pt x="22039" y="42660"/>
                  </a:cubicBezTo>
                  <a:cubicBezTo>
                    <a:pt x="21729" y="42660"/>
                    <a:pt x="21479" y="42398"/>
                    <a:pt x="21479" y="42089"/>
                  </a:cubicBezTo>
                  <a:cubicBezTo>
                    <a:pt x="21491" y="41779"/>
                    <a:pt x="21729" y="41529"/>
                    <a:pt x="22039" y="41529"/>
                  </a:cubicBezTo>
                  <a:close/>
                  <a:moveTo>
                    <a:pt x="25777" y="41529"/>
                  </a:moveTo>
                  <a:cubicBezTo>
                    <a:pt x="26075" y="41529"/>
                    <a:pt x="26349" y="41779"/>
                    <a:pt x="26349" y="42089"/>
                  </a:cubicBezTo>
                  <a:cubicBezTo>
                    <a:pt x="26349" y="42386"/>
                    <a:pt x="26087" y="42660"/>
                    <a:pt x="25777" y="42660"/>
                  </a:cubicBezTo>
                  <a:cubicBezTo>
                    <a:pt x="25468" y="42660"/>
                    <a:pt x="25206" y="42398"/>
                    <a:pt x="25206" y="42089"/>
                  </a:cubicBezTo>
                  <a:cubicBezTo>
                    <a:pt x="25218" y="41779"/>
                    <a:pt x="25468" y="41529"/>
                    <a:pt x="25777" y="41529"/>
                  </a:cubicBezTo>
                  <a:close/>
                  <a:moveTo>
                    <a:pt x="29504" y="41529"/>
                  </a:moveTo>
                  <a:cubicBezTo>
                    <a:pt x="29801" y="41529"/>
                    <a:pt x="30063" y="41779"/>
                    <a:pt x="30063" y="42089"/>
                  </a:cubicBezTo>
                  <a:cubicBezTo>
                    <a:pt x="30063" y="42386"/>
                    <a:pt x="29813" y="42660"/>
                    <a:pt x="29504" y="42660"/>
                  </a:cubicBezTo>
                  <a:cubicBezTo>
                    <a:pt x="29182" y="42660"/>
                    <a:pt x="28932" y="42398"/>
                    <a:pt x="28932" y="42089"/>
                  </a:cubicBezTo>
                  <a:cubicBezTo>
                    <a:pt x="28944" y="41779"/>
                    <a:pt x="29182" y="41529"/>
                    <a:pt x="29504" y="41529"/>
                  </a:cubicBezTo>
                  <a:close/>
                  <a:moveTo>
                    <a:pt x="33230" y="41529"/>
                  </a:moveTo>
                  <a:cubicBezTo>
                    <a:pt x="33528" y="41529"/>
                    <a:pt x="33802" y="41779"/>
                    <a:pt x="33802" y="42089"/>
                  </a:cubicBezTo>
                  <a:cubicBezTo>
                    <a:pt x="33802" y="42386"/>
                    <a:pt x="33552" y="42660"/>
                    <a:pt x="33230" y="42660"/>
                  </a:cubicBezTo>
                  <a:cubicBezTo>
                    <a:pt x="32921" y="42660"/>
                    <a:pt x="32671" y="42398"/>
                    <a:pt x="32671" y="42089"/>
                  </a:cubicBezTo>
                  <a:cubicBezTo>
                    <a:pt x="32671" y="41779"/>
                    <a:pt x="32921" y="41529"/>
                    <a:pt x="33230" y="41529"/>
                  </a:cubicBezTo>
                  <a:close/>
                  <a:moveTo>
                    <a:pt x="36957" y="41529"/>
                  </a:moveTo>
                  <a:cubicBezTo>
                    <a:pt x="37255" y="41529"/>
                    <a:pt x="37517" y="41779"/>
                    <a:pt x="37517" y="42089"/>
                  </a:cubicBezTo>
                  <a:cubicBezTo>
                    <a:pt x="37517" y="42386"/>
                    <a:pt x="37267" y="42660"/>
                    <a:pt x="36957" y="42660"/>
                  </a:cubicBezTo>
                  <a:cubicBezTo>
                    <a:pt x="36648" y="42660"/>
                    <a:pt x="36386" y="42398"/>
                    <a:pt x="36386" y="42089"/>
                  </a:cubicBezTo>
                  <a:cubicBezTo>
                    <a:pt x="36409" y="41779"/>
                    <a:pt x="36648" y="41529"/>
                    <a:pt x="36957" y="41529"/>
                  </a:cubicBezTo>
                  <a:close/>
                  <a:moveTo>
                    <a:pt x="40672" y="41529"/>
                  </a:moveTo>
                  <a:cubicBezTo>
                    <a:pt x="40970" y="41529"/>
                    <a:pt x="41243" y="41779"/>
                    <a:pt x="41243" y="42089"/>
                  </a:cubicBezTo>
                  <a:cubicBezTo>
                    <a:pt x="41243" y="42386"/>
                    <a:pt x="40993" y="42660"/>
                    <a:pt x="40672" y="42660"/>
                  </a:cubicBezTo>
                  <a:cubicBezTo>
                    <a:pt x="40374" y="42660"/>
                    <a:pt x="40112" y="42398"/>
                    <a:pt x="40112" y="42089"/>
                  </a:cubicBezTo>
                  <a:cubicBezTo>
                    <a:pt x="40124" y="41779"/>
                    <a:pt x="40362" y="41529"/>
                    <a:pt x="40672" y="41529"/>
                  </a:cubicBezTo>
                  <a:close/>
                  <a:moveTo>
                    <a:pt x="44410" y="41529"/>
                  </a:moveTo>
                  <a:cubicBezTo>
                    <a:pt x="44708" y="41529"/>
                    <a:pt x="44982" y="41779"/>
                    <a:pt x="44982" y="42089"/>
                  </a:cubicBezTo>
                  <a:cubicBezTo>
                    <a:pt x="44982" y="42386"/>
                    <a:pt x="44720" y="42660"/>
                    <a:pt x="44410" y="42660"/>
                  </a:cubicBezTo>
                  <a:cubicBezTo>
                    <a:pt x="44113" y="42660"/>
                    <a:pt x="43851" y="42398"/>
                    <a:pt x="43851" y="42089"/>
                  </a:cubicBezTo>
                  <a:cubicBezTo>
                    <a:pt x="43851" y="41779"/>
                    <a:pt x="44101" y="41529"/>
                    <a:pt x="44410" y="41529"/>
                  </a:cubicBezTo>
                  <a:close/>
                  <a:moveTo>
                    <a:pt x="48137" y="41529"/>
                  </a:moveTo>
                  <a:cubicBezTo>
                    <a:pt x="48435" y="41529"/>
                    <a:pt x="48697" y="41779"/>
                    <a:pt x="48697" y="42089"/>
                  </a:cubicBezTo>
                  <a:cubicBezTo>
                    <a:pt x="48697" y="42386"/>
                    <a:pt x="48447" y="42660"/>
                    <a:pt x="48137" y="42660"/>
                  </a:cubicBezTo>
                  <a:cubicBezTo>
                    <a:pt x="47839" y="42660"/>
                    <a:pt x="47566" y="42398"/>
                    <a:pt x="47566" y="42089"/>
                  </a:cubicBezTo>
                  <a:cubicBezTo>
                    <a:pt x="47578" y="41779"/>
                    <a:pt x="47839" y="41529"/>
                    <a:pt x="48137" y="41529"/>
                  </a:cubicBezTo>
                  <a:close/>
                  <a:moveTo>
                    <a:pt x="51864" y="41529"/>
                  </a:moveTo>
                  <a:cubicBezTo>
                    <a:pt x="52161" y="41529"/>
                    <a:pt x="52435" y="41779"/>
                    <a:pt x="52435" y="42089"/>
                  </a:cubicBezTo>
                  <a:cubicBezTo>
                    <a:pt x="52435" y="42386"/>
                    <a:pt x="52185" y="42660"/>
                    <a:pt x="51864" y="42660"/>
                  </a:cubicBezTo>
                  <a:cubicBezTo>
                    <a:pt x="51566" y="42660"/>
                    <a:pt x="51304" y="42398"/>
                    <a:pt x="51304" y="42089"/>
                  </a:cubicBezTo>
                  <a:cubicBezTo>
                    <a:pt x="51304" y="41779"/>
                    <a:pt x="51554" y="41529"/>
                    <a:pt x="51864" y="41529"/>
                  </a:cubicBezTo>
                  <a:close/>
                  <a:moveTo>
                    <a:pt x="55602" y="41529"/>
                  </a:moveTo>
                  <a:cubicBezTo>
                    <a:pt x="55900" y="41529"/>
                    <a:pt x="56174" y="41779"/>
                    <a:pt x="56174" y="42089"/>
                  </a:cubicBezTo>
                  <a:cubicBezTo>
                    <a:pt x="56174" y="42386"/>
                    <a:pt x="55912" y="42660"/>
                    <a:pt x="55602" y="42660"/>
                  </a:cubicBezTo>
                  <a:cubicBezTo>
                    <a:pt x="55293" y="42660"/>
                    <a:pt x="55043" y="42398"/>
                    <a:pt x="55043" y="42089"/>
                  </a:cubicBezTo>
                  <a:cubicBezTo>
                    <a:pt x="55043" y="41779"/>
                    <a:pt x="55293" y="41529"/>
                    <a:pt x="55602" y="41529"/>
                  </a:cubicBezTo>
                  <a:close/>
                  <a:moveTo>
                    <a:pt x="59329" y="41529"/>
                  </a:moveTo>
                  <a:cubicBezTo>
                    <a:pt x="59627" y="41529"/>
                    <a:pt x="59889" y="41779"/>
                    <a:pt x="59889" y="42089"/>
                  </a:cubicBezTo>
                  <a:cubicBezTo>
                    <a:pt x="59889" y="42386"/>
                    <a:pt x="59639" y="42660"/>
                    <a:pt x="59329" y="42660"/>
                  </a:cubicBezTo>
                  <a:cubicBezTo>
                    <a:pt x="59008" y="42660"/>
                    <a:pt x="58757" y="42398"/>
                    <a:pt x="58757" y="42089"/>
                  </a:cubicBezTo>
                  <a:cubicBezTo>
                    <a:pt x="58757" y="41779"/>
                    <a:pt x="59008" y="41529"/>
                    <a:pt x="59329" y="41529"/>
                  </a:cubicBezTo>
                  <a:close/>
                  <a:moveTo>
                    <a:pt x="63056" y="41529"/>
                  </a:moveTo>
                  <a:cubicBezTo>
                    <a:pt x="63353" y="41529"/>
                    <a:pt x="63627" y="41779"/>
                    <a:pt x="63627" y="42089"/>
                  </a:cubicBezTo>
                  <a:cubicBezTo>
                    <a:pt x="63627" y="42386"/>
                    <a:pt x="63377" y="42660"/>
                    <a:pt x="63056" y="42660"/>
                  </a:cubicBezTo>
                  <a:cubicBezTo>
                    <a:pt x="62746" y="42660"/>
                    <a:pt x="62496" y="42398"/>
                    <a:pt x="62496" y="42089"/>
                  </a:cubicBezTo>
                  <a:cubicBezTo>
                    <a:pt x="62496" y="41779"/>
                    <a:pt x="62746" y="41529"/>
                    <a:pt x="63056" y="41529"/>
                  </a:cubicBezTo>
                  <a:close/>
                  <a:moveTo>
                    <a:pt x="66782" y="41529"/>
                  </a:moveTo>
                  <a:cubicBezTo>
                    <a:pt x="67080" y="41529"/>
                    <a:pt x="67342" y="41779"/>
                    <a:pt x="67342" y="42089"/>
                  </a:cubicBezTo>
                  <a:cubicBezTo>
                    <a:pt x="67342" y="42386"/>
                    <a:pt x="67092" y="42660"/>
                    <a:pt x="66782" y="42660"/>
                  </a:cubicBezTo>
                  <a:cubicBezTo>
                    <a:pt x="66473" y="42660"/>
                    <a:pt x="66211" y="42398"/>
                    <a:pt x="66211" y="42089"/>
                  </a:cubicBezTo>
                  <a:cubicBezTo>
                    <a:pt x="66235" y="41779"/>
                    <a:pt x="66473" y="41529"/>
                    <a:pt x="66782" y="41529"/>
                  </a:cubicBezTo>
                  <a:close/>
                  <a:moveTo>
                    <a:pt x="70509" y="41529"/>
                  </a:moveTo>
                  <a:cubicBezTo>
                    <a:pt x="70807" y="41529"/>
                    <a:pt x="71080" y="41779"/>
                    <a:pt x="71080" y="42089"/>
                  </a:cubicBezTo>
                  <a:cubicBezTo>
                    <a:pt x="71080" y="42386"/>
                    <a:pt x="70830" y="42660"/>
                    <a:pt x="70509" y="42660"/>
                  </a:cubicBezTo>
                  <a:cubicBezTo>
                    <a:pt x="70199" y="42660"/>
                    <a:pt x="69949" y="42398"/>
                    <a:pt x="69949" y="42089"/>
                  </a:cubicBezTo>
                  <a:cubicBezTo>
                    <a:pt x="69949" y="41779"/>
                    <a:pt x="70199" y="41529"/>
                    <a:pt x="70509" y="41529"/>
                  </a:cubicBezTo>
                  <a:close/>
                  <a:moveTo>
                    <a:pt x="74236" y="41529"/>
                  </a:moveTo>
                  <a:cubicBezTo>
                    <a:pt x="74533" y="41529"/>
                    <a:pt x="74795" y="41779"/>
                    <a:pt x="74795" y="42089"/>
                  </a:cubicBezTo>
                  <a:cubicBezTo>
                    <a:pt x="74795" y="42386"/>
                    <a:pt x="74545" y="42660"/>
                    <a:pt x="74236" y="42660"/>
                  </a:cubicBezTo>
                  <a:cubicBezTo>
                    <a:pt x="73938" y="42660"/>
                    <a:pt x="73676" y="42398"/>
                    <a:pt x="73676" y="42089"/>
                  </a:cubicBezTo>
                  <a:cubicBezTo>
                    <a:pt x="73676" y="41779"/>
                    <a:pt x="73926" y="41529"/>
                    <a:pt x="74236" y="41529"/>
                  </a:cubicBezTo>
                  <a:close/>
                  <a:moveTo>
                    <a:pt x="77855" y="41529"/>
                  </a:moveTo>
                  <a:cubicBezTo>
                    <a:pt x="78153" y="41529"/>
                    <a:pt x="78415" y="41779"/>
                    <a:pt x="78415" y="42089"/>
                  </a:cubicBezTo>
                  <a:cubicBezTo>
                    <a:pt x="78415" y="42386"/>
                    <a:pt x="78165" y="42660"/>
                    <a:pt x="77855" y="42660"/>
                  </a:cubicBezTo>
                  <a:cubicBezTo>
                    <a:pt x="77546" y="42660"/>
                    <a:pt x="77284" y="42398"/>
                    <a:pt x="77284" y="42089"/>
                  </a:cubicBezTo>
                  <a:cubicBezTo>
                    <a:pt x="77284" y="41779"/>
                    <a:pt x="77546" y="41529"/>
                    <a:pt x="77855" y="41529"/>
                  </a:cubicBezTo>
                  <a:close/>
                  <a:moveTo>
                    <a:pt x="81570" y="41529"/>
                  </a:moveTo>
                  <a:cubicBezTo>
                    <a:pt x="81868" y="41529"/>
                    <a:pt x="82141" y="41779"/>
                    <a:pt x="82141" y="42089"/>
                  </a:cubicBezTo>
                  <a:cubicBezTo>
                    <a:pt x="82141" y="42386"/>
                    <a:pt x="81879" y="42660"/>
                    <a:pt x="81570" y="42660"/>
                  </a:cubicBezTo>
                  <a:cubicBezTo>
                    <a:pt x="81260" y="42660"/>
                    <a:pt x="81010" y="42398"/>
                    <a:pt x="81010" y="42089"/>
                  </a:cubicBezTo>
                  <a:cubicBezTo>
                    <a:pt x="81022" y="41779"/>
                    <a:pt x="81260" y="41529"/>
                    <a:pt x="81570" y="41529"/>
                  </a:cubicBezTo>
                  <a:close/>
                  <a:moveTo>
                    <a:pt x="85308" y="41529"/>
                  </a:moveTo>
                  <a:cubicBezTo>
                    <a:pt x="85606" y="41529"/>
                    <a:pt x="85880" y="41779"/>
                    <a:pt x="85880" y="42089"/>
                  </a:cubicBezTo>
                  <a:cubicBezTo>
                    <a:pt x="85880" y="42386"/>
                    <a:pt x="85618" y="42660"/>
                    <a:pt x="85308" y="42660"/>
                  </a:cubicBezTo>
                  <a:cubicBezTo>
                    <a:pt x="84999" y="42660"/>
                    <a:pt x="84749" y="42398"/>
                    <a:pt x="84749" y="42089"/>
                  </a:cubicBezTo>
                  <a:cubicBezTo>
                    <a:pt x="84749" y="41779"/>
                    <a:pt x="84999" y="41529"/>
                    <a:pt x="85308" y="41529"/>
                  </a:cubicBezTo>
                  <a:close/>
                  <a:moveTo>
                    <a:pt x="89035" y="41529"/>
                  </a:moveTo>
                  <a:cubicBezTo>
                    <a:pt x="89333" y="41529"/>
                    <a:pt x="89595" y="41779"/>
                    <a:pt x="89595" y="42089"/>
                  </a:cubicBezTo>
                  <a:cubicBezTo>
                    <a:pt x="89595" y="42386"/>
                    <a:pt x="89345" y="42660"/>
                    <a:pt x="89035" y="42660"/>
                  </a:cubicBezTo>
                  <a:cubicBezTo>
                    <a:pt x="88714" y="42660"/>
                    <a:pt x="88464" y="42398"/>
                    <a:pt x="88464" y="42089"/>
                  </a:cubicBezTo>
                  <a:cubicBezTo>
                    <a:pt x="88475" y="41779"/>
                    <a:pt x="88714" y="41529"/>
                    <a:pt x="89035" y="41529"/>
                  </a:cubicBezTo>
                  <a:close/>
                  <a:moveTo>
                    <a:pt x="92762" y="41529"/>
                  </a:moveTo>
                  <a:cubicBezTo>
                    <a:pt x="93059" y="41529"/>
                    <a:pt x="93333" y="41779"/>
                    <a:pt x="93333" y="42089"/>
                  </a:cubicBezTo>
                  <a:cubicBezTo>
                    <a:pt x="93333" y="42386"/>
                    <a:pt x="93071" y="42660"/>
                    <a:pt x="92762" y="42660"/>
                  </a:cubicBezTo>
                  <a:cubicBezTo>
                    <a:pt x="92452" y="42660"/>
                    <a:pt x="92202" y="42398"/>
                    <a:pt x="92202" y="42089"/>
                  </a:cubicBezTo>
                  <a:cubicBezTo>
                    <a:pt x="92202" y="41779"/>
                    <a:pt x="92452" y="41529"/>
                    <a:pt x="92762" y="41529"/>
                  </a:cubicBezTo>
                  <a:close/>
                  <a:moveTo>
                    <a:pt x="96488" y="41529"/>
                  </a:moveTo>
                  <a:cubicBezTo>
                    <a:pt x="96786" y="41529"/>
                    <a:pt x="97048" y="41779"/>
                    <a:pt x="97048" y="42089"/>
                  </a:cubicBezTo>
                  <a:cubicBezTo>
                    <a:pt x="97048" y="42386"/>
                    <a:pt x="96798" y="42660"/>
                    <a:pt x="96488" y="42660"/>
                  </a:cubicBezTo>
                  <a:cubicBezTo>
                    <a:pt x="96191" y="42660"/>
                    <a:pt x="95917" y="42398"/>
                    <a:pt x="95917" y="42089"/>
                  </a:cubicBezTo>
                  <a:cubicBezTo>
                    <a:pt x="95917" y="41779"/>
                    <a:pt x="96179" y="41529"/>
                    <a:pt x="96488" y="41529"/>
                  </a:cubicBezTo>
                  <a:close/>
                  <a:moveTo>
                    <a:pt x="100203" y="41529"/>
                  </a:moveTo>
                  <a:cubicBezTo>
                    <a:pt x="100501" y="41529"/>
                    <a:pt x="100775" y="41779"/>
                    <a:pt x="100775" y="42089"/>
                  </a:cubicBezTo>
                  <a:cubicBezTo>
                    <a:pt x="100775" y="42386"/>
                    <a:pt x="100513" y="42660"/>
                    <a:pt x="100203" y="42660"/>
                  </a:cubicBezTo>
                  <a:cubicBezTo>
                    <a:pt x="99905" y="42660"/>
                    <a:pt x="99644" y="42398"/>
                    <a:pt x="99644" y="42089"/>
                  </a:cubicBezTo>
                  <a:cubicBezTo>
                    <a:pt x="99655" y="41779"/>
                    <a:pt x="99894" y="41529"/>
                    <a:pt x="100203" y="41529"/>
                  </a:cubicBezTo>
                  <a:close/>
                  <a:moveTo>
                    <a:pt x="103942" y="41529"/>
                  </a:moveTo>
                  <a:cubicBezTo>
                    <a:pt x="104239" y="41529"/>
                    <a:pt x="104513" y="41779"/>
                    <a:pt x="104513" y="42089"/>
                  </a:cubicBezTo>
                  <a:cubicBezTo>
                    <a:pt x="104513" y="42386"/>
                    <a:pt x="104251" y="42660"/>
                    <a:pt x="103942" y="42660"/>
                  </a:cubicBezTo>
                  <a:cubicBezTo>
                    <a:pt x="103644" y="42660"/>
                    <a:pt x="103382" y="42398"/>
                    <a:pt x="103382" y="42089"/>
                  </a:cubicBezTo>
                  <a:cubicBezTo>
                    <a:pt x="103382" y="41779"/>
                    <a:pt x="103632" y="41529"/>
                    <a:pt x="103942" y="41529"/>
                  </a:cubicBezTo>
                  <a:close/>
                  <a:moveTo>
                    <a:pt x="107668" y="41529"/>
                  </a:moveTo>
                  <a:cubicBezTo>
                    <a:pt x="107966" y="41529"/>
                    <a:pt x="108228" y="41779"/>
                    <a:pt x="108228" y="42089"/>
                  </a:cubicBezTo>
                  <a:cubicBezTo>
                    <a:pt x="108228" y="42386"/>
                    <a:pt x="107978" y="42660"/>
                    <a:pt x="107668" y="42660"/>
                  </a:cubicBezTo>
                  <a:cubicBezTo>
                    <a:pt x="107371" y="42660"/>
                    <a:pt x="107097" y="42398"/>
                    <a:pt x="107097" y="42089"/>
                  </a:cubicBezTo>
                  <a:cubicBezTo>
                    <a:pt x="107109" y="41779"/>
                    <a:pt x="107347" y="41529"/>
                    <a:pt x="107668" y="41529"/>
                  </a:cubicBezTo>
                  <a:close/>
                  <a:moveTo>
                    <a:pt x="111395" y="41529"/>
                  </a:moveTo>
                  <a:cubicBezTo>
                    <a:pt x="111693" y="41529"/>
                    <a:pt x="111967" y="41779"/>
                    <a:pt x="111967" y="42089"/>
                  </a:cubicBezTo>
                  <a:cubicBezTo>
                    <a:pt x="111967" y="42386"/>
                    <a:pt x="111705" y="42660"/>
                    <a:pt x="111395" y="42660"/>
                  </a:cubicBezTo>
                  <a:cubicBezTo>
                    <a:pt x="111085" y="42660"/>
                    <a:pt x="110835" y="42398"/>
                    <a:pt x="110835" y="42089"/>
                  </a:cubicBezTo>
                  <a:cubicBezTo>
                    <a:pt x="110835" y="41779"/>
                    <a:pt x="111085" y="41529"/>
                    <a:pt x="111395" y="41529"/>
                  </a:cubicBezTo>
                  <a:close/>
                  <a:moveTo>
                    <a:pt x="115122" y="41529"/>
                  </a:moveTo>
                  <a:cubicBezTo>
                    <a:pt x="115419" y="41529"/>
                    <a:pt x="115681" y="41779"/>
                    <a:pt x="115681" y="42089"/>
                  </a:cubicBezTo>
                  <a:cubicBezTo>
                    <a:pt x="115681" y="42386"/>
                    <a:pt x="115431" y="42660"/>
                    <a:pt x="115122" y="42660"/>
                  </a:cubicBezTo>
                  <a:cubicBezTo>
                    <a:pt x="114812" y="42660"/>
                    <a:pt x="114550" y="42398"/>
                    <a:pt x="114550" y="42089"/>
                  </a:cubicBezTo>
                  <a:cubicBezTo>
                    <a:pt x="114574" y="41779"/>
                    <a:pt x="114812" y="41529"/>
                    <a:pt x="115122" y="41529"/>
                  </a:cubicBezTo>
                  <a:close/>
                  <a:moveTo>
                    <a:pt x="118860" y="41529"/>
                  </a:moveTo>
                  <a:cubicBezTo>
                    <a:pt x="119158" y="41529"/>
                    <a:pt x="119420" y="41779"/>
                    <a:pt x="119420" y="42089"/>
                  </a:cubicBezTo>
                  <a:cubicBezTo>
                    <a:pt x="119420" y="42386"/>
                    <a:pt x="119170" y="42660"/>
                    <a:pt x="118860" y="42660"/>
                  </a:cubicBezTo>
                  <a:cubicBezTo>
                    <a:pt x="118539" y="42660"/>
                    <a:pt x="118289" y="42398"/>
                    <a:pt x="118289" y="42089"/>
                  </a:cubicBezTo>
                  <a:cubicBezTo>
                    <a:pt x="118289" y="41779"/>
                    <a:pt x="118539" y="41529"/>
                    <a:pt x="118860" y="41529"/>
                  </a:cubicBezTo>
                  <a:close/>
                  <a:moveTo>
                    <a:pt x="122575" y="41529"/>
                  </a:moveTo>
                  <a:cubicBezTo>
                    <a:pt x="122873" y="41529"/>
                    <a:pt x="123146" y="41779"/>
                    <a:pt x="123146" y="42089"/>
                  </a:cubicBezTo>
                  <a:cubicBezTo>
                    <a:pt x="123146" y="42386"/>
                    <a:pt x="122885" y="42660"/>
                    <a:pt x="122575" y="42660"/>
                  </a:cubicBezTo>
                  <a:cubicBezTo>
                    <a:pt x="122265" y="42660"/>
                    <a:pt x="122015" y="42398"/>
                    <a:pt x="122015" y="42089"/>
                  </a:cubicBezTo>
                  <a:cubicBezTo>
                    <a:pt x="122027" y="41779"/>
                    <a:pt x="122277" y="41529"/>
                    <a:pt x="122575" y="41529"/>
                  </a:cubicBezTo>
                  <a:close/>
                  <a:moveTo>
                    <a:pt x="126314" y="41529"/>
                  </a:moveTo>
                  <a:cubicBezTo>
                    <a:pt x="126611" y="41529"/>
                    <a:pt x="126873" y="41779"/>
                    <a:pt x="126873" y="42089"/>
                  </a:cubicBezTo>
                  <a:cubicBezTo>
                    <a:pt x="126873" y="42386"/>
                    <a:pt x="126623" y="42660"/>
                    <a:pt x="126314" y="42660"/>
                  </a:cubicBezTo>
                  <a:cubicBezTo>
                    <a:pt x="126004" y="42660"/>
                    <a:pt x="125742" y="42398"/>
                    <a:pt x="125742" y="42089"/>
                  </a:cubicBezTo>
                  <a:cubicBezTo>
                    <a:pt x="125742" y="41779"/>
                    <a:pt x="126004" y="41529"/>
                    <a:pt x="126314" y="41529"/>
                  </a:cubicBezTo>
                  <a:close/>
                  <a:moveTo>
                    <a:pt x="130028" y="41529"/>
                  </a:moveTo>
                  <a:cubicBezTo>
                    <a:pt x="130326" y="41529"/>
                    <a:pt x="130600" y="41779"/>
                    <a:pt x="130600" y="42089"/>
                  </a:cubicBezTo>
                  <a:cubicBezTo>
                    <a:pt x="130600" y="42386"/>
                    <a:pt x="130350" y="42660"/>
                    <a:pt x="130028" y="42660"/>
                  </a:cubicBezTo>
                  <a:cubicBezTo>
                    <a:pt x="129731" y="42660"/>
                    <a:pt x="129469" y="42398"/>
                    <a:pt x="129469" y="42089"/>
                  </a:cubicBezTo>
                  <a:cubicBezTo>
                    <a:pt x="129469" y="41779"/>
                    <a:pt x="129719" y="41529"/>
                    <a:pt x="130028" y="41529"/>
                  </a:cubicBezTo>
                  <a:close/>
                  <a:moveTo>
                    <a:pt x="133767" y="41529"/>
                  </a:moveTo>
                  <a:cubicBezTo>
                    <a:pt x="134065" y="41529"/>
                    <a:pt x="134326" y="41779"/>
                    <a:pt x="134326" y="42089"/>
                  </a:cubicBezTo>
                  <a:cubicBezTo>
                    <a:pt x="134326" y="42386"/>
                    <a:pt x="134076" y="42660"/>
                    <a:pt x="133767" y="42660"/>
                  </a:cubicBezTo>
                  <a:cubicBezTo>
                    <a:pt x="133469" y="42660"/>
                    <a:pt x="133207" y="42398"/>
                    <a:pt x="133207" y="42089"/>
                  </a:cubicBezTo>
                  <a:cubicBezTo>
                    <a:pt x="133207" y="41779"/>
                    <a:pt x="133457" y="41529"/>
                    <a:pt x="133767" y="41529"/>
                  </a:cubicBezTo>
                  <a:close/>
                  <a:moveTo>
                    <a:pt x="137494" y="41529"/>
                  </a:moveTo>
                  <a:cubicBezTo>
                    <a:pt x="137791" y="41529"/>
                    <a:pt x="138053" y="41779"/>
                    <a:pt x="138053" y="42089"/>
                  </a:cubicBezTo>
                  <a:cubicBezTo>
                    <a:pt x="138053" y="42386"/>
                    <a:pt x="137803" y="42660"/>
                    <a:pt x="137494" y="42660"/>
                  </a:cubicBezTo>
                  <a:cubicBezTo>
                    <a:pt x="137196" y="42660"/>
                    <a:pt x="136922" y="42398"/>
                    <a:pt x="136922" y="42089"/>
                  </a:cubicBezTo>
                  <a:cubicBezTo>
                    <a:pt x="136934" y="41779"/>
                    <a:pt x="137172" y="41529"/>
                    <a:pt x="137494" y="41529"/>
                  </a:cubicBezTo>
                  <a:close/>
                  <a:moveTo>
                    <a:pt x="141220" y="41529"/>
                  </a:moveTo>
                  <a:cubicBezTo>
                    <a:pt x="141518" y="41529"/>
                    <a:pt x="141792" y="41779"/>
                    <a:pt x="141792" y="42089"/>
                  </a:cubicBezTo>
                  <a:cubicBezTo>
                    <a:pt x="141792" y="42386"/>
                    <a:pt x="141530" y="42660"/>
                    <a:pt x="141220" y="42660"/>
                  </a:cubicBezTo>
                  <a:cubicBezTo>
                    <a:pt x="140911" y="42660"/>
                    <a:pt x="140661" y="42398"/>
                    <a:pt x="140661" y="42089"/>
                  </a:cubicBezTo>
                  <a:cubicBezTo>
                    <a:pt x="140661" y="41779"/>
                    <a:pt x="140911" y="41529"/>
                    <a:pt x="141220" y="41529"/>
                  </a:cubicBezTo>
                  <a:close/>
                  <a:moveTo>
                    <a:pt x="144947" y="41529"/>
                  </a:moveTo>
                  <a:cubicBezTo>
                    <a:pt x="145244" y="41529"/>
                    <a:pt x="145506" y="41779"/>
                    <a:pt x="145506" y="42089"/>
                  </a:cubicBezTo>
                  <a:cubicBezTo>
                    <a:pt x="145506" y="42386"/>
                    <a:pt x="145256" y="42660"/>
                    <a:pt x="144947" y="42660"/>
                  </a:cubicBezTo>
                  <a:cubicBezTo>
                    <a:pt x="144637" y="42660"/>
                    <a:pt x="144375" y="42398"/>
                    <a:pt x="144375" y="42089"/>
                  </a:cubicBezTo>
                  <a:cubicBezTo>
                    <a:pt x="144399" y="41779"/>
                    <a:pt x="144637" y="41529"/>
                    <a:pt x="144947" y="41529"/>
                  </a:cubicBezTo>
                  <a:close/>
                  <a:moveTo>
                    <a:pt x="1548" y="43386"/>
                  </a:moveTo>
                  <a:cubicBezTo>
                    <a:pt x="1846" y="43386"/>
                    <a:pt x="2119" y="43636"/>
                    <a:pt x="2119" y="43946"/>
                  </a:cubicBezTo>
                  <a:cubicBezTo>
                    <a:pt x="2119" y="44244"/>
                    <a:pt x="1858" y="44517"/>
                    <a:pt x="1548" y="44517"/>
                  </a:cubicBezTo>
                  <a:cubicBezTo>
                    <a:pt x="1238" y="44517"/>
                    <a:pt x="988" y="44267"/>
                    <a:pt x="988" y="43946"/>
                  </a:cubicBezTo>
                  <a:cubicBezTo>
                    <a:pt x="988" y="43636"/>
                    <a:pt x="1238" y="43386"/>
                    <a:pt x="1548" y="43386"/>
                  </a:cubicBezTo>
                  <a:close/>
                  <a:moveTo>
                    <a:pt x="5287" y="43386"/>
                  </a:moveTo>
                  <a:cubicBezTo>
                    <a:pt x="5596" y="43386"/>
                    <a:pt x="5846" y="43636"/>
                    <a:pt x="5846" y="43946"/>
                  </a:cubicBezTo>
                  <a:cubicBezTo>
                    <a:pt x="5846" y="44267"/>
                    <a:pt x="5596" y="44517"/>
                    <a:pt x="5287" y="44517"/>
                  </a:cubicBezTo>
                  <a:cubicBezTo>
                    <a:pt x="4977" y="44517"/>
                    <a:pt x="4715" y="44267"/>
                    <a:pt x="4715" y="43946"/>
                  </a:cubicBezTo>
                  <a:cubicBezTo>
                    <a:pt x="4715" y="43636"/>
                    <a:pt x="4977" y="43386"/>
                    <a:pt x="5287" y="43386"/>
                  </a:cubicBezTo>
                  <a:close/>
                  <a:moveTo>
                    <a:pt x="9001" y="43386"/>
                  </a:moveTo>
                  <a:cubicBezTo>
                    <a:pt x="9299" y="43386"/>
                    <a:pt x="9573" y="43636"/>
                    <a:pt x="9573" y="43946"/>
                  </a:cubicBezTo>
                  <a:cubicBezTo>
                    <a:pt x="9573" y="44244"/>
                    <a:pt x="9323" y="44517"/>
                    <a:pt x="9001" y="44517"/>
                  </a:cubicBezTo>
                  <a:cubicBezTo>
                    <a:pt x="8704" y="44517"/>
                    <a:pt x="8442" y="44267"/>
                    <a:pt x="8442" y="43946"/>
                  </a:cubicBezTo>
                  <a:cubicBezTo>
                    <a:pt x="8442" y="43636"/>
                    <a:pt x="8692" y="43386"/>
                    <a:pt x="9001" y="43386"/>
                  </a:cubicBezTo>
                  <a:close/>
                  <a:moveTo>
                    <a:pt x="12728" y="43386"/>
                  </a:moveTo>
                  <a:cubicBezTo>
                    <a:pt x="13037" y="43386"/>
                    <a:pt x="13288" y="43636"/>
                    <a:pt x="13288" y="43946"/>
                  </a:cubicBezTo>
                  <a:cubicBezTo>
                    <a:pt x="13288" y="44267"/>
                    <a:pt x="13037" y="44517"/>
                    <a:pt x="12728" y="44517"/>
                  </a:cubicBezTo>
                  <a:cubicBezTo>
                    <a:pt x="12418" y="44517"/>
                    <a:pt x="12156" y="44267"/>
                    <a:pt x="12156" y="43946"/>
                  </a:cubicBezTo>
                  <a:cubicBezTo>
                    <a:pt x="12180" y="43636"/>
                    <a:pt x="12418" y="43386"/>
                    <a:pt x="12728" y="43386"/>
                  </a:cubicBezTo>
                  <a:close/>
                  <a:moveTo>
                    <a:pt x="16466" y="43386"/>
                  </a:moveTo>
                  <a:cubicBezTo>
                    <a:pt x="16764" y="43386"/>
                    <a:pt x="17026" y="43636"/>
                    <a:pt x="17026" y="43946"/>
                  </a:cubicBezTo>
                  <a:cubicBezTo>
                    <a:pt x="17026" y="44244"/>
                    <a:pt x="16776" y="44517"/>
                    <a:pt x="16466" y="44517"/>
                  </a:cubicBezTo>
                  <a:cubicBezTo>
                    <a:pt x="16169" y="44517"/>
                    <a:pt x="15895" y="44267"/>
                    <a:pt x="15895" y="43946"/>
                  </a:cubicBezTo>
                  <a:cubicBezTo>
                    <a:pt x="15895" y="43636"/>
                    <a:pt x="16145" y="43386"/>
                    <a:pt x="16466" y="43386"/>
                  </a:cubicBezTo>
                  <a:close/>
                  <a:moveTo>
                    <a:pt x="20181" y="43386"/>
                  </a:moveTo>
                  <a:cubicBezTo>
                    <a:pt x="20491" y="43386"/>
                    <a:pt x="20753" y="43636"/>
                    <a:pt x="20753" y="43946"/>
                  </a:cubicBezTo>
                  <a:cubicBezTo>
                    <a:pt x="20753" y="44267"/>
                    <a:pt x="20491" y="44517"/>
                    <a:pt x="20181" y="44517"/>
                  </a:cubicBezTo>
                  <a:cubicBezTo>
                    <a:pt x="19872" y="44517"/>
                    <a:pt x="19622" y="44267"/>
                    <a:pt x="19622" y="43946"/>
                  </a:cubicBezTo>
                  <a:cubicBezTo>
                    <a:pt x="19634" y="43636"/>
                    <a:pt x="19872" y="43386"/>
                    <a:pt x="20181" y="43386"/>
                  </a:cubicBezTo>
                  <a:close/>
                  <a:moveTo>
                    <a:pt x="23920" y="43386"/>
                  </a:moveTo>
                  <a:cubicBezTo>
                    <a:pt x="24217" y="43386"/>
                    <a:pt x="24479" y="43636"/>
                    <a:pt x="24479" y="43946"/>
                  </a:cubicBezTo>
                  <a:cubicBezTo>
                    <a:pt x="24479" y="44244"/>
                    <a:pt x="24229" y="44517"/>
                    <a:pt x="23920" y="44517"/>
                  </a:cubicBezTo>
                  <a:cubicBezTo>
                    <a:pt x="23610" y="44517"/>
                    <a:pt x="23348" y="44267"/>
                    <a:pt x="23348" y="43946"/>
                  </a:cubicBezTo>
                  <a:cubicBezTo>
                    <a:pt x="23348" y="43636"/>
                    <a:pt x="23610" y="43386"/>
                    <a:pt x="23920" y="43386"/>
                  </a:cubicBezTo>
                  <a:close/>
                  <a:moveTo>
                    <a:pt x="27635" y="43386"/>
                  </a:moveTo>
                  <a:cubicBezTo>
                    <a:pt x="27956" y="43386"/>
                    <a:pt x="28206" y="43636"/>
                    <a:pt x="28206" y="43946"/>
                  </a:cubicBezTo>
                  <a:cubicBezTo>
                    <a:pt x="28206" y="44267"/>
                    <a:pt x="27956" y="44517"/>
                    <a:pt x="27635" y="44517"/>
                  </a:cubicBezTo>
                  <a:cubicBezTo>
                    <a:pt x="27325" y="44517"/>
                    <a:pt x="27075" y="44267"/>
                    <a:pt x="27075" y="43946"/>
                  </a:cubicBezTo>
                  <a:cubicBezTo>
                    <a:pt x="27087" y="43636"/>
                    <a:pt x="27325" y="43386"/>
                    <a:pt x="27635" y="43386"/>
                  </a:cubicBezTo>
                  <a:close/>
                  <a:moveTo>
                    <a:pt x="31373" y="43386"/>
                  </a:moveTo>
                  <a:cubicBezTo>
                    <a:pt x="31671" y="43386"/>
                    <a:pt x="31945" y="43636"/>
                    <a:pt x="31945" y="43946"/>
                  </a:cubicBezTo>
                  <a:cubicBezTo>
                    <a:pt x="31945" y="44244"/>
                    <a:pt x="31683" y="44517"/>
                    <a:pt x="31373" y="44517"/>
                  </a:cubicBezTo>
                  <a:cubicBezTo>
                    <a:pt x="31064" y="44517"/>
                    <a:pt x="30814" y="44267"/>
                    <a:pt x="30814" y="43946"/>
                  </a:cubicBezTo>
                  <a:cubicBezTo>
                    <a:pt x="30814" y="43636"/>
                    <a:pt x="31064" y="43386"/>
                    <a:pt x="31373" y="43386"/>
                  </a:cubicBezTo>
                  <a:close/>
                  <a:moveTo>
                    <a:pt x="35100" y="43386"/>
                  </a:moveTo>
                  <a:cubicBezTo>
                    <a:pt x="35409" y="43386"/>
                    <a:pt x="35659" y="43636"/>
                    <a:pt x="35659" y="43946"/>
                  </a:cubicBezTo>
                  <a:cubicBezTo>
                    <a:pt x="35659" y="44267"/>
                    <a:pt x="35409" y="44517"/>
                    <a:pt x="35100" y="44517"/>
                  </a:cubicBezTo>
                  <a:cubicBezTo>
                    <a:pt x="34778" y="44517"/>
                    <a:pt x="34528" y="44267"/>
                    <a:pt x="34528" y="43946"/>
                  </a:cubicBezTo>
                  <a:cubicBezTo>
                    <a:pt x="34540" y="43636"/>
                    <a:pt x="34778" y="43386"/>
                    <a:pt x="35100" y="43386"/>
                  </a:cubicBezTo>
                  <a:close/>
                  <a:moveTo>
                    <a:pt x="38815" y="43386"/>
                  </a:moveTo>
                  <a:cubicBezTo>
                    <a:pt x="39112" y="43386"/>
                    <a:pt x="39386" y="43636"/>
                    <a:pt x="39386" y="43946"/>
                  </a:cubicBezTo>
                  <a:cubicBezTo>
                    <a:pt x="39386" y="44244"/>
                    <a:pt x="39124" y="44517"/>
                    <a:pt x="38815" y="44517"/>
                  </a:cubicBezTo>
                  <a:cubicBezTo>
                    <a:pt x="38517" y="44517"/>
                    <a:pt x="38255" y="44267"/>
                    <a:pt x="38255" y="43946"/>
                  </a:cubicBezTo>
                  <a:cubicBezTo>
                    <a:pt x="38267" y="43636"/>
                    <a:pt x="38505" y="43386"/>
                    <a:pt x="38815" y="43386"/>
                  </a:cubicBezTo>
                  <a:close/>
                  <a:moveTo>
                    <a:pt x="42553" y="43386"/>
                  </a:moveTo>
                  <a:cubicBezTo>
                    <a:pt x="42863" y="43386"/>
                    <a:pt x="43113" y="43636"/>
                    <a:pt x="43113" y="43946"/>
                  </a:cubicBezTo>
                  <a:cubicBezTo>
                    <a:pt x="43113" y="44267"/>
                    <a:pt x="42863" y="44517"/>
                    <a:pt x="42553" y="44517"/>
                  </a:cubicBezTo>
                  <a:cubicBezTo>
                    <a:pt x="42232" y="44517"/>
                    <a:pt x="41982" y="44267"/>
                    <a:pt x="41982" y="43946"/>
                  </a:cubicBezTo>
                  <a:cubicBezTo>
                    <a:pt x="41982" y="43636"/>
                    <a:pt x="42244" y="43386"/>
                    <a:pt x="42553" y="43386"/>
                  </a:cubicBezTo>
                  <a:close/>
                  <a:moveTo>
                    <a:pt x="46268" y="43386"/>
                  </a:moveTo>
                  <a:cubicBezTo>
                    <a:pt x="46565" y="43386"/>
                    <a:pt x="46839" y="43636"/>
                    <a:pt x="46839" y="43946"/>
                  </a:cubicBezTo>
                  <a:cubicBezTo>
                    <a:pt x="46839" y="44244"/>
                    <a:pt x="46589" y="44517"/>
                    <a:pt x="46268" y="44517"/>
                  </a:cubicBezTo>
                  <a:cubicBezTo>
                    <a:pt x="45970" y="44517"/>
                    <a:pt x="45708" y="44267"/>
                    <a:pt x="45708" y="43946"/>
                  </a:cubicBezTo>
                  <a:cubicBezTo>
                    <a:pt x="45720" y="43636"/>
                    <a:pt x="45958" y="43386"/>
                    <a:pt x="46268" y="43386"/>
                  </a:cubicBezTo>
                  <a:close/>
                  <a:moveTo>
                    <a:pt x="50006" y="43386"/>
                  </a:moveTo>
                  <a:cubicBezTo>
                    <a:pt x="50316" y="43386"/>
                    <a:pt x="50578" y="43636"/>
                    <a:pt x="50578" y="43946"/>
                  </a:cubicBezTo>
                  <a:cubicBezTo>
                    <a:pt x="50578" y="44267"/>
                    <a:pt x="50316" y="44517"/>
                    <a:pt x="50006" y="44517"/>
                  </a:cubicBezTo>
                  <a:cubicBezTo>
                    <a:pt x="49697" y="44517"/>
                    <a:pt x="49447" y="44267"/>
                    <a:pt x="49447" y="43946"/>
                  </a:cubicBezTo>
                  <a:cubicBezTo>
                    <a:pt x="49447" y="43636"/>
                    <a:pt x="49697" y="43386"/>
                    <a:pt x="50006" y="43386"/>
                  </a:cubicBezTo>
                  <a:close/>
                  <a:moveTo>
                    <a:pt x="53733" y="43386"/>
                  </a:moveTo>
                  <a:cubicBezTo>
                    <a:pt x="54031" y="43386"/>
                    <a:pt x="54293" y="43636"/>
                    <a:pt x="54293" y="43946"/>
                  </a:cubicBezTo>
                  <a:cubicBezTo>
                    <a:pt x="54293" y="44244"/>
                    <a:pt x="54043" y="44517"/>
                    <a:pt x="53733" y="44517"/>
                  </a:cubicBezTo>
                  <a:cubicBezTo>
                    <a:pt x="53412" y="44517"/>
                    <a:pt x="53162" y="44267"/>
                    <a:pt x="53162" y="43946"/>
                  </a:cubicBezTo>
                  <a:cubicBezTo>
                    <a:pt x="53173" y="43636"/>
                    <a:pt x="53412" y="43386"/>
                    <a:pt x="53733" y="43386"/>
                  </a:cubicBezTo>
                  <a:close/>
                  <a:moveTo>
                    <a:pt x="57460" y="43386"/>
                  </a:moveTo>
                  <a:cubicBezTo>
                    <a:pt x="57781" y="43386"/>
                    <a:pt x="58031" y="43636"/>
                    <a:pt x="58031" y="43946"/>
                  </a:cubicBezTo>
                  <a:cubicBezTo>
                    <a:pt x="58031" y="44267"/>
                    <a:pt x="57781" y="44517"/>
                    <a:pt x="57460" y="44517"/>
                  </a:cubicBezTo>
                  <a:cubicBezTo>
                    <a:pt x="57150" y="44517"/>
                    <a:pt x="56900" y="44267"/>
                    <a:pt x="56900" y="43946"/>
                  </a:cubicBezTo>
                  <a:cubicBezTo>
                    <a:pt x="56900" y="43636"/>
                    <a:pt x="57150" y="43386"/>
                    <a:pt x="57460" y="43386"/>
                  </a:cubicBezTo>
                  <a:close/>
                  <a:moveTo>
                    <a:pt x="61186" y="43386"/>
                  </a:moveTo>
                  <a:cubicBezTo>
                    <a:pt x="61484" y="43386"/>
                    <a:pt x="61746" y="43636"/>
                    <a:pt x="61746" y="43946"/>
                  </a:cubicBezTo>
                  <a:cubicBezTo>
                    <a:pt x="61746" y="44244"/>
                    <a:pt x="61496" y="44517"/>
                    <a:pt x="61186" y="44517"/>
                  </a:cubicBezTo>
                  <a:cubicBezTo>
                    <a:pt x="60877" y="44517"/>
                    <a:pt x="60615" y="44267"/>
                    <a:pt x="60615" y="43946"/>
                  </a:cubicBezTo>
                  <a:cubicBezTo>
                    <a:pt x="60639" y="43636"/>
                    <a:pt x="60877" y="43386"/>
                    <a:pt x="61186" y="43386"/>
                  </a:cubicBezTo>
                  <a:close/>
                  <a:moveTo>
                    <a:pt x="64925" y="43386"/>
                  </a:moveTo>
                  <a:cubicBezTo>
                    <a:pt x="65234" y="43386"/>
                    <a:pt x="65485" y="43636"/>
                    <a:pt x="65485" y="43946"/>
                  </a:cubicBezTo>
                  <a:cubicBezTo>
                    <a:pt x="65485" y="44267"/>
                    <a:pt x="65234" y="44517"/>
                    <a:pt x="64925" y="44517"/>
                  </a:cubicBezTo>
                  <a:cubicBezTo>
                    <a:pt x="64603" y="44517"/>
                    <a:pt x="64353" y="44267"/>
                    <a:pt x="64353" y="43946"/>
                  </a:cubicBezTo>
                  <a:cubicBezTo>
                    <a:pt x="64353" y="43636"/>
                    <a:pt x="64603" y="43386"/>
                    <a:pt x="64925" y="43386"/>
                  </a:cubicBezTo>
                  <a:close/>
                  <a:moveTo>
                    <a:pt x="68640" y="43386"/>
                  </a:moveTo>
                  <a:cubicBezTo>
                    <a:pt x="68937" y="43386"/>
                    <a:pt x="69211" y="43636"/>
                    <a:pt x="69211" y="43946"/>
                  </a:cubicBezTo>
                  <a:cubicBezTo>
                    <a:pt x="69211" y="44244"/>
                    <a:pt x="68949" y="44517"/>
                    <a:pt x="68640" y="44517"/>
                  </a:cubicBezTo>
                  <a:cubicBezTo>
                    <a:pt x="68330" y="44517"/>
                    <a:pt x="68080" y="44267"/>
                    <a:pt x="68080" y="43946"/>
                  </a:cubicBezTo>
                  <a:cubicBezTo>
                    <a:pt x="68092" y="43636"/>
                    <a:pt x="68330" y="43386"/>
                    <a:pt x="68640" y="43386"/>
                  </a:cubicBezTo>
                  <a:close/>
                  <a:moveTo>
                    <a:pt x="72366" y="43386"/>
                  </a:moveTo>
                  <a:cubicBezTo>
                    <a:pt x="72676" y="43386"/>
                    <a:pt x="72926" y="43636"/>
                    <a:pt x="72926" y="43946"/>
                  </a:cubicBezTo>
                  <a:cubicBezTo>
                    <a:pt x="72926" y="44267"/>
                    <a:pt x="72676" y="44517"/>
                    <a:pt x="72366" y="44517"/>
                  </a:cubicBezTo>
                  <a:cubicBezTo>
                    <a:pt x="72045" y="44517"/>
                    <a:pt x="71795" y="44267"/>
                    <a:pt x="71795" y="43946"/>
                  </a:cubicBezTo>
                  <a:cubicBezTo>
                    <a:pt x="71807" y="43636"/>
                    <a:pt x="72069" y="43386"/>
                    <a:pt x="72366" y="43386"/>
                  </a:cubicBezTo>
                  <a:close/>
                  <a:moveTo>
                    <a:pt x="76093" y="43386"/>
                  </a:moveTo>
                  <a:cubicBezTo>
                    <a:pt x="76391" y="43386"/>
                    <a:pt x="76664" y="43636"/>
                    <a:pt x="76664" y="43946"/>
                  </a:cubicBezTo>
                  <a:cubicBezTo>
                    <a:pt x="76664" y="44244"/>
                    <a:pt x="76403" y="44517"/>
                    <a:pt x="76093" y="44517"/>
                  </a:cubicBezTo>
                  <a:cubicBezTo>
                    <a:pt x="75795" y="44517"/>
                    <a:pt x="75533" y="44267"/>
                    <a:pt x="75533" y="43946"/>
                  </a:cubicBezTo>
                  <a:cubicBezTo>
                    <a:pt x="75533" y="43636"/>
                    <a:pt x="75783" y="43386"/>
                    <a:pt x="76093" y="43386"/>
                  </a:cubicBezTo>
                  <a:close/>
                  <a:moveTo>
                    <a:pt x="79712" y="43386"/>
                  </a:moveTo>
                  <a:cubicBezTo>
                    <a:pt x="80010" y="43386"/>
                    <a:pt x="80284" y="43636"/>
                    <a:pt x="80284" y="43946"/>
                  </a:cubicBezTo>
                  <a:cubicBezTo>
                    <a:pt x="80284" y="44244"/>
                    <a:pt x="80022" y="44517"/>
                    <a:pt x="79712" y="44517"/>
                  </a:cubicBezTo>
                  <a:cubicBezTo>
                    <a:pt x="79403" y="44517"/>
                    <a:pt x="79153" y="44267"/>
                    <a:pt x="79153" y="43946"/>
                  </a:cubicBezTo>
                  <a:cubicBezTo>
                    <a:pt x="79165" y="43636"/>
                    <a:pt x="79403" y="43386"/>
                    <a:pt x="79712" y="43386"/>
                  </a:cubicBezTo>
                  <a:close/>
                  <a:moveTo>
                    <a:pt x="83451" y="43386"/>
                  </a:moveTo>
                  <a:cubicBezTo>
                    <a:pt x="83761" y="43386"/>
                    <a:pt x="84011" y="43636"/>
                    <a:pt x="84011" y="43946"/>
                  </a:cubicBezTo>
                  <a:cubicBezTo>
                    <a:pt x="84011" y="44267"/>
                    <a:pt x="83761" y="44517"/>
                    <a:pt x="83451" y="44517"/>
                  </a:cubicBezTo>
                  <a:cubicBezTo>
                    <a:pt x="83141" y="44517"/>
                    <a:pt x="82880" y="44267"/>
                    <a:pt x="82880" y="43946"/>
                  </a:cubicBezTo>
                  <a:cubicBezTo>
                    <a:pt x="82880" y="43636"/>
                    <a:pt x="83141" y="43386"/>
                    <a:pt x="83451" y="43386"/>
                  </a:cubicBezTo>
                  <a:close/>
                  <a:moveTo>
                    <a:pt x="87166" y="43386"/>
                  </a:moveTo>
                  <a:cubicBezTo>
                    <a:pt x="87463" y="43386"/>
                    <a:pt x="87737" y="43636"/>
                    <a:pt x="87737" y="43946"/>
                  </a:cubicBezTo>
                  <a:cubicBezTo>
                    <a:pt x="87737" y="44244"/>
                    <a:pt x="87475" y="44517"/>
                    <a:pt x="87166" y="44517"/>
                  </a:cubicBezTo>
                  <a:cubicBezTo>
                    <a:pt x="86856" y="44517"/>
                    <a:pt x="86606" y="44267"/>
                    <a:pt x="86606" y="43946"/>
                  </a:cubicBezTo>
                  <a:cubicBezTo>
                    <a:pt x="86618" y="43636"/>
                    <a:pt x="86856" y="43386"/>
                    <a:pt x="87166" y="43386"/>
                  </a:cubicBezTo>
                  <a:close/>
                  <a:moveTo>
                    <a:pt x="90904" y="43386"/>
                  </a:moveTo>
                  <a:cubicBezTo>
                    <a:pt x="91214" y="43386"/>
                    <a:pt x="91464" y="43636"/>
                    <a:pt x="91464" y="43946"/>
                  </a:cubicBezTo>
                  <a:cubicBezTo>
                    <a:pt x="91464" y="44267"/>
                    <a:pt x="91214" y="44517"/>
                    <a:pt x="90904" y="44517"/>
                  </a:cubicBezTo>
                  <a:cubicBezTo>
                    <a:pt x="90595" y="44517"/>
                    <a:pt x="90345" y="44267"/>
                    <a:pt x="90345" y="43946"/>
                  </a:cubicBezTo>
                  <a:cubicBezTo>
                    <a:pt x="90345" y="43636"/>
                    <a:pt x="90595" y="43386"/>
                    <a:pt x="90904" y="43386"/>
                  </a:cubicBezTo>
                  <a:close/>
                  <a:moveTo>
                    <a:pt x="94631" y="43386"/>
                  </a:moveTo>
                  <a:cubicBezTo>
                    <a:pt x="94929" y="43386"/>
                    <a:pt x="95191" y="43636"/>
                    <a:pt x="95191" y="43946"/>
                  </a:cubicBezTo>
                  <a:cubicBezTo>
                    <a:pt x="95191" y="44244"/>
                    <a:pt x="94941" y="44517"/>
                    <a:pt x="94631" y="44517"/>
                  </a:cubicBezTo>
                  <a:cubicBezTo>
                    <a:pt x="94310" y="44517"/>
                    <a:pt x="94060" y="44267"/>
                    <a:pt x="94060" y="43946"/>
                  </a:cubicBezTo>
                  <a:cubicBezTo>
                    <a:pt x="94071" y="43636"/>
                    <a:pt x="94310" y="43386"/>
                    <a:pt x="94631" y="43386"/>
                  </a:cubicBezTo>
                  <a:close/>
                  <a:moveTo>
                    <a:pt x="98346" y="43386"/>
                  </a:moveTo>
                  <a:cubicBezTo>
                    <a:pt x="98655" y="43386"/>
                    <a:pt x="98905" y="43636"/>
                    <a:pt x="98905" y="43946"/>
                  </a:cubicBezTo>
                  <a:cubicBezTo>
                    <a:pt x="98905" y="44267"/>
                    <a:pt x="98655" y="44517"/>
                    <a:pt x="98346" y="44517"/>
                  </a:cubicBezTo>
                  <a:cubicBezTo>
                    <a:pt x="98036" y="44517"/>
                    <a:pt x="97786" y="44267"/>
                    <a:pt x="97786" y="43946"/>
                  </a:cubicBezTo>
                  <a:cubicBezTo>
                    <a:pt x="97798" y="43636"/>
                    <a:pt x="98036" y="43386"/>
                    <a:pt x="98346" y="43386"/>
                  </a:cubicBezTo>
                  <a:close/>
                  <a:moveTo>
                    <a:pt x="102084" y="43386"/>
                  </a:moveTo>
                  <a:cubicBezTo>
                    <a:pt x="102382" y="43386"/>
                    <a:pt x="102644" y="43636"/>
                    <a:pt x="102644" y="43946"/>
                  </a:cubicBezTo>
                  <a:cubicBezTo>
                    <a:pt x="102644" y="44244"/>
                    <a:pt x="102394" y="44517"/>
                    <a:pt x="102084" y="44517"/>
                  </a:cubicBezTo>
                  <a:cubicBezTo>
                    <a:pt x="101787" y="44517"/>
                    <a:pt x="101513" y="44267"/>
                    <a:pt x="101513" y="43946"/>
                  </a:cubicBezTo>
                  <a:cubicBezTo>
                    <a:pt x="101513" y="43636"/>
                    <a:pt x="101775" y="43386"/>
                    <a:pt x="102084" y="43386"/>
                  </a:cubicBezTo>
                  <a:close/>
                  <a:moveTo>
                    <a:pt x="105799" y="43386"/>
                  </a:moveTo>
                  <a:cubicBezTo>
                    <a:pt x="106121" y="43386"/>
                    <a:pt x="106371" y="43636"/>
                    <a:pt x="106371" y="43946"/>
                  </a:cubicBezTo>
                  <a:cubicBezTo>
                    <a:pt x="106371" y="44267"/>
                    <a:pt x="106109" y="44517"/>
                    <a:pt x="105799" y="44517"/>
                  </a:cubicBezTo>
                  <a:cubicBezTo>
                    <a:pt x="105490" y="44517"/>
                    <a:pt x="105239" y="44267"/>
                    <a:pt x="105239" y="43946"/>
                  </a:cubicBezTo>
                  <a:cubicBezTo>
                    <a:pt x="105251" y="43636"/>
                    <a:pt x="105490" y="43386"/>
                    <a:pt x="105799" y="43386"/>
                  </a:cubicBezTo>
                  <a:close/>
                  <a:moveTo>
                    <a:pt x="109538" y="43386"/>
                  </a:moveTo>
                  <a:cubicBezTo>
                    <a:pt x="109835" y="43386"/>
                    <a:pt x="110109" y="43636"/>
                    <a:pt x="110109" y="43946"/>
                  </a:cubicBezTo>
                  <a:cubicBezTo>
                    <a:pt x="110109" y="44244"/>
                    <a:pt x="109847" y="44517"/>
                    <a:pt x="109538" y="44517"/>
                  </a:cubicBezTo>
                  <a:cubicBezTo>
                    <a:pt x="109228" y="44517"/>
                    <a:pt x="108978" y="44267"/>
                    <a:pt x="108978" y="43946"/>
                  </a:cubicBezTo>
                  <a:cubicBezTo>
                    <a:pt x="108978" y="43636"/>
                    <a:pt x="109228" y="43386"/>
                    <a:pt x="109538" y="43386"/>
                  </a:cubicBezTo>
                  <a:close/>
                  <a:moveTo>
                    <a:pt x="113264" y="43386"/>
                  </a:moveTo>
                  <a:cubicBezTo>
                    <a:pt x="113574" y="43386"/>
                    <a:pt x="113824" y="43636"/>
                    <a:pt x="113824" y="43946"/>
                  </a:cubicBezTo>
                  <a:cubicBezTo>
                    <a:pt x="113824" y="44267"/>
                    <a:pt x="113574" y="44517"/>
                    <a:pt x="113264" y="44517"/>
                  </a:cubicBezTo>
                  <a:cubicBezTo>
                    <a:pt x="112943" y="44517"/>
                    <a:pt x="112693" y="44267"/>
                    <a:pt x="112693" y="43946"/>
                  </a:cubicBezTo>
                  <a:cubicBezTo>
                    <a:pt x="112705" y="43636"/>
                    <a:pt x="112943" y="43386"/>
                    <a:pt x="113264" y="43386"/>
                  </a:cubicBezTo>
                  <a:close/>
                  <a:moveTo>
                    <a:pt x="116991" y="43386"/>
                  </a:moveTo>
                  <a:cubicBezTo>
                    <a:pt x="117289" y="43386"/>
                    <a:pt x="117562" y="43636"/>
                    <a:pt x="117562" y="43946"/>
                  </a:cubicBezTo>
                  <a:cubicBezTo>
                    <a:pt x="117562" y="44244"/>
                    <a:pt x="117312" y="44517"/>
                    <a:pt x="116991" y="44517"/>
                  </a:cubicBezTo>
                  <a:cubicBezTo>
                    <a:pt x="116681" y="44517"/>
                    <a:pt x="116431" y="44267"/>
                    <a:pt x="116431" y="43946"/>
                  </a:cubicBezTo>
                  <a:cubicBezTo>
                    <a:pt x="116431" y="43636"/>
                    <a:pt x="116681" y="43386"/>
                    <a:pt x="116991" y="43386"/>
                  </a:cubicBezTo>
                  <a:close/>
                  <a:moveTo>
                    <a:pt x="120718" y="43386"/>
                  </a:moveTo>
                  <a:cubicBezTo>
                    <a:pt x="121027" y="43386"/>
                    <a:pt x="121277" y="43636"/>
                    <a:pt x="121277" y="43946"/>
                  </a:cubicBezTo>
                  <a:cubicBezTo>
                    <a:pt x="121277" y="44267"/>
                    <a:pt x="121027" y="44517"/>
                    <a:pt x="120718" y="44517"/>
                  </a:cubicBezTo>
                  <a:cubicBezTo>
                    <a:pt x="120408" y="44517"/>
                    <a:pt x="120146" y="44267"/>
                    <a:pt x="120146" y="43946"/>
                  </a:cubicBezTo>
                  <a:cubicBezTo>
                    <a:pt x="120170" y="43636"/>
                    <a:pt x="120420" y="43386"/>
                    <a:pt x="120718" y="43386"/>
                  </a:cubicBezTo>
                  <a:close/>
                  <a:moveTo>
                    <a:pt x="124456" y="43386"/>
                  </a:moveTo>
                  <a:cubicBezTo>
                    <a:pt x="124754" y="43386"/>
                    <a:pt x="125016" y="43636"/>
                    <a:pt x="125016" y="43946"/>
                  </a:cubicBezTo>
                  <a:cubicBezTo>
                    <a:pt x="125016" y="44244"/>
                    <a:pt x="124766" y="44517"/>
                    <a:pt x="124456" y="44517"/>
                  </a:cubicBezTo>
                  <a:cubicBezTo>
                    <a:pt x="124135" y="44517"/>
                    <a:pt x="123885" y="44267"/>
                    <a:pt x="123885" y="43946"/>
                  </a:cubicBezTo>
                  <a:cubicBezTo>
                    <a:pt x="123885" y="43636"/>
                    <a:pt x="124135" y="43386"/>
                    <a:pt x="124456" y="43386"/>
                  </a:cubicBezTo>
                  <a:close/>
                  <a:moveTo>
                    <a:pt x="128171" y="43386"/>
                  </a:moveTo>
                  <a:cubicBezTo>
                    <a:pt x="128480" y="43386"/>
                    <a:pt x="128742" y="43636"/>
                    <a:pt x="128742" y="43946"/>
                  </a:cubicBezTo>
                  <a:cubicBezTo>
                    <a:pt x="128742" y="44267"/>
                    <a:pt x="128480" y="44517"/>
                    <a:pt x="128171" y="44517"/>
                  </a:cubicBezTo>
                  <a:cubicBezTo>
                    <a:pt x="127861" y="44517"/>
                    <a:pt x="127611" y="44267"/>
                    <a:pt x="127611" y="43946"/>
                  </a:cubicBezTo>
                  <a:cubicBezTo>
                    <a:pt x="127611" y="43636"/>
                    <a:pt x="127861" y="43386"/>
                    <a:pt x="128171" y="43386"/>
                  </a:cubicBezTo>
                  <a:close/>
                  <a:moveTo>
                    <a:pt x="131898" y="43386"/>
                  </a:moveTo>
                  <a:cubicBezTo>
                    <a:pt x="132195" y="43386"/>
                    <a:pt x="132457" y="43636"/>
                    <a:pt x="132457" y="43946"/>
                  </a:cubicBezTo>
                  <a:cubicBezTo>
                    <a:pt x="132457" y="44244"/>
                    <a:pt x="132207" y="44517"/>
                    <a:pt x="131898" y="44517"/>
                  </a:cubicBezTo>
                  <a:cubicBezTo>
                    <a:pt x="131600" y="44517"/>
                    <a:pt x="131326" y="44267"/>
                    <a:pt x="131326" y="43946"/>
                  </a:cubicBezTo>
                  <a:cubicBezTo>
                    <a:pt x="131338" y="43636"/>
                    <a:pt x="131576" y="43386"/>
                    <a:pt x="131898" y="43386"/>
                  </a:cubicBezTo>
                  <a:close/>
                  <a:moveTo>
                    <a:pt x="135624" y="43386"/>
                  </a:moveTo>
                  <a:cubicBezTo>
                    <a:pt x="135946" y="43386"/>
                    <a:pt x="136196" y="43636"/>
                    <a:pt x="136196" y="43946"/>
                  </a:cubicBezTo>
                  <a:cubicBezTo>
                    <a:pt x="136196" y="44267"/>
                    <a:pt x="135934" y="44517"/>
                    <a:pt x="135624" y="44517"/>
                  </a:cubicBezTo>
                  <a:cubicBezTo>
                    <a:pt x="135315" y="44517"/>
                    <a:pt x="135065" y="44267"/>
                    <a:pt x="135065" y="43946"/>
                  </a:cubicBezTo>
                  <a:cubicBezTo>
                    <a:pt x="135065" y="43636"/>
                    <a:pt x="135315" y="43386"/>
                    <a:pt x="135624" y="43386"/>
                  </a:cubicBezTo>
                  <a:close/>
                  <a:moveTo>
                    <a:pt x="139351" y="43386"/>
                  </a:moveTo>
                  <a:cubicBezTo>
                    <a:pt x="139649" y="43386"/>
                    <a:pt x="139910" y="43636"/>
                    <a:pt x="139910" y="43946"/>
                  </a:cubicBezTo>
                  <a:cubicBezTo>
                    <a:pt x="139910" y="44244"/>
                    <a:pt x="139660" y="44517"/>
                    <a:pt x="139351" y="44517"/>
                  </a:cubicBezTo>
                  <a:cubicBezTo>
                    <a:pt x="139053" y="44517"/>
                    <a:pt x="138779" y="44267"/>
                    <a:pt x="138779" y="43946"/>
                  </a:cubicBezTo>
                  <a:cubicBezTo>
                    <a:pt x="138803" y="43636"/>
                    <a:pt x="139041" y="43386"/>
                    <a:pt x="139351" y="43386"/>
                  </a:cubicBezTo>
                  <a:close/>
                  <a:moveTo>
                    <a:pt x="143089" y="43386"/>
                  </a:moveTo>
                  <a:cubicBezTo>
                    <a:pt x="143399" y="43386"/>
                    <a:pt x="143649" y="43636"/>
                    <a:pt x="143649" y="43946"/>
                  </a:cubicBezTo>
                  <a:cubicBezTo>
                    <a:pt x="143649" y="44267"/>
                    <a:pt x="143399" y="44517"/>
                    <a:pt x="143089" y="44517"/>
                  </a:cubicBezTo>
                  <a:cubicBezTo>
                    <a:pt x="142768" y="44517"/>
                    <a:pt x="142518" y="44267"/>
                    <a:pt x="142518" y="43946"/>
                  </a:cubicBezTo>
                  <a:cubicBezTo>
                    <a:pt x="142518" y="43636"/>
                    <a:pt x="142768" y="43386"/>
                    <a:pt x="143089" y="43386"/>
                  </a:cubicBezTo>
                  <a:close/>
                  <a:moveTo>
                    <a:pt x="146804" y="43386"/>
                  </a:moveTo>
                  <a:cubicBezTo>
                    <a:pt x="147102" y="43386"/>
                    <a:pt x="147376" y="43636"/>
                    <a:pt x="147376" y="43946"/>
                  </a:cubicBezTo>
                  <a:cubicBezTo>
                    <a:pt x="147376" y="44244"/>
                    <a:pt x="147114" y="44517"/>
                    <a:pt x="146804" y="44517"/>
                  </a:cubicBezTo>
                  <a:cubicBezTo>
                    <a:pt x="146495" y="44517"/>
                    <a:pt x="146245" y="44267"/>
                    <a:pt x="146245" y="43946"/>
                  </a:cubicBezTo>
                  <a:cubicBezTo>
                    <a:pt x="146257" y="43636"/>
                    <a:pt x="146495" y="43386"/>
                    <a:pt x="146804" y="43386"/>
                  </a:cubicBezTo>
                  <a:close/>
                  <a:moveTo>
                    <a:pt x="3405" y="45244"/>
                  </a:moveTo>
                  <a:cubicBezTo>
                    <a:pt x="3703" y="45244"/>
                    <a:pt x="3977" y="45494"/>
                    <a:pt x="3977" y="45815"/>
                  </a:cubicBezTo>
                  <a:cubicBezTo>
                    <a:pt x="3977" y="46113"/>
                    <a:pt x="3727" y="46375"/>
                    <a:pt x="3405" y="46375"/>
                  </a:cubicBezTo>
                  <a:cubicBezTo>
                    <a:pt x="3096" y="46375"/>
                    <a:pt x="2846" y="46125"/>
                    <a:pt x="2846" y="45815"/>
                  </a:cubicBezTo>
                  <a:cubicBezTo>
                    <a:pt x="2858" y="45518"/>
                    <a:pt x="3096" y="45244"/>
                    <a:pt x="3405" y="45244"/>
                  </a:cubicBezTo>
                  <a:close/>
                  <a:moveTo>
                    <a:pt x="7132" y="45244"/>
                  </a:moveTo>
                  <a:cubicBezTo>
                    <a:pt x="7430" y="45244"/>
                    <a:pt x="7692" y="45494"/>
                    <a:pt x="7692" y="45815"/>
                  </a:cubicBezTo>
                  <a:cubicBezTo>
                    <a:pt x="7692" y="46113"/>
                    <a:pt x="7442" y="46375"/>
                    <a:pt x="7132" y="46375"/>
                  </a:cubicBezTo>
                  <a:cubicBezTo>
                    <a:pt x="6834" y="46375"/>
                    <a:pt x="6560" y="46125"/>
                    <a:pt x="6560" y="45815"/>
                  </a:cubicBezTo>
                  <a:cubicBezTo>
                    <a:pt x="6584" y="45518"/>
                    <a:pt x="6822" y="45244"/>
                    <a:pt x="7132" y="45244"/>
                  </a:cubicBezTo>
                  <a:close/>
                  <a:moveTo>
                    <a:pt x="10871" y="45244"/>
                  </a:moveTo>
                  <a:cubicBezTo>
                    <a:pt x="11168" y="45244"/>
                    <a:pt x="11430" y="45494"/>
                    <a:pt x="11430" y="45815"/>
                  </a:cubicBezTo>
                  <a:cubicBezTo>
                    <a:pt x="11430" y="46113"/>
                    <a:pt x="11180" y="46375"/>
                    <a:pt x="10871" y="46375"/>
                  </a:cubicBezTo>
                  <a:cubicBezTo>
                    <a:pt x="10573" y="46375"/>
                    <a:pt x="10299" y="46125"/>
                    <a:pt x="10299" y="45815"/>
                  </a:cubicBezTo>
                  <a:cubicBezTo>
                    <a:pt x="10299" y="45518"/>
                    <a:pt x="10549" y="45244"/>
                    <a:pt x="10871" y="45244"/>
                  </a:cubicBezTo>
                  <a:close/>
                  <a:moveTo>
                    <a:pt x="14585" y="45244"/>
                  </a:moveTo>
                  <a:cubicBezTo>
                    <a:pt x="14883" y="45244"/>
                    <a:pt x="15157" y="45494"/>
                    <a:pt x="15157" y="45815"/>
                  </a:cubicBezTo>
                  <a:cubicBezTo>
                    <a:pt x="15157" y="46113"/>
                    <a:pt x="14895" y="46375"/>
                    <a:pt x="14585" y="46375"/>
                  </a:cubicBezTo>
                  <a:cubicBezTo>
                    <a:pt x="14288" y="46375"/>
                    <a:pt x="14014" y="46125"/>
                    <a:pt x="14014" y="45815"/>
                  </a:cubicBezTo>
                  <a:cubicBezTo>
                    <a:pt x="14038" y="45518"/>
                    <a:pt x="14276" y="45244"/>
                    <a:pt x="14585" y="45244"/>
                  </a:cubicBezTo>
                  <a:close/>
                  <a:moveTo>
                    <a:pt x="18324" y="45244"/>
                  </a:moveTo>
                  <a:cubicBezTo>
                    <a:pt x="18622" y="45244"/>
                    <a:pt x="18883" y="45494"/>
                    <a:pt x="18883" y="45815"/>
                  </a:cubicBezTo>
                  <a:cubicBezTo>
                    <a:pt x="18883" y="46113"/>
                    <a:pt x="18633" y="46375"/>
                    <a:pt x="18324" y="46375"/>
                  </a:cubicBezTo>
                  <a:cubicBezTo>
                    <a:pt x="18026" y="46375"/>
                    <a:pt x="17752" y="46125"/>
                    <a:pt x="17752" y="45815"/>
                  </a:cubicBezTo>
                  <a:cubicBezTo>
                    <a:pt x="17752" y="45518"/>
                    <a:pt x="18014" y="45244"/>
                    <a:pt x="18324" y="45244"/>
                  </a:cubicBezTo>
                  <a:close/>
                  <a:moveTo>
                    <a:pt x="22039" y="45244"/>
                  </a:moveTo>
                  <a:cubicBezTo>
                    <a:pt x="22336" y="45244"/>
                    <a:pt x="22610" y="45494"/>
                    <a:pt x="22610" y="45815"/>
                  </a:cubicBezTo>
                  <a:cubicBezTo>
                    <a:pt x="22610" y="46113"/>
                    <a:pt x="22360" y="46375"/>
                    <a:pt x="22039" y="46375"/>
                  </a:cubicBezTo>
                  <a:cubicBezTo>
                    <a:pt x="21729" y="46375"/>
                    <a:pt x="21479" y="46125"/>
                    <a:pt x="21479" y="45815"/>
                  </a:cubicBezTo>
                  <a:cubicBezTo>
                    <a:pt x="21491" y="45518"/>
                    <a:pt x="21729" y="45244"/>
                    <a:pt x="22039" y="45244"/>
                  </a:cubicBezTo>
                  <a:close/>
                  <a:moveTo>
                    <a:pt x="25777" y="45244"/>
                  </a:moveTo>
                  <a:cubicBezTo>
                    <a:pt x="26075" y="45244"/>
                    <a:pt x="26349" y="45494"/>
                    <a:pt x="26349" y="45815"/>
                  </a:cubicBezTo>
                  <a:cubicBezTo>
                    <a:pt x="26349" y="46113"/>
                    <a:pt x="26087" y="46375"/>
                    <a:pt x="25777" y="46375"/>
                  </a:cubicBezTo>
                  <a:cubicBezTo>
                    <a:pt x="25468" y="46375"/>
                    <a:pt x="25206" y="46125"/>
                    <a:pt x="25206" y="45815"/>
                  </a:cubicBezTo>
                  <a:cubicBezTo>
                    <a:pt x="25218" y="45518"/>
                    <a:pt x="25468" y="45244"/>
                    <a:pt x="25777" y="45244"/>
                  </a:cubicBezTo>
                  <a:close/>
                  <a:moveTo>
                    <a:pt x="29504" y="45244"/>
                  </a:moveTo>
                  <a:cubicBezTo>
                    <a:pt x="29801" y="45244"/>
                    <a:pt x="30063" y="45494"/>
                    <a:pt x="30063" y="45815"/>
                  </a:cubicBezTo>
                  <a:cubicBezTo>
                    <a:pt x="30063" y="46113"/>
                    <a:pt x="29813" y="46375"/>
                    <a:pt x="29504" y="46375"/>
                  </a:cubicBezTo>
                  <a:cubicBezTo>
                    <a:pt x="29182" y="46375"/>
                    <a:pt x="28932" y="46125"/>
                    <a:pt x="28932" y="45815"/>
                  </a:cubicBezTo>
                  <a:cubicBezTo>
                    <a:pt x="28944" y="45518"/>
                    <a:pt x="29182" y="45244"/>
                    <a:pt x="29504" y="45244"/>
                  </a:cubicBezTo>
                  <a:close/>
                  <a:moveTo>
                    <a:pt x="33230" y="45244"/>
                  </a:moveTo>
                  <a:cubicBezTo>
                    <a:pt x="33528" y="45244"/>
                    <a:pt x="33802" y="45494"/>
                    <a:pt x="33802" y="45815"/>
                  </a:cubicBezTo>
                  <a:cubicBezTo>
                    <a:pt x="33802" y="46113"/>
                    <a:pt x="33552" y="46375"/>
                    <a:pt x="33230" y="46375"/>
                  </a:cubicBezTo>
                  <a:cubicBezTo>
                    <a:pt x="32921" y="46375"/>
                    <a:pt x="32671" y="46125"/>
                    <a:pt x="32671" y="45815"/>
                  </a:cubicBezTo>
                  <a:cubicBezTo>
                    <a:pt x="32671" y="45518"/>
                    <a:pt x="32921" y="45244"/>
                    <a:pt x="33230" y="45244"/>
                  </a:cubicBezTo>
                  <a:close/>
                  <a:moveTo>
                    <a:pt x="36957" y="45244"/>
                  </a:moveTo>
                  <a:cubicBezTo>
                    <a:pt x="37255" y="45244"/>
                    <a:pt x="37517" y="45494"/>
                    <a:pt x="37517" y="45815"/>
                  </a:cubicBezTo>
                  <a:cubicBezTo>
                    <a:pt x="37517" y="46113"/>
                    <a:pt x="37267" y="46375"/>
                    <a:pt x="36957" y="46375"/>
                  </a:cubicBezTo>
                  <a:cubicBezTo>
                    <a:pt x="36648" y="46375"/>
                    <a:pt x="36386" y="46125"/>
                    <a:pt x="36386" y="45815"/>
                  </a:cubicBezTo>
                  <a:cubicBezTo>
                    <a:pt x="36409" y="45518"/>
                    <a:pt x="36648" y="45244"/>
                    <a:pt x="36957" y="45244"/>
                  </a:cubicBezTo>
                  <a:close/>
                  <a:moveTo>
                    <a:pt x="40672" y="45244"/>
                  </a:moveTo>
                  <a:cubicBezTo>
                    <a:pt x="40970" y="45244"/>
                    <a:pt x="41243" y="45494"/>
                    <a:pt x="41243" y="45815"/>
                  </a:cubicBezTo>
                  <a:cubicBezTo>
                    <a:pt x="41243" y="46113"/>
                    <a:pt x="40993" y="46375"/>
                    <a:pt x="40672" y="46375"/>
                  </a:cubicBezTo>
                  <a:cubicBezTo>
                    <a:pt x="40374" y="46375"/>
                    <a:pt x="40112" y="46125"/>
                    <a:pt x="40112" y="45815"/>
                  </a:cubicBezTo>
                  <a:cubicBezTo>
                    <a:pt x="40124" y="45518"/>
                    <a:pt x="40362" y="45244"/>
                    <a:pt x="40672" y="45244"/>
                  </a:cubicBezTo>
                  <a:close/>
                  <a:moveTo>
                    <a:pt x="44410" y="45244"/>
                  </a:moveTo>
                  <a:cubicBezTo>
                    <a:pt x="44708" y="45244"/>
                    <a:pt x="44982" y="45494"/>
                    <a:pt x="44982" y="45815"/>
                  </a:cubicBezTo>
                  <a:cubicBezTo>
                    <a:pt x="44982" y="46113"/>
                    <a:pt x="44720" y="46375"/>
                    <a:pt x="44410" y="46375"/>
                  </a:cubicBezTo>
                  <a:cubicBezTo>
                    <a:pt x="44113" y="46375"/>
                    <a:pt x="43851" y="46125"/>
                    <a:pt x="43851" y="45815"/>
                  </a:cubicBezTo>
                  <a:cubicBezTo>
                    <a:pt x="43851" y="45518"/>
                    <a:pt x="44101" y="45244"/>
                    <a:pt x="44410" y="45244"/>
                  </a:cubicBezTo>
                  <a:close/>
                  <a:moveTo>
                    <a:pt x="48137" y="45244"/>
                  </a:moveTo>
                  <a:cubicBezTo>
                    <a:pt x="48435" y="45244"/>
                    <a:pt x="48697" y="45494"/>
                    <a:pt x="48697" y="45815"/>
                  </a:cubicBezTo>
                  <a:cubicBezTo>
                    <a:pt x="48697" y="46113"/>
                    <a:pt x="48447" y="46375"/>
                    <a:pt x="48137" y="46375"/>
                  </a:cubicBezTo>
                  <a:cubicBezTo>
                    <a:pt x="47839" y="46375"/>
                    <a:pt x="47566" y="46125"/>
                    <a:pt x="47566" y="45815"/>
                  </a:cubicBezTo>
                  <a:cubicBezTo>
                    <a:pt x="47578" y="45518"/>
                    <a:pt x="47839" y="45244"/>
                    <a:pt x="48137" y="45244"/>
                  </a:cubicBezTo>
                  <a:close/>
                  <a:moveTo>
                    <a:pt x="51864" y="45244"/>
                  </a:moveTo>
                  <a:cubicBezTo>
                    <a:pt x="52161" y="45244"/>
                    <a:pt x="52435" y="45494"/>
                    <a:pt x="52435" y="45815"/>
                  </a:cubicBezTo>
                  <a:cubicBezTo>
                    <a:pt x="52435" y="46113"/>
                    <a:pt x="52185" y="46375"/>
                    <a:pt x="51864" y="46375"/>
                  </a:cubicBezTo>
                  <a:cubicBezTo>
                    <a:pt x="51566" y="46375"/>
                    <a:pt x="51304" y="46125"/>
                    <a:pt x="51304" y="45815"/>
                  </a:cubicBezTo>
                  <a:cubicBezTo>
                    <a:pt x="51304" y="45518"/>
                    <a:pt x="51554" y="45244"/>
                    <a:pt x="51864" y="45244"/>
                  </a:cubicBezTo>
                  <a:close/>
                  <a:moveTo>
                    <a:pt x="55602" y="45244"/>
                  </a:moveTo>
                  <a:cubicBezTo>
                    <a:pt x="55900" y="45244"/>
                    <a:pt x="56174" y="45494"/>
                    <a:pt x="56174" y="45815"/>
                  </a:cubicBezTo>
                  <a:cubicBezTo>
                    <a:pt x="56174" y="46113"/>
                    <a:pt x="55912" y="46375"/>
                    <a:pt x="55602" y="46375"/>
                  </a:cubicBezTo>
                  <a:cubicBezTo>
                    <a:pt x="55293" y="46375"/>
                    <a:pt x="55043" y="46125"/>
                    <a:pt x="55043" y="45815"/>
                  </a:cubicBezTo>
                  <a:cubicBezTo>
                    <a:pt x="55043" y="45518"/>
                    <a:pt x="55293" y="45244"/>
                    <a:pt x="55602" y="45244"/>
                  </a:cubicBezTo>
                  <a:close/>
                  <a:moveTo>
                    <a:pt x="59329" y="45244"/>
                  </a:moveTo>
                  <a:cubicBezTo>
                    <a:pt x="59627" y="45244"/>
                    <a:pt x="59889" y="45494"/>
                    <a:pt x="59889" y="45815"/>
                  </a:cubicBezTo>
                  <a:cubicBezTo>
                    <a:pt x="59889" y="46113"/>
                    <a:pt x="59639" y="46375"/>
                    <a:pt x="59329" y="46375"/>
                  </a:cubicBezTo>
                  <a:cubicBezTo>
                    <a:pt x="59008" y="46375"/>
                    <a:pt x="58757" y="46125"/>
                    <a:pt x="58757" y="45815"/>
                  </a:cubicBezTo>
                  <a:cubicBezTo>
                    <a:pt x="58757" y="45518"/>
                    <a:pt x="59008" y="45244"/>
                    <a:pt x="59329" y="45244"/>
                  </a:cubicBezTo>
                  <a:close/>
                  <a:moveTo>
                    <a:pt x="63056" y="45244"/>
                  </a:moveTo>
                  <a:cubicBezTo>
                    <a:pt x="63353" y="45244"/>
                    <a:pt x="63627" y="45494"/>
                    <a:pt x="63627" y="45815"/>
                  </a:cubicBezTo>
                  <a:cubicBezTo>
                    <a:pt x="63627" y="46113"/>
                    <a:pt x="63377" y="46375"/>
                    <a:pt x="63056" y="46375"/>
                  </a:cubicBezTo>
                  <a:cubicBezTo>
                    <a:pt x="62746" y="46375"/>
                    <a:pt x="62496" y="46125"/>
                    <a:pt x="62496" y="45815"/>
                  </a:cubicBezTo>
                  <a:cubicBezTo>
                    <a:pt x="62496" y="45518"/>
                    <a:pt x="62746" y="45244"/>
                    <a:pt x="63056" y="45244"/>
                  </a:cubicBezTo>
                  <a:close/>
                  <a:moveTo>
                    <a:pt x="66782" y="45244"/>
                  </a:moveTo>
                  <a:cubicBezTo>
                    <a:pt x="67080" y="45244"/>
                    <a:pt x="67342" y="45494"/>
                    <a:pt x="67342" y="45815"/>
                  </a:cubicBezTo>
                  <a:cubicBezTo>
                    <a:pt x="67342" y="46113"/>
                    <a:pt x="67092" y="46375"/>
                    <a:pt x="66782" y="46375"/>
                  </a:cubicBezTo>
                  <a:cubicBezTo>
                    <a:pt x="66473" y="46375"/>
                    <a:pt x="66211" y="46125"/>
                    <a:pt x="66211" y="45815"/>
                  </a:cubicBezTo>
                  <a:cubicBezTo>
                    <a:pt x="66235" y="45518"/>
                    <a:pt x="66473" y="45244"/>
                    <a:pt x="66782" y="45244"/>
                  </a:cubicBezTo>
                  <a:close/>
                  <a:moveTo>
                    <a:pt x="70509" y="45244"/>
                  </a:moveTo>
                  <a:cubicBezTo>
                    <a:pt x="70807" y="45244"/>
                    <a:pt x="71080" y="45494"/>
                    <a:pt x="71080" y="45815"/>
                  </a:cubicBezTo>
                  <a:cubicBezTo>
                    <a:pt x="71080" y="46113"/>
                    <a:pt x="70830" y="46375"/>
                    <a:pt x="70509" y="46375"/>
                  </a:cubicBezTo>
                  <a:cubicBezTo>
                    <a:pt x="70199" y="46375"/>
                    <a:pt x="69949" y="46125"/>
                    <a:pt x="69949" y="45815"/>
                  </a:cubicBezTo>
                  <a:cubicBezTo>
                    <a:pt x="69949" y="45518"/>
                    <a:pt x="70199" y="45244"/>
                    <a:pt x="70509" y="45244"/>
                  </a:cubicBezTo>
                  <a:close/>
                  <a:moveTo>
                    <a:pt x="74236" y="45244"/>
                  </a:moveTo>
                  <a:cubicBezTo>
                    <a:pt x="74533" y="45244"/>
                    <a:pt x="74795" y="45494"/>
                    <a:pt x="74795" y="45815"/>
                  </a:cubicBezTo>
                  <a:cubicBezTo>
                    <a:pt x="74795" y="46113"/>
                    <a:pt x="74545" y="46375"/>
                    <a:pt x="74236" y="46375"/>
                  </a:cubicBezTo>
                  <a:cubicBezTo>
                    <a:pt x="73938" y="46375"/>
                    <a:pt x="73676" y="46125"/>
                    <a:pt x="73676" y="45815"/>
                  </a:cubicBezTo>
                  <a:cubicBezTo>
                    <a:pt x="73676" y="45518"/>
                    <a:pt x="73926" y="45244"/>
                    <a:pt x="74236" y="45244"/>
                  </a:cubicBezTo>
                  <a:close/>
                  <a:moveTo>
                    <a:pt x="77855" y="45244"/>
                  </a:moveTo>
                  <a:cubicBezTo>
                    <a:pt x="78153" y="45244"/>
                    <a:pt x="78415" y="45494"/>
                    <a:pt x="78415" y="45815"/>
                  </a:cubicBezTo>
                  <a:cubicBezTo>
                    <a:pt x="78415" y="46113"/>
                    <a:pt x="78165" y="46375"/>
                    <a:pt x="77855" y="46375"/>
                  </a:cubicBezTo>
                  <a:cubicBezTo>
                    <a:pt x="77546" y="46375"/>
                    <a:pt x="77284" y="46125"/>
                    <a:pt x="77284" y="45815"/>
                  </a:cubicBezTo>
                  <a:cubicBezTo>
                    <a:pt x="77284" y="45518"/>
                    <a:pt x="77546" y="45244"/>
                    <a:pt x="77855" y="45244"/>
                  </a:cubicBezTo>
                  <a:close/>
                  <a:moveTo>
                    <a:pt x="81570" y="45244"/>
                  </a:moveTo>
                  <a:cubicBezTo>
                    <a:pt x="81868" y="45244"/>
                    <a:pt x="82141" y="45494"/>
                    <a:pt x="82141" y="45815"/>
                  </a:cubicBezTo>
                  <a:cubicBezTo>
                    <a:pt x="82141" y="46113"/>
                    <a:pt x="81879" y="46375"/>
                    <a:pt x="81570" y="46375"/>
                  </a:cubicBezTo>
                  <a:cubicBezTo>
                    <a:pt x="81260" y="46375"/>
                    <a:pt x="81010" y="46125"/>
                    <a:pt x="81010" y="45815"/>
                  </a:cubicBezTo>
                  <a:cubicBezTo>
                    <a:pt x="81022" y="45518"/>
                    <a:pt x="81260" y="45244"/>
                    <a:pt x="81570" y="45244"/>
                  </a:cubicBezTo>
                  <a:close/>
                  <a:moveTo>
                    <a:pt x="85308" y="45244"/>
                  </a:moveTo>
                  <a:cubicBezTo>
                    <a:pt x="85606" y="45244"/>
                    <a:pt x="85880" y="45494"/>
                    <a:pt x="85880" y="45815"/>
                  </a:cubicBezTo>
                  <a:cubicBezTo>
                    <a:pt x="85880" y="46113"/>
                    <a:pt x="85618" y="46375"/>
                    <a:pt x="85308" y="46375"/>
                  </a:cubicBezTo>
                  <a:cubicBezTo>
                    <a:pt x="84999" y="46375"/>
                    <a:pt x="84749" y="46125"/>
                    <a:pt x="84749" y="45815"/>
                  </a:cubicBezTo>
                  <a:cubicBezTo>
                    <a:pt x="84749" y="45518"/>
                    <a:pt x="84999" y="45244"/>
                    <a:pt x="85308" y="45244"/>
                  </a:cubicBezTo>
                  <a:close/>
                  <a:moveTo>
                    <a:pt x="89035" y="45244"/>
                  </a:moveTo>
                  <a:cubicBezTo>
                    <a:pt x="89333" y="45244"/>
                    <a:pt x="89595" y="45494"/>
                    <a:pt x="89595" y="45815"/>
                  </a:cubicBezTo>
                  <a:cubicBezTo>
                    <a:pt x="89595" y="46113"/>
                    <a:pt x="89345" y="46375"/>
                    <a:pt x="89035" y="46375"/>
                  </a:cubicBezTo>
                  <a:cubicBezTo>
                    <a:pt x="88714" y="46375"/>
                    <a:pt x="88464" y="46125"/>
                    <a:pt x="88464" y="45815"/>
                  </a:cubicBezTo>
                  <a:cubicBezTo>
                    <a:pt x="88475" y="45518"/>
                    <a:pt x="88714" y="45244"/>
                    <a:pt x="89035" y="45244"/>
                  </a:cubicBezTo>
                  <a:close/>
                  <a:moveTo>
                    <a:pt x="92762" y="45244"/>
                  </a:moveTo>
                  <a:cubicBezTo>
                    <a:pt x="93059" y="45244"/>
                    <a:pt x="93333" y="45494"/>
                    <a:pt x="93333" y="45815"/>
                  </a:cubicBezTo>
                  <a:cubicBezTo>
                    <a:pt x="93333" y="46113"/>
                    <a:pt x="93071" y="46375"/>
                    <a:pt x="92762" y="46375"/>
                  </a:cubicBezTo>
                  <a:cubicBezTo>
                    <a:pt x="92452" y="46375"/>
                    <a:pt x="92202" y="46125"/>
                    <a:pt x="92202" y="45815"/>
                  </a:cubicBezTo>
                  <a:cubicBezTo>
                    <a:pt x="92202" y="45518"/>
                    <a:pt x="92452" y="45244"/>
                    <a:pt x="92762" y="45244"/>
                  </a:cubicBezTo>
                  <a:close/>
                  <a:moveTo>
                    <a:pt x="96488" y="45244"/>
                  </a:moveTo>
                  <a:cubicBezTo>
                    <a:pt x="96786" y="45244"/>
                    <a:pt x="97048" y="45494"/>
                    <a:pt x="97048" y="45815"/>
                  </a:cubicBezTo>
                  <a:cubicBezTo>
                    <a:pt x="97048" y="46113"/>
                    <a:pt x="96798" y="46375"/>
                    <a:pt x="96488" y="46375"/>
                  </a:cubicBezTo>
                  <a:cubicBezTo>
                    <a:pt x="96191" y="46375"/>
                    <a:pt x="95917" y="46125"/>
                    <a:pt x="95917" y="45815"/>
                  </a:cubicBezTo>
                  <a:cubicBezTo>
                    <a:pt x="95917" y="45518"/>
                    <a:pt x="96179" y="45244"/>
                    <a:pt x="96488" y="45244"/>
                  </a:cubicBezTo>
                  <a:close/>
                  <a:moveTo>
                    <a:pt x="100203" y="45244"/>
                  </a:moveTo>
                  <a:cubicBezTo>
                    <a:pt x="100501" y="45244"/>
                    <a:pt x="100775" y="45494"/>
                    <a:pt x="100775" y="45815"/>
                  </a:cubicBezTo>
                  <a:cubicBezTo>
                    <a:pt x="100775" y="46113"/>
                    <a:pt x="100513" y="46375"/>
                    <a:pt x="100203" y="46375"/>
                  </a:cubicBezTo>
                  <a:cubicBezTo>
                    <a:pt x="99905" y="46375"/>
                    <a:pt x="99644" y="46125"/>
                    <a:pt x="99644" y="45815"/>
                  </a:cubicBezTo>
                  <a:cubicBezTo>
                    <a:pt x="99655" y="45518"/>
                    <a:pt x="99894" y="45244"/>
                    <a:pt x="100203" y="45244"/>
                  </a:cubicBezTo>
                  <a:close/>
                  <a:moveTo>
                    <a:pt x="103942" y="45244"/>
                  </a:moveTo>
                  <a:cubicBezTo>
                    <a:pt x="104239" y="45244"/>
                    <a:pt x="104513" y="45494"/>
                    <a:pt x="104513" y="45815"/>
                  </a:cubicBezTo>
                  <a:cubicBezTo>
                    <a:pt x="104513" y="46113"/>
                    <a:pt x="104251" y="46375"/>
                    <a:pt x="103942" y="46375"/>
                  </a:cubicBezTo>
                  <a:cubicBezTo>
                    <a:pt x="103644" y="46375"/>
                    <a:pt x="103382" y="46125"/>
                    <a:pt x="103382" y="45815"/>
                  </a:cubicBezTo>
                  <a:cubicBezTo>
                    <a:pt x="103382" y="45518"/>
                    <a:pt x="103632" y="45244"/>
                    <a:pt x="103942" y="45244"/>
                  </a:cubicBezTo>
                  <a:close/>
                  <a:moveTo>
                    <a:pt x="107668" y="45244"/>
                  </a:moveTo>
                  <a:cubicBezTo>
                    <a:pt x="107966" y="45244"/>
                    <a:pt x="108228" y="45494"/>
                    <a:pt x="108228" y="45815"/>
                  </a:cubicBezTo>
                  <a:cubicBezTo>
                    <a:pt x="108228" y="46113"/>
                    <a:pt x="107978" y="46375"/>
                    <a:pt x="107668" y="46375"/>
                  </a:cubicBezTo>
                  <a:cubicBezTo>
                    <a:pt x="107371" y="46375"/>
                    <a:pt x="107097" y="46125"/>
                    <a:pt x="107097" y="45815"/>
                  </a:cubicBezTo>
                  <a:cubicBezTo>
                    <a:pt x="107109" y="45518"/>
                    <a:pt x="107347" y="45244"/>
                    <a:pt x="107668" y="45244"/>
                  </a:cubicBezTo>
                  <a:close/>
                  <a:moveTo>
                    <a:pt x="111395" y="45244"/>
                  </a:moveTo>
                  <a:cubicBezTo>
                    <a:pt x="111693" y="45244"/>
                    <a:pt x="111967" y="45494"/>
                    <a:pt x="111967" y="45815"/>
                  </a:cubicBezTo>
                  <a:cubicBezTo>
                    <a:pt x="111967" y="46113"/>
                    <a:pt x="111705" y="46375"/>
                    <a:pt x="111395" y="46375"/>
                  </a:cubicBezTo>
                  <a:cubicBezTo>
                    <a:pt x="111085" y="46375"/>
                    <a:pt x="110835" y="46125"/>
                    <a:pt x="110835" y="45815"/>
                  </a:cubicBezTo>
                  <a:cubicBezTo>
                    <a:pt x="110835" y="45518"/>
                    <a:pt x="111085" y="45244"/>
                    <a:pt x="111395" y="45244"/>
                  </a:cubicBezTo>
                  <a:close/>
                  <a:moveTo>
                    <a:pt x="115122" y="45244"/>
                  </a:moveTo>
                  <a:cubicBezTo>
                    <a:pt x="115419" y="45244"/>
                    <a:pt x="115681" y="45494"/>
                    <a:pt x="115681" y="45815"/>
                  </a:cubicBezTo>
                  <a:cubicBezTo>
                    <a:pt x="115681" y="46113"/>
                    <a:pt x="115431" y="46375"/>
                    <a:pt x="115122" y="46375"/>
                  </a:cubicBezTo>
                  <a:cubicBezTo>
                    <a:pt x="114812" y="46375"/>
                    <a:pt x="114550" y="46125"/>
                    <a:pt x="114550" y="45815"/>
                  </a:cubicBezTo>
                  <a:cubicBezTo>
                    <a:pt x="114574" y="45518"/>
                    <a:pt x="114812" y="45244"/>
                    <a:pt x="115122" y="45244"/>
                  </a:cubicBezTo>
                  <a:close/>
                  <a:moveTo>
                    <a:pt x="118860" y="45244"/>
                  </a:moveTo>
                  <a:cubicBezTo>
                    <a:pt x="119158" y="45244"/>
                    <a:pt x="119420" y="45494"/>
                    <a:pt x="119420" y="45815"/>
                  </a:cubicBezTo>
                  <a:cubicBezTo>
                    <a:pt x="119420" y="46113"/>
                    <a:pt x="119170" y="46375"/>
                    <a:pt x="118860" y="46375"/>
                  </a:cubicBezTo>
                  <a:cubicBezTo>
                    <a:pt x="118539" y="46375"/>
                    <a:pt x="118289" y="46125"/>
                    <a:pt x="118289" y="45815"/>
                  </a:cubicBezTo>
                  <a:cubicBezTo>
                    <a:pt x="118289" y="45518"/>
                    <a:pt x="118539" y="45244"/>
                    <a:pt x="118860" y="45244"/>
                  </a:cubicBezTo>
                  <a:close/>
                  <a:moveTo>
                    <a:pt x="122575" y="45244"/>
                  </a:moveTo>
                  <a:cubicBezTo>
                    <a:pt x="122873" y="45244"/>
                    <a:pt x="123146" y="45494"/>
                    <a:pt x="123146" y="45815"/>
                  </a:cubicBezTo>
                  <a:cubicBezTo>
                    <a:pt x="123146" y="46113"/>
                    <a:pt x="122885" y="46375"/>
                    <a:pt x="122575" y="46375"/>
                  </a:cubicBezTo>
                  <a:cubicBezTo>
                    <a:pt x="122265" y="46375"/>
                    <a:pt x="122015" y="46125"/>
                    <a:pt x="122015" y="45815"/>
                  </a:cubicBezTo>
                  <a:cubicBezTo>
                    <a:pt x="122027" y="45518"/>
                    <a:pt x="122277" y="45244"/>
                    <a:pt x="122575" y="45244"/>
                  </a:cubicBezTo>
                  <a:close/>
                  <a:moveTo>
                    <a:pt x="126314" y="45244"/>
                  </a:moveTo>
                  <a:cubicBezTo>
                    <a:pt x="126611" y="45244"/>
                    <a:pt x="126873" y="45494"/>
                    <a:pt x="126873" y="45815"/>
                  </a:cubicBezTo>
                  <a:cubicBezTo>
                    <a:pt x="126873" y="46113"/>
                    <a:pt x="126623" y="46375"/>
                    <a:pt x="126314" y="46375"/>
                  </a:cubicBezTo>
                  <a:cubicBezTo>
                    <a:pt x="126004" y="46375"/>
                    <a:pt x="125742" y="46125"/>
                    <a:pt x="125742" y="45815"/>
                  </a:cubicBezTo>
                  <a:cubicBezTo>
                    <a:pt x="125742" y="45518"/>
                    <a:pt x="126004" y="45244"/>
                    <a:pt x="126314" y="45244"/>
                  </a:cubicBezTo>
                  <a:close/>
                  <a:moveTo>
                    <a:pt x="130028" y="45244"/>
                  </a:moveTo>
                  <a:cubicBezTo>
                    <a:pt x="130326" y="45244"/>
                    <a:pt x="130600" y="45494"/>
                    <a:pt x="130600" y="45815"/>
                  </a:cubicBezTo>
                  <a:cubicBezTo>
                    <a:pt x="130600" y="46113"/>
                    <a:pt x="130350" y="46375"/>
                    <a:pt x="130028" y="46375"/>
                  </a:cubicBezTo>
                  <a:cubicBezTo>
                    <a:pt x="129731" y="46375"/>
                    <a:pt x="129469" y="46125"/>
                    <a:pt x="129469" y="45815"/>
                  </a:cubicBezTo>
                  <a:cubicBezTo>
                    <a:pt x="129469" y="45518"/>
                    <a:pt x="129719" y="45244"/>
                    <a:pt x="130028" y="45244"/>
                  </a:cubicBezTo>
                  <a:close/>
                  <a:moveTo>
                    <a:pt x="133767" y="45244"/>
                  </a:moveTo>
                  <a:cubicBezTo>
                    <a:pt x="134065" y="45244"/>
                    <a:pt x="134326" y="45494"/>
                    <a:pt x="134326" y="45815"/>
                  </a:cubicBezTo>
                  <a:cubicBezTo>
                    <a:pt x="134326" y="46113"/>
                    <a:pt x="134076" y="46375"/>
                    <a:pt x="133767" y="46375"/>
                  </a:cubicBezTo>
                  <a:cubicBezTo>
                    <a:pt x="133469" y="46375"/>
                    <a:pt x="133207" y="46125"/>
                    <a:pt x="133207" y="45815"/>
                  </a:cubicBezTo>
                  <a:cubicBezTo>
                    <a:pt x="133207" y="45518"/>
                    <a:pt x="133457" y="45244"/>
                    <a:pt x="133767" y="45244"/>
                  </a:cubicBezTo>
                  <a:close/>
                  <a:moveTo>
                    <a:pt x="137494" y="45244"/>
                  </a:moveTo>
                  <a:cubicBezTo>
                    <a:pt x="137791" y="45244"/>
                    <a:pt x="138053" y="45494"/>
                    <a:pt x="138053" y="45815"/>
                  </a:cubicBezTo>
                  <a:cubicBezTo>
                    <a:pt x="138053" y="46113"/>
                    <a:pt x="137803" y="46375"/>
                    <a:pt x="137494" y="46375"/>
                  </a:cubicBezTo>
                  <a:cubicBezTo>
                    <a:pt x="137196" y="46375"/>
                    <a:pt x="136922" y="46125"/>
                    <a:pt x="136922" y="45815"/>
                  </a:cubicBezTo>
                  <a:cubicBezTo>
                    <a:pt x="136934" y="45518"/>
                    <a:pt x="137172" y="45244"/>
                    <a:pt x="137494" y="45244"/>
                  </a:cubicBezTo>
                  <a:close/>
                  <a:moveTo>
                    <a:pt x="141220" y="45244"/>
                  </a:moveTo>
                  <a:cubicBezTo>
                    <a:pt x="141518" y="45244"/>
                    <a:pt x="141792" y="45494"/>
                    <a:pt x="141792" y="45815"/>
                  </a:cubicBezTo>
                  <a:cubicBezTo>
                    <a:pt x="141792" y="46113"/>
                    <a:pt x="141530" y="46375"/>
                    <a:pt x="141220" y="46375"/>
                  </a:cubicBezTo>
                  <a:cubicBezTo>
                    <a:pt x="140911" y="46375"/>
                    <a:pt x="140661" y="46125"/>
                    <a:pt x="140661" y="45815"/>
                  </a:cubicBezTo>
                  <a:cubicBezTo>
                    <a:pt x="140661" y="45518"/>
                    <a:pt x="140911" y="45244"/>
                    <a:pt x="141220" y="45244"/>
                  </a:cubicBezTo>
                  <a:close/>
                  <a:moveTo>
                    <a:pt x="144947" y="45244"/>
                  </a:moveTo>
                  <a:cubicBezTo>
                    <a:pt x="145244" y="45244"/>
                    <a:pt x="145506" y="45494"/>
                    <a:pt x="145506" y="45815"/>
                  </a:cubicBezTo>
                  <a:cubicBezTo>
                    <a:pt x="145506" y="46113"/>
                    <a:pt x="145256" y="46375"/>
                    <a:pt x="144947" y="46375"/>
                  </a:cubicBezTo>
                  <a:cubicBezTo>
                    <a:pt x="144637" y="46375"/>
                    <a:pt x="144375" y="46125"/>
                    <a:pt x="144375" y="45815"/>
                  </a:cubicBezTo>
                  <a:cubicBezTo>
                    <a:pt x="144399" y="45518"/>
                    <a:pt x="144637" y="45244"/>
                    <a:pt x="144947" y="45244"/>
                  </a:cubicBezTo>
                  <a:close/>
                  <a:moveTo>
                    <a:pt x="148685" y="45244"/>
                  </a:moveTo>
                  <a:cubicBezTo>
                    <a:pt x="148983" y="45244"/>
                    <a:pt x="149245" y="45494"/>
                    <a:pt x="149245" y="45815"/>
                  </a:cubicBezTo>
                  <a:cubicBezTo>
                    <a:pt x="149245" y="46113"/>
                    <a:pt x="148995" y="46375"/>
                    <a:pt x="148685" y="46375"/>
                  </a:cubicBezTo>
                  <a:cubicBezTo>
                    <a:pt x="148364" y="46375"/>
                    <a:pt x="148114" y="46125"/>
                    <a:pt x="148114" y="45815"/>
                  </a:cubicBezTo>
                  <a:cubicBezTo>
                    <a:pt x="148114" y="45518"/>
                    <a:pt x="148364" y="45244"/>
                    <a:pt x="148685" y="45244"/>
                  </a:cubicBezTo>
                  <a:close/>
                  <a:moveTo>
                    <a:pt x="1548" y="47125"/>
                  </a:moveTo>
                  <a:cubicBezTo>
                    <a:pt x="1846" y="47125"/>
                    <a:pt x="2119" y="47375"/>
                    <a:pt x="2119" y="47685"/>
                  </a:cubicBezTo>
                  <a:cubicBezTo>
                    <a:pt x="2119" y="47982"/>
                    <a:pt x="1858" y="48244"/>
                    <a:pt x="1548" y="48244"/>
                  </a:cubicBezTo>
                  <a:cubicBezTo>
                    <a:pt x="1238" y="48244"/>
                    <a:pt x="988" y="47994"/>
                    <a:pt x="988" y="47685"/>
                  </a:cubicBezTo>
                  <a:cubicBezTo>
                    <a:pt x="988" y="47375"/>
                    <a:pt x="1238" y="47125"/>
                    <a:pt x="1548" y="47125"/>
                  </a:cubicBezTo>
                  <a:close/>
                  <a:moveTo>
                    <a:pt x="5287" y="47125"/>
                  </a:moveTo>
                  <a:cubicBezTo>
                    <a:pt x="5596" y="47125"/>
                    <a:pt x="5846" y="47375"/>
                    <a:pt x="5846" y="47685"/>
                  </a:cubicBezTo>
                  <a:cubicBezTo>
                    <a:pt x="5846" y="47994"/>
                    <a:pt x="5596" y="48244"/>
                    <a:pt x="5287" y="48244"/>
                  </a:cubicBezTo>
                  <a:cubicBezTo>
                    <a:pt x="4977" y="48244"/>
                    <a:pt x="4715" y="47994"/>
                    <a:pt x="4715" y="47685"/>
                  </a:cubicBezTo>
                  <a:cubicBezTo>
                    <a:pt x="4715" y="47375"/>
                    <a:pt x="4977" y="47125"/>
                    <a:pt x="5287" y="47125"/>
                  </a:cubicBezTo>
                  <a:close/>
                  <a:moveTo>
                    <a:pt x="9001" y="47125"/>
                  </a:moveTo>
                  <a:cubicBezTo>
                    <a:pt x="9299" y="47125"/>
                    <a:pt x="9573" y="47375"/>
                    <a:pt x="9573" y="47685"/>
                  </a:cubicBezTo>
                  <a:cubicBezTo>
                    <a:pt x="9573" y="47982"/>
                    <a:pt x="9323" y="48244"/>
                    <a:pt x="9001" y="48244"/>
                  </a:cubicBezTo>
                  <a:cubicBezTo>
                    <a:pt x="8704" y="48244"/>
                    <a:pt x="8442" y="47994"/>
                    <a:pt x="8442" y="47685"/>
                  </a:cubicBezTo>
                  <a:cubicBezTo>
                    <a:pt x="8442" y="47375"/>
                    <a:pt x="8692" y="47125"/>
                    <a:pt x="9001" y="47125"/>
                  </a:cubicBezTo>
                  <a:close/>
                  <a:moveTo>
                    <a:pt x="12728" y="47125"/>
                  </a:moveTo>
                  <a:cubicBezTo>
                    <a:pt x="13037" y="47125"/>
                    <a:pt x="13288" y="47375"/>
                    <a:pt x="13288" y="47685"/>
                  </a:cubicBezTo>
                  <a:cubicBezTo>
                    <a:pt x="13288" y="47994"/>
                    <a:pt x="13037" y="48244"/>
                    <a:pt x="12728" y="48244"/>
                  </a:cubicBezTo>
                  <a:cubicBezTo>
                    <a:pt x="12418" y="48244"/>
                    <a:pt x="12156" y="47994"/>
                    <a:pt x="12156" y="47685"/>
                  </a:cubicBezTo>
                  <a:cubicBezTo>
                    <a:pt x="12156" y="47375"/>
                    <a:pt x="12418" y="47125"/>
                    <a:pt x="12728" y="47125"/>
                  </a:cubicBezTo>
                  <a:close/>
                  <a:moveTo>
                    <a:pt x="16466" y="47125"/>
                  </a:moveTo>
                  <a:cubicBezTo>
                    <a:pt x="16764" y="47125"/>
                    <a:pt x="17026" y="47375"/>
                    <a:pt x="17026" y="47685"/>
                  </a:cubicBezTo>
                  <a:cubicBezTo>
                    <a:pt x="17026" y="47982"/>
                    <a:pt x="16776" y="48244"/>
                    <a:pt x="16466" y="48244"/>
                  </a:cubicBezTo>
                  <a:cubicBezTo>
                    <a:pt x="16169" y="48244"/>
                    <a:pt x="15895" y="47994"/>
                    <a:pt x="15895" y="47685"/>
                  </a:cubicBezTo>
                  <a:cubicBezTo>
                    <a:pt x="15895" y="47375"/>
                    <a:pt x="16145" y="47125"/>
                    <a:pt x="16466" y="47125"/>
                  </a:cubicBezTo>
                  <a:close/>
                  <a:moveTo>
                    <a:pt x="20181" y="47125"/>
                  </a:moveTo>
                  <a:cubicBezTo>
                    <a:pt x="20491" y="47125"/>
                    <a:pt x="20753" y="47375"/>
                    <a:pt x="20753" y="47685"/>
                  </a:cubicBezTo>
                  <a:cubicBezTo>
                    <a:pt x="20753" y="47994"/>
                    <a:pt x="20491" y="48244"/>
                    <a:pt x="20181" y="48244"/>
                  </a:cubicBezTo>
                  <a:cubicBezTo>
                    <a:pt x="19872" y="48244"/>
                    <a:pt x="19622" y="47994"/>
                    <a:pt x="19622" y="47685"/>
                  </a:cubicBezTo>
                  <a:cubicBezTo>
                    <a:pt x="19622" y="47375"/>
                    <a:pt x="19872" y="47125"/>
                    <a:pt x="20181" y="47125"/>
                  </a:cubicBezTo>
                  <a:close/>
                  <a:moveTo>
                    <a:pt x="23920" y="47125"/>
                  </a:moveTo>
                  <a:cubicBezTo>
                    <a:pt x="24217" y="47125"/>
                    <a:pt x="24479" y="47375"/>
                    <a:pt x="24479" y="47685"/>
                  </a:cubicBezTo>
                  <a:cubicBezTo>
                    <a:pt x="24479" y="47982"/>
                    <a:pt x="24229" y="48244"/>
                    <a:pt x="23920" y="48244"/>
                  </a:cubicBezTo>
                  <a:cubicBezTo>
                    <a:pt x="23610" y="48244"/>
                    <a:pt x="23348" y="47994"/>
                    <a:pt x="23348" y="47685"/>
                  </a:cubicBezTo>
                  <a:cubicBezTo>
                    <a:pt x="23348" y="47375"/>
                    <a:pt x="23610" y="47125"/>
                    <a:pt x="23920" y="47125"/>
                  </a:cubicBezTo>
                  <a:close/>
                  <a:moveTo>
                    <a:pt x="27635" y="47125"/>
                  </a:moveTo>
                  <a:cubicBezTo>
                    <a:pt x="27956" y="47125"/>
                    <a:pt x="28206" y="47375"/>
                    <a:pt x="28206" y="47685"/>
                  </a:cubicBezTo>
                  <a:cubicBezTo>
                    <a:pt x="28206" y="47994"/>
                    <a:pt x="27956" y="48244"/>
                    <a:pt x="27635" y="48244"/>
                  </a:cubicBezTo>
                  <a:cubicBezTo>
                    <a:pt x="27325" y="48244"/>
                    <a:pt x="27075" y="47994"/>
                    <a:pt x="27075" y="47685"/>
                  </a:cubicBezTo>
                  <a:cubicBezTo>
                    <a:pt x="27075" y="47375"/>
                    <a:pt x="27325" y="47125"/>
                    <a:pt x="27635" y="47125"/>
                  </a:cubicBezTo>
                  <a:close/>
                  <a:moveTo>
                    <a:pt x="31373" y="47125"/>
                  </a:moveTo>
                  <a:cubicBezTo>
                    <a:pt x="31671" y="47125"/>
                    <a:pt x="31945" y="47375"/>
                    <a:pt x="31945" y="47685"/>
                  </a:cubicBezTo>
                  <a:cubicBezTo>
                    <a:pt x="31945" y="47982"/>
                    <a:pt x="31683" y="48244"/>
                    <a:pt x="31373" y="48244"/>
                  </a:cubicBezTo>
                  <a:cubicBezTo>
                    <a:pt x="31064" y="48244"/>
                    <a:pt x="30814" y="47994"/>
                    <a:pt x="30814" y="47685"/>
                  </a:cubicBezTo>
                  <a:cubicBezTo>
                    <a:pt x="30814" y="47375"/>
                    <a:pt x="31064" y="47125"/>
                    <a:pt x="31373" y="47125"/>
                  </a:cubicBezTo>
                  <a:close/>
                  <a:moveTo>
                    <a:pt x="35100" y="47125"/>
                  </a:moveTo>
                  <a:cubicBezTo>
                    <a:pt x="35409" y="47125"/>
                    <a:pt x="35659" y="47375"/>
                    <a:pt x="35659" y="47685"/>
                  </a:cubicBezTo>
                  <a:cubicBezTo>
                    <a:pt x="35659" y="47994"/>
                    <a:pt x="35409" y="48244"/>
                    <a:pt x="35100" y="48244"/>
                  </a:cubicBezTo>
                  <a:cubicBezTo>
                    <a:pt x="34778" y="48244"/>
                    <a:pt x="34528" y="47994"/>
                    <a:pt x="34528" y="47685"/>
                  </a:cubicBezTo>
                  <a:cubicBezTo>
                    <a:pt x="34528" y="47375"/>
                    <a:pt x="34778" y="47125"/>
                    <a:pt x="35100" y="47125"/>
                  </a:cubicBezTo>
                  <a:close/>
                  <a:moveTo>
                    <a:pt x="38815" y="47125"/>
                  </a:moveTo>
                  <a:cubicBezTo>
                    <a:pt x="39112" y="47125"/>
                    <a:pt x="39386" y="47375"/>
                    <a:pt x="39386" y="47685"/>
                  </a:cubicBezTo>
                  <a:cubicBezTo>
                    <a:pt x="39386" y="47982"/>
                    <a:pt x="39124" y="48244"/>
                    <a:pt x="38815" y="48244"/>
                  </a:cubicBezTo>
                  <a:cubicBezTo>
                    <a:pt x="38517" y="48244"/>
                    <a:pt x="38255" y="47994"/>
                    <a:pt x="38255" y="47685"/>
                  </a:cubicBezTo>
                  <a:cubicBezTo>
                    <a:pt x="38267" y="47375"/>
                    <a:pt x="38505" y="47125"/>
                    <a:pt x="38815" y="47125"/>
                  </a:cubicBezTo>
                  <a:close/>
                  <a:moveTo>
                    <a:pt x="42553" y="47125"/>
                  </a:moveTo>
                  <a:cubicBezTo>
                    <a:pt x="42863" y="47125"/>
                    <a:pt x="43113" y="47375"/>
                    <a:pt x="43113" y="47685"/>
                  </a:cubicBezTo>
                  <a:cubicBezTo>
                    <a:pt x="43113" y="47994"/>
                    <a:pt x="42863" y="48244"/>
                    <a:pt x="42553" y="48244"/>
                  </a:cubicBezTo>
                  <a:cubicBezTo>
                    <a:pt x="42232" y="48244"/>
                    <a:pt x="41982" y="47994"/>
                    <a:pt x="41982" y="47685"/>
                  </a:cubicBezTo>
                  <a:cubicBezTo>
                    <a:pt x="41982" y="47375"/>
                    <a:pt x="42244" y="47125"/>
                    <a:pt x="42553" y="47125"/>
                  </a:cubicBezTo>
                  <a:close/>
                  <a:moveTo>
                    <a:pt x="46268" y="47125"/>
                  </a:moveTo>
                  <a:cubicBezTo>
                    <a:pt x="46565" y="47125"/>
                    <a:pt x="46839" y="47375"/>
                    <a:pt x="46839" y="47685"/>
                  </a:cubicBezTo>
                  <a:cubicBezTo>
                    <a:pt x="46839" y="47982"/>
                    <a:pt x="46589" y="48244"/>
                    <a:pt x="46268" y="48244"/>
                  </a:cubicBezTo>
                  <a:cubicBezTo>
                    <a:pt x="45970" y="48244"/>
                    <a:pt x="45708" y="47994"/>
                    <a:pt x="45708" y="47685"/>
                  </a:cubicBezTo>
                  <a:cubicBezTo>
                    <a:pt x="45720" y="47375"/>
                    <a:pt x="45958" y="47125"/>
                    <a:pt x="46268" y="47125"/>
                  </a:cubicBezTo>
                  <a:close/>
                  <a:moveTo>
                    <a:pt x="50006" y="47125"/>
                  </a:moveTo>
                  <a:cubicBezTo>
                    <a:pt x="50316" y="47125"/>
                    <a:pt x="50578" y="47375"/>
                    <a:pt x="50578" y="47685"/>
                  </a:cubicBezTo>
                  <a:cubicBezTo>
                    <a:pt x="50578" y="47994"/>
                    <a:pt x="50316" y="48244"/>
                    <a:pt x="50006" y="48244"/>
                  </a:cubicBezTo>
                  <a:cubicBezTo>
                    <a:pt x="49697" y="48244"/>
                    <a:pt x="49447" y="47994"/>
                    <a:pt x="49447" y="47685"/>
                  </a:cubicBezTo>
                  <a:cubicBezTo>
                    <a:pt x="49447" y="47375"/>
                    <a:pt x="49697" y="47125"/>
                    <a:pt x="50006" y="47125"/>
                  </a:cubicBezTo>
                  <a:close/>
                  <a:moveTo>
                    <a:pt x="53733" y="47125"/>
                  </a:moveTo>
                  <a:cubicBezTo>
                    <a:pt x="54031" y="47125"/>
                    <a:pt x="54293" y="47375"/>
                    <a:pt x="54293" y="47685"/>
                  </a:cubicBezTo>
                  <a:cubicBezTo>
                    <a:pt x="54293" y="47982"/>
                    <a:pt x="54043" y="48244"/>
                    <a:pt x="53733" y="48244"/>
                  </a:cubicBezTo>
                  <a:cubicBezTo>
                    <a:pt x="53412" y="48244"/>
                    <a:pt x="53162" y="47994"/>
                    <a:pt x="53162" y="47685"/>
                  </a:cubicBezTo>
                  <a:cubicBezTo>
                    <a:pt x="53173" y="47375"/>
                    <a:pt x="53412" y="47125"/>
                    <a:pt x="53733" y="47125"/>
                  </a:cubicBezTo>
                  <a:close/>
                  <a:moveTo>
                    <a:pt x="57460" y="47125"/>
                  </a:moveTo>
                  <a:cubicBezTo>
                    <a:pt x="57781" y="47125"/>
                    <a:pt x="58031" y="47375"/>
                    <a:pt x="58031" y="47685"/>
                  </a:cubicBezTo>
                  <a:cubicBezTo>
                    <a:pt x="58031" y="47994"/>
                    <a:pt x="57781" y="48244"/>
                    <a:pt x="57460" y="48244"/>
                  </a:cubicBezTo>
                  <a:cubicBezTo>
                    <a:pt x="57150" y="48244"/>
                    <a:pt x="56900" y="47994"/>
                    <a:pt x="56900" y="47685"/>
                  </a:cubicBezTo>
                  <a:cubicBezTo>
                    <a:pt x="56900" y="47375"/>
                    <a:pt x="57150" y="47125"/>
                    <a:pt x="57460" y="47125"/>
                  </a:cubicBezTo>
                  <a:close/>
                  <a:moveTo>
                    <a:pt x="61186" y="47125"/>
                  </a:moveTo>
                  <a:cubicBezTo>
                    <a:pt x="61484" y="47125"/>
                    <a:pt x="61746" y="47375"/>
                    <a:pt x="61746" y="47685"/>
                  </a:cubicBezTo>
                  <a:cubicBezTo>
                    <a:pt x="61746" y="47982"/>
                    <a:pt x="61496" y="48244"/>
                    <a:pt x="61186" y="48244"/>
                  </a:cubicBezTo>
                  <a:cubicBezTo>
                    <a:pt x="60877" y="48244"/>
                    <a:pt x="60615" y="47994"/>
                    <a:pt x="60615" y="47685"/>
                  </a:cubicBezTo>
                  <a:cubicBezTo>
                    <a:pt x="60639" y="47375"/>
                    <a:pt x="60877" y="47125"/>
                    <a:pt x="61186" y="47125"/>
                  </a:cubicBezTo>
                  <a:close/>
                  <a:moveTo>
                    <a:pt x="64925" y="47125"/>
                  </a:moveTo>
                  <a:cubicBezTo>
                    <a:pt x="65234" y="47125"/>
                    <a:pt x="65485" y="47375"/>
                    <a:pt x="65485" y="47685"/>
                  </a:cubicBezTo>
                  <a:cubicBezTo>
                    <a:pt x="65485" y="47994"/>
                    <a:pt x="65234" y="48244"/>
                    <a:pt x="64925" y="48244"/>
                  </a:cubicBezTo>
                  <a:cubicBezTo>
                    <a:pt x="64603" y="48244"/>
                    <a:pt x="64353" y="47994"/>
                    <a:pt x="64353" y="47685"/>
                  </a:cubicBezTo>
                  <a:cubicBezTo>
                    <a:pt x="64353" y="47375"/>
                    <a:pt x="64603" y="47125"/>
                    <a:pt x="64925" y="47125"/>
                  </a:cubicBezTo>
                  <a:close/>
                  <a:moveTo>
                    <a:pt x="68640" y="47125"/>
                  </a:moveTo>
                  <a:cubicBezTo>
                    <a:pt x="68937" y="47125"/>
                    <a:pt x="69211" y="47375"/>
                    <a:pt x="69211" y="47685"/>
                  </a:cubicBezTo>
                  <a:cubicBezTo>
                    <a:pt x="69211" y="47982"/>
                    <a:pt x="68949" y="48244"/>
                    <a:pt x="68640" y="48244"/>
                  </a:cubicBezTo>
                  <a:cubicBezTo>
                    <a:pt x="68330" y="48244"/>
                    <a:pt x="68080" y="47994"/>
                    <a:pt x="68080" y="47685"/>
                  </a:cubicBezTo>
                  <a:cubicBezTo>
                    <a:pt x="68092" y="47375"/>
                    <a:pt x="68330" y="47125"/>
                    <a:pt x="68640" y="47125"/>
                  </a:cubicBezTo>
                  <a:close/>
                  <a:moveTo>
                    <a:pt x="72366" y="47125"/>
                  </a:moveTo>
                  <a:cubicBezTo>
                    <a:pt x="72676" y="47125"/>
                    <a:pt x="72926" y="47375"/>
                    <a:pt x="72926" y="47685"/>
                  </a:cubicBezTo>
                  <a:cubicBezTo>
                    <a:pt x="72926" y="47994"/>
                    <a:pt x="72676" y="48244"/>
                    <a:pt x="72366" y="48244"/>
                  </a:cubicBezTo>
                  <a:cubicBezTo>
                    <a:pt x="72045" y="48244"/>
                    <a:pt x="71795" y="47994"/>
                    <a:pt x="71795" y="47685"/>
                  </a:cubicBezTo>
                  <a:cubicBezTo>
                    <a:pt x="71795" y="47375"/>
                    <a:pt x="72069" y="47125"/>
                    <a:pt x="72366" y="47125"/>
                  </a:cubicBezTo>
                  <a:close/>
                  <a:moveTo>
                    <a:pt x="76093" y="47125"/>
                  </a:moveTo>
                  <a:cubicBezTo>
                    <a:pt x="76391" y="47125"/>
                    <a:pt x="76664" y="47375"/>
                    <a:pt x="76664" y="47685"/>
                  </a:cubicBezTo>
                  <a:cubicBezTo>
                    <a:pt x="76664" y="47982"/>
                    <a:pt x="76403" y="48244"/>
                    <a:pt x="76093" y="48244"/>
                  </a:cubicBezTo>
                  <a:cubicBezTo>
                    <a:pt x="75795" y="48244"/>
                    <a:pt x="75533" y="47994"/>
                    <a:pt x="75533" y="47685"/>
                  </a:cubicBezTo>
                  <a:cubicBezTo>
                    <a:pt x="75533" y="47375"/>
                    <a:pt x="75783" y="47125"/>
                    <a:pt x="76093" y="47125"/>
                  </a:cubicBezTo>
                  <a:close/>
                  <a:moveTo>
                    <a:pt x="79712" y="47125"/>
                  </a:moveTo>
                  <a:cubicBezTo>
                    <a:pt x="80010" y="47125"/>
                    <a:pt x="80284" y="47375"/>
                    <a:pt x="80284" y="47685"/>
                  </a:cubicBezTo>
                  <a:cubicBezTo>
                    <a:pt x="80284" y="47982"/>
                    <a:pt x="80022" y="48244"/>
                    <a:pt x="79712" y="48244"/>
                  </a:cubicBezTo>
                  <a:cubicBezTo>
                    <a:pt x="79403" y="48244"/>
                    <a:pt x="79153" y="47994"/>
                    <a:pt x="79153" y="47685"/>
                  </a:cubicBezTo>
                  <a:cubicBezTo>
                    <a:pt x="79165" y="47375"/>
                    <a:pt x="79403" y="47125"/>
                    <a:pt x="79712" y="47125"/>
                  </a:cubicBezTo>
                  <a:close/>
                  <a:moveTo>
                    <a:pt x="83451" y="47125"/>
                  </a:moveTo>
                  <a:cubicBezTo>
                    <a:pt x="83761" y="47125"/>
                    <a:pt x="84011" y="47375"/>
                    <a:pt x="84011" y="47685"/>
                  </a:cubicBezTo>
                  <a:cubicBezTo>
                    <a:pt x="84011" y="47994"/>
                    <a:pt x="83761" y="48244"/>
                    <a:pt x="83451" y="48244"/>
                  </a:cubicBezTo>
                  <a:cubicBezTo>
                    <a:pt x="83141" y="48244"/>
                    <a:pt x="82880" y="47994"/>
                    <a:pt x="82880" y="47685"/>
                  </a:cubicBezTo>
                  <a:cubicBezTo>
                    <a:pt x="82880" y="47375"/>
                    <a:pt x="83141" y="47125"/>
                    <a:pt x="83451" y="47125"/>
                  </a:cubicBezTo>
                  <a:close/>
                  <a:moveTo>
                    <a:pt x="87166" y="47125"/>
                  </a:moveTo>
                  <a:cubicBezTo>
                    <a:pt x="87463" y="47125"/>
                    <a:pt x="87737" y="47375"/>
                    <a:pt x="87737" y="47685"/>
                  </a:cubicBezTo>
                  <a:cubicBezTo>
                    <a:pt x="87737" y="47982"/>
                    <a:pt x="87475" y="48244"/>
                    <a:pt x="87166" y="48244"/>
                  </a:cubicBezTo>
                  <a:cubicBezTo>
                    <a:pt x="86856" y="48244"/>
                    <a:pt x="86606" y="47994"/>
                    <a:pt x="86606" y="47685"/>
                  </a:cubicBezTo>
                  <a:cubicBezTo>
                    <a:pt x="86618" y="47375"/>
                    <a:pt x="86856" y="47125"/>
                    <a:pt x="87166" y="47125"/>
                  </a:cubicBezTo>
                  <a:close/>
                  <a:moveTo>
                    <a:pt x="90904" y="47125"/>
                  </a:moveTo>
                  <a:cubicBezTo>
                    <a:pt x="91214" y="47125"/>
                    <a:pt x="91464" y="47375"/>
                    <a:pt x="91464" y="47685"/>
                  </a:cubicBezTo>
                  <a:cubicBezTo>
                    <a:pt x="91464" y="47994"/>
                    <a:pt x="91214" y="48244"/>
                    <a:pt x="90904" y="48244"/>
                  </a:cubicBezTo>
                  <a:cubicBezTo>
                    <a:pt x="90595" y="48244"/>
                    <a:pt x="90345" y="47994"/>
                    <a:pt x="90345" y="47685"/>
                  </a:cubicBezTo>
                  <a:cubicBezTo>
                    <a:pt x="90345" y="47375"/>
                    <a:pt x="90595" y="47125"/>
                    <a:pt x="90904" y="47125"/>
                  </a:cubicBezTo>
                  <a:close/>
                  <a:moveTo>
                    <a:pt x="94631" y="47125"/>
                  </a:moveTo>
                  <a:cubicBezTo>
                    <a:pt x="94929" y="47125"/>
                    <a:pt x="95191" y="47375"/>
                    <a:pt x="95191" y="47685"/>
                  </a:cubicBezTo>
                  <a:cubicBezTo>
                    <a:pt x="95191" y="47982"/>
                    <a:pt x="94941" y="48244"/>
                    <a:pt x="94631" y="48244"/>
                  </a:cubicBezTo>
                  <a:cubicBezTo>
                    <a:pt x="94310" y="48244"/>
                    <a:pt x="94060" y="47994"/>
                    <a:pt x="94060" y="47685"/>
                  </a:cubicBezTo>
                  <a:cubicBezTo>
                    <a:pt x="94071" y="47375"/>
                    <a:pt x="94310" y="47125"/>
                    <a:pt x="94631" y="47125"/>
                  </a:cubicBezTo>
                  <a:close/>
                  <a:moveTo>
                    <a:pt x="98346" y="47125"/>
                  </a:moveTo>
                  <a:cubicBezTo>
                    <a:pt x="98655" y="47125"/>
                    <a:pt x="98905" y="47375"/>
                    <a:pt x="98905" y="47685"/>
                  </a:cubicBezTo>
                  <a:cubicBezTo>
                    <a:pt x="98905" y="47994"/>
                    <a:pt x="98655" y="48244"/>
                    <a:pt x="98346" y="48244"/>
                  </a:cubicBezTo>
                  <a:cubicBezTo>
                    <a:pt x="98036" y="48244"/>
                    <a:pt x="97786" y="47994"/>
                    <a:pt x="97786" y="47685"/>
                  </a:cubicBezTo>
                  <a:cubicBezTo>
                    <a:pt x="97786" y="47375"/>
                    <a:pt x="98036" y="47125"/>
                    <a:pt x="98346" y="47125"/>
                  </a:cubicBezTo>
                  <a:close/>
                  <a:moveTo>
                    <a:pt x="102084" y="47125"/>
                  </a:moveTo>
                  <a:cubicBezTo>
                    <a:pt x="102382" y="47125"/>
                    <a:pt x="102644" y="47375"/>
                    <a:pt x="102644" y="47685"/>
                  </a:cubicBezTo>
                  <a:cubicBezTo>
                    <a:pt x="102644" y="47982"/>
                    <a:pt x="102394" y="48244"/>
                    <a:pt x="102084" y="48244"/>
                  </a:cubicBezTo>
                  <a:cubicBezTo>
                    <a:pt x="101787" y="48244"/>
                    <a:pt x="101513" y="47994"/>
                    <a:pt x="101513" y="47685"/>
                  </a:cubicBezTo>
                  <a:cubicBezTo>
                    <a:pt x="101513" y="47375"/>
                    <a:pt x="101775" y="47125"/>
                    <a:pt x="102084" y="47125"/>
                  </a:cubicBezTo>
                  <a:close/>
                  <a:moveTo>
                    <a:pt x="105799" y="47125"/>
                  </a:moveTo>
                  <a:cubicBezTo>
                    <a:pt x="106121" y="47125"/>
                    <a:pt x="106371" y="47375"/>
                    <a:pt x="106371" y="47685"/>
                  </a:cubicBezTo>
                  <a:cubicBezTo>
                    <a:pt x="106371" y="47994"/>
                    <a:pt x="106109" y="48244"/>
                    <a:pt x="105799" y="48244"/>
                  </a:cubicBezTo>
                  <a:cubicBezTo>
                    <a:pt x="105490" y="48244"/>
                    <a:pt x="105239" y="47994"/>
                    <a:pt x="105239" y="47685"/>
                  </a:cubicBezTo>
                  <a:cubicBezTo>
                    <a:pt x="105239" y="47375"/>
                    <a:pt x="105490" y="47125"/>
                    <a:pt x="105799" y="47125"/>
                  </a:cubicBezTo>
                  <a:close/>
                  <a:moveTo>
                    <a:pt x="109538" y="47125"/>
                  </a:moveTo>
                  <a:cubicBezTo>
                    <a:pt x="109835" y="47125"/>
                    <a:pt x="110109" y="47375"/>
                    <a:pt x="110109" y="47685"/>
                  </a:cubicBezTo>
                  <a:cubicBezTo>
                    <a:pt x="110109" y="47982"/>
                    <a:pt x="109847" y="48244"/>
                    <a:pt x="109538" y="48244"/>
                  </a:cubicBezTo>
                  <a:cubicBezTo>
                    <a:pt x="109228" y="48244"/>
                    <a:pt x="108978" y="47994"/>
                    <a:pt x="108978" y="47685"/>
                  </a:cubicBezTo>
                  <a:cubicBezTo>
                    <a:pt x="108978" y="47375"/>
                    <a:pt x="109228" y="47125"/>
                    <a:pt x="109538" y="47125"/>
                  </a:cubicBezTo>
                  <a:close/>
                  <a:moveTo>
                    <a:pt x="113264" y="47125"/>
                  </a:moveTo>
                  <a:cubicBezTo>
                    <a:pt x="113574" y="47125"/>
                    <a:pt x="113824" y="47375"/>
                    <a:pt x="113824" y="47685"/>
                  </a:cubicBezTo>
                  <a:cubicBezTo>
                    <a:pt x="113824" y="47994"/>
                    <a:pt x="113574" y="48244"/>
                    <a:pt x="113264" y="48244"/>
                  </a:cubicBezTo>
                  <a:cubicBezTo>
                    <a:pt x="112943" y="48244"/>
                    <a:pt x="112693" y="47994"/>
                    <a:pt x="112693" y="47685"/>
                  </a:cubicBezTo>
                  <a:cubicBezTo>
                    <a:pt x="112693" y="47375"/>
                    <a:pt x="112943" y="47125"/>
                    <a:pt x="113264" y="47125"/>
                  </a:cubicBezTo>
                  <a:close/>
                  <a:moveTo>
                    <a:pt x="116991" y="47125"/>
                  </a:moveTo>
                  <a:cubicBezTo>
                    <a:pt x="117289" y="47125"/>
                    <a:pt x="117562" y="47375"/>
                    <a:pt x="117562" y="47685"/>
                  </a:cubicBezTo>
                  <a:cubicBezTo>
                    <a:pt x="117562" y="47982"/>
                    <a:pt x="117312" y="48244"/>
                    <a:pt x="116991" y="48244"/>
                  </a:cubicBezTo>
                  <a:cubicBezTo>
                    <a:pt x="116681" y="48244"/>
                    <a:pt x="116431" y="47994"/>
                    <a:pt x="116431" y="47685"/>
                  </a:cubicBezTo>
                  <a:cubicBezTo>
                    <a:pt x="116431" y="47375"/>
                    <a:pt x="116681" y="47125"/>
                    <a:pt x="116991" y="47125"/>
                  </a:cubicBezTo>
                  <a:close/>
                  <a:moveTo>
                    <a:pt x="120718" y="47125"/>
                  </a:moveTo>
                  <a:cubicBezTo>
                    <a:pt x="121027" y="47125"/>
                    <a:pt x="121277" y="47375"/>
                    <a:pt x="121277" y="47685"/>
                  </a:cubicBezTo>
                  <a:cubicBezTo>
                    <a:pt x="121277" y="47994"/>
                    <a:pt x="121027" y="48244"/>
                    <a:pt x="120718" y="48244"/>
                  </a:cubicBezTo>
                  <a:cubicBezTo>
                    <a:pt x="120408" y="48244"/>
                    <a:pt x="120146" y="47994"/>
                    <a:pt x="120146" y="47685"/>
                  </a:cubicBezTo>
                  <a:cubicBezTo>
                    <a:pt x="120146" y="47375"/>
                    <a:pt x="120420" y="47125"/>
                    <a:pt x="120718" y="47125"/>
                  </a:cubicBezTo>
                  <a:close/>
                  <a:moveTo>
                    <a:pt x="124456" y="47125"/>
                  </a:moveTo>
                  <a:cubicBezTo>
                    <a:pt x="124754" y="47125"/>
                    <a:pt x="125016" y="47375"/>
                    <a:pt x="125016" y="47685"/>
                  </a:cubicBezTo>
                  <a:cubicBezTo>
                    <a:pt x="125016" y="47982"/>
                    <a:pt x="124766" y="48244"/>
                    <a:pt x="124456" y="48244"/>
                  </a:cubicBezTo>
                  <a:cubicBezTo>
                    <a:pt x="124135" y="48244"/>
                    <a:pt x="123885" y="47994"/>
                    <a:pt x="123885" y="47685"/>
                  </a:cubicBezTo>
                  <a:cubicBezTo>
                    <a:pt x="123885" y="47375"/>
                    <a:pt x="124135" y="47125"/>
                    <a:pt x="124456" y="47125"/>
                  </a:cubicBezTo>
                  <a:close/>
                  <a:moveTo>
                    <a:pt x="128171" y="47125"/>
                  </a:moveTo>
                  <a:cubicBezTo>
                    <a:pt x="128480" y="47125"/>
                    <a:pt x="128742" y="47375"/>
                    <a:pt x="128742" y="47685"/>
                  </a:cubicBezTo>
                  <a:cubicBezTo>
                    <a:pt x="128742" y="47994"/>
                    <a:pt x="128480" y="48244"/>
                    <a:pt x="128171" y="48244"/>
                  </a:cubicBezTo>
                  <a:cubicBezTo>
                    <a:pt x="127861" y="48244"/>
                    <a:pt x="127611" y="47994"/>
                    <a:pt x="127611" y="47685"/>
                  </a:cubicBezTo>
                  <a:cubicBezTo>
                    <a:pt x="127611" y="47375"/>
                    <a:pt x="127861" y="47125"/>
                    <a:pt x="128171" y="47125"/>
                  </a:cubicBezTo>
                  <a:close/>
                  <a:moveTo>
                    <a:pt x="131898" y="47125"/>
                  </a:moveTo>
                  <a:cubicBezTo>
                    <a:pt x="132195" y="47125"/>
                    <a:pt x="132457" y="47375"/>
                    <a:pt x="132457" y="47685"/>
                  </a:cubicBezTo>
                  <a:cubicBezTo>
                    <a:pt x="132457" y="47982"/>
                    <a:pt x="132207" y="48244"/>
                    <a:pt x="131898" y="48244"/>
                  </a:cubicBezTo>
                  <a:cubicBezTo>
                    <a:pt x="131600" y="48244"/>
                    <a:pt x="131326" y="47994"/>
                    <a:pt x="131326" y="47685"/>
                  </a:cubicBezTo>
                  <a:cubicBezTo>
                    <a:pt x="131338" y="47375"/>
                    <a:pt x="131576" y="47125"/>
                    <a:pt x="131898" y="47125"/>
                  </a:cubicBezTo>
                  <a:close/>
                  <a:moveTo>
                    <a:pt x="135624" y="47125"/>
                  </a:moveTo>
                  <a:cubicBezTo>
                    <a:pt x="135946" y="47125"/>
                    <a:pt x="136196" y="47375"/>
                    <a:pt x="136196" y="47685"/>
                  </a:cubicBezTo>
                  <a:cubicBezTo>
                    <a:pt x="136196" y="47994"/>
                    <a:pt x="135934" y="48244"/>
                    <a:pt x="135624" y="48244"/>
                  </a:cubicBezTo>
                  <a:cubicBezTo>
                    <a:pt x="135315" y="48244"/>
                    <a:pt x="135065" y="47994"/>
                    <a:pt x="135065" y="47685"/>
                  </a:cubicBezTo>
                  <a:cubicBezTo>
                    <a:pt x="135065" y="47375"/>
                    <a:pt x="135315" y="47125"/>
                    <a:pt x="135624" y="47125"/>
                  </a:cubicBezTo>
                  <a:close/>
                  <a:moveTo>
                    <a:pt x="139351" y="47125"/>
                  </a:moveTo>
                  <a:cubicBezTo>
                    <a:pt x="139649" y="47125"/>
                    <a:pt x="139910" y="47375"/>
                    <a:pt x="139910" y="47685"/>
                  </a:cubicBezTo>
                  <a:cubicBezTo>
                    <a:pt x="139910" y="47982"/>
                    <a:pt x="139660" y="48244"/>
                    <a:pt x="139351" y="48244"/>
                  </a:cubicBezTo>
                  <a:cubicBezTo>
                    <a:pt x="139053" y="48244"/>
                    <a:pt x="138779" y="47994"/>
                    <a:pt x="138779" y="47685"/>
                  </a:cubicBezTo>
                  <a:cubicBezTo>
                    <a:pt x="138803" y="47375"/>
                    <a:pt x="139041" y="47125"/>
                    <a:pt x="139351" y="47125"/>
                  </a:cubicBezTo>
                  <a:close/>
                  <a:moveTo>
                    <a:pt x="143089" y="47125"/>
                  </a:moveTo>
                  <a:cubicBezTo>
                    <a:pt x="143399" y="47125"/>
                    <a:pt x="143649" y="47375"/>
                    <a:pt x="143649" y="47685"/>
                  </a:cubicBezTo>
                  <a:cubicBezTo>
                    <a:pt x="143649" y="47994"/>
                    <a:pt x="143399" y="48244"/>
                    <a:pt x="143089" y="48244"/>
                  </a:cubicBezTo>
                  <a:cubicBezTo>
                    <a:pt x="142768" y="48244"/>
                    <a:pt x="142518" y="47994"/>
                    <a:pt x="142518" y="47685"/>
                  </a:cubicBezTo>
                  <a:cubicBezTo>
                    <a:pt x="142518" y="47375"/>
                    <a:pt x="142768" y="47125"/>
                    <a:pt x="143089" y="47125"/>
                  </a:cubicBezTo>
                  <a:close/>
                  <a:moveTo>
                    <a:pt x="146804" y="47125"/>
                  </a:moveTo>
                  <a:cubicBezTo>
                    <a:pt x="147102" y="47125"/>
                    <a:pt x="147376" y="47375"/>
                    <a:pt x="147376" y="47685"/>
                  </a:cubicBezTo>
                  <a:cubicBezTo>
                    <a:pt x="147376" y="47982"/>
                    <a:pt x="147114" y="48244"/>
                    <a:pt x="146804" y="48244"/>
                  </a:cubicBezTo>
                  <a:cubicBezTo>
                    <a:pt x="146495" y="48244"/>
                    <a:pt x="146245" y="47994"/>
                    <a:pt x="146245" y="47685"/>
                  </a:cubicBezTo>
                  <a:cubicBezTo>
                    <a:pt x="146257" y="47375"/>
                    <a:pt x="146495" y="47125"/>
                    <a:pt x="146804" y="47125"/>
                  </a:cubicBezTo>
                  <a:close/>
                  <a:moveTo>
                    <a:pt x="150543" y="47125"/>
                  </a:moveTo>
                  <a:cubicBezTo>
                    <a:pt x="150852" y="47125"/>
                    <a:pt x="151102" y="47375"/>
                    <a:pt x="151102" y="47685"/>
                  </a:cubicBezTo>
                  <a:cubicBezTo>
                    <a:pt x="151102" y="47994"/>
                    <a:pt x="150852" y="48244"/>
                    <a:pt x="150543" y="48244"/>
                  </a:cubicBezTo>
                  <a:cubicBezTo>
                    <a:pt x="150233" y="48244"/>
                    <a:pt x="149971" y="47994"/>
                    <a:pt x="149971" y="47685"/>
                  </a:cubicBezTo>
                  <a:cubicBezTo>
                    <a:pt x="149971" y="47375"/>
                    <a:pt x="150233" y="47125"/>
                    <a:pt x="150543" y="47125"/>
                  </a:cubicBezTo>
                  <a:close/>
                  <a:moveTo>
                    <a:pt x="3405" y="48982"/>
                  </a:moveTo>
                  <a:cubicBezTo>
                    <a:pt x="3703" y="48982"/>
                    <a:pt x="3977" y="49232"/>
                    <a:pt x="3977" y="49542"/>
                  </a:cubicBezTo>
                  <a:cubicBezTo>
                    <a:pt x="3977" y="49851"/>
                    <a:pt x="3727" y="50113"/>
                    <a:pt x="3405" y="50113"/>
                  </a:cubicBezTo>
                  <a:cubicBezTo>
                    <a:pt x="3096" y="50113"/>
                    <a:pt x="2846" y="49851"/>
                    <a:pt x="2846" y="49542"/>
                  </a:cubicBezTo>
                  <a:cubicBezTo>
                    <a:pt x="2858" y="49232"/>
                    <a:pt x="3096" y="48982"/>
                    <a:pt x="3405" y="48982"/>
                  </a:cubicBezTo>
                  <a:close/>
                  <a:moveTo>
                    <a:pt x="7132" y="48982"/>
                  </a:moveTo>
                  <a:cubicBezTo>
                    <a:pt x="7430" y="48982"/>
                    <a:pt x="7692" y="49232"/>
                    <a:pt x="7692" y="49542"/>
                  </a:cubicBezTo>
                  <a:cubicBezTo>
                    <a:pt x="7692" y="49851"/>
                    <a:pt x="7442" y="50113"/>
                    <a:pt x="7132" y="50113"/>
                  </a:cubicBezTo>
                  <a:cubicBezTo>
                    <a:pt x="6834" y="50113"/>
                    <a:pt x="6560" y="49851"/>
                    <a:pt x="6560" y="49542"/>
                  </a:cubicBezTo>
                  <a:cubicBezTo>
                    <a:pt x="6584" y="49232"/>
                    <a:pt x="6822" y="48982"/>
                    <a:pt x="7132" y="48982"/>
                  </a:cubicBezTo>
                  <a:close/>
                  <a:moveTo>
                    <a:pt x="10871" y="48982"/>
                  </a:moveTo>
                  <a:cubicBezTo>
                    <a:pt x="11168" y="48982"/>
                    <a:pt x="11430" y="49232"/>
                    <a:pt x="11430" y="49542"/>
                  </a:cubicBezTo>
                  <a:cubicBezTo>
                    <a:pt x="11430" y="49851"/>
                    <a:pt x="11180" y="50113"/>
                    <a:pt x="10871" y="50113"/>
                  </a:cubicBezTo>
                  <a:cubicBezTo>
                    <a:pt x="10573" y="50113"/>
                    <a:pt x="10299" y="49851"/>
                    <a:pt x="10299" y="49542"/>
                  </a:cubicBezTo>
                  <a:cubicBezTo>
                    <a:pt x="10299" y="49232"/>
                    <a:pt x="10549" y="48982"/>
                    <a:pt x="10871" y="48982"/>
                  </a:cubicBezTo>
                  <a:close/>
                  <a:moveTo>
                    <a:pt x="14585" y="48982"/>
                  </a:moveTo>
                  <a:cubicBezTo>
                    <a:pt x="14883" y="48982"/>
                    <a:pt x="15157" y="49232"/>
                    <a:pt x="15157" y="49542"/>
                  </a:cubicBezTo>
                  <a:cubicBezTo>
                    <a:pt x="15157" y="49851"/>
                    <a:pt x="14895" y="50113"/>
                    <a:pt x="14585" y="50113"/>
                  </a:cubicBezTo>
                  <a:cubicBezTo>
                    <a:pt x="14288" y="50113"/>
                    <a:pt x="14014" y="49851"/>
                    <a:pt x="14014" y="49542"/>
                  </a:cubicBezTo>
                  <a:cubicBezTo>
                    <a:pt x="14038" y="49232"/>
                    <a:pt x="14276" y="48982"/>
                    <a:pt x="14585" y="48982"/>
                  </a:cubicBezTo>
                  <a:close/>
                  <a:moveTo>
                    <a:pt x="18324" y="48982"/>
                  </a:moveTo>
                  <a:cubicBezTo>
                    <a:pt x="18622" y="48982"/>
                    <a:pt x="18883" y="49232"/>
                    <a:pt x="18883" y="49542"/>
                  </a:cubicBezTo>
                  <a:cubicBezTo>
                    <a:pt x="18883" y="49851"/>
                    <a:pt x="18633" y="50113"/>
                    <a:pt x="18324" y="50113"/>
                  </a:cubicBezTo>
                  <a:cubicBezTo>
                    <a:pt x="18026" y="50113"/>
                    <a:pt x="17752" y="49851"/>
                    <a:pt x="17752" y="49542"/>
                  </a:cubicBezTo>
                  <a:cubicBezTo>
                    <a:pt x="17752" y="49232"/>
                    <a:pt x="18014" y="48982"/>
                    <a:pt x="18324" y="48982"/>
                  </a:cubicBezTo>
                  <a:close/>
                  <a:moveTo>
                    <a:pt x="22039" y="48982"/>
                  </a:moveTo>
                  <a:cubicBezTo>
                    <a:pt x="22336" y="48982"/>
                    <a:pt x="22610" y="49232"/>
                    <a:pt x="22610" y="49542"/>
                  </a:cubicBezTo>
                  <a:cubicBezTo>
                    <a:pt x="22610" y="49851"/>
                    <a:pt x="22360" y="50113"/>
                    <a:pt x="22039" y="50113"/>
                  </a:cubicBezTo>
                  <a:cubicBezTo>
                    <a:pt x="21729" y="50113"/>
                    <a:pt x="21479" y="49851"/>
                    <a:pt x="21479" y="49542"/>
                  </a:cubicBezTo>
                  <a:cubicBezTo>
                    <a:pt x="21491" y="49232"/>
                    <a:pt x="21729" y="48982"/>
                    <a:pt x="22039" y="48982"/>
                  </a:cubicBezTo>
                  <a:close/>
                  <a:moveTo>
                    <a:pt x="25777" y="48982"/>
                  </a:moveTo>
                  <a:cubicBezTo>
                    <a:pt x="26075" y="48982"/>
                    <a:pt x="26349" y="49232"/>
                    <a:pt x="26349" y="49542"/>
                  </a:cubicBezTo>
                  <a:cubicBezTo>
                    <a:pt x="26349" y="49851"/>
                    <a:pt x="26087" y="50113"/>
                    <a:pt x="25777" y="50113"/>
                  </a:cubicBezTo>
                  <a:cubicBezTo>
                    <a:pt x="25468" y="50113"/>
                    <a:pt x="25206" y="49851"/>
                    <a:pt x="25206" y="49542"/>
                  </a:cubicBezTo>
                  <a:cubicBezTo>
                    <a:pt x="25218" y="49232"/>
                    <a:pt x="25468" y="48982"/>
                    <a:pt x="25777" y="48982"/>
                  </a:cubicBezTo>
                  <a:close/>
                  <a:moveTo>
                    <a:pt x="29504" y="48982"/>
                  </a:moveTo>
                  <a:cubicBezTo>
                    <a:pt x="29801" y="48982"/>
                    <a:pt x="30063" y="49232"/>
                    <a:pt x="30063" y="49542"/>
                  </a:cubicBezTo>
                  <a:cubicBezTo>
                    <a:pt x="30063" y="49851"/>
                    <a:pt x="29813" y="50113"/>
                    <a:pt x="29504" y="50113"/>
                  </a:cubicBezTo>
                  <a:cubicBezTo>
                    <a:pt x="29182" y="50113"/>
                    <a:pt x="28932" y="49851"/>
                    <a:pt x="28932" y="49542"/>
                  </a:cubicBezTo>
                  <a:cubicBezTo>
                    <a:pt x="28944" y="49232"/>
                    <a:pt x="29182" y="48982"/>
                    <a:pt x="29504" y="48982"/>
                  </a:cubicBezTo>
                  <a:close/>
                  <a:moveTo>
                    <a:pt x="33230" y="48982"/>
                  </a:moveTo>
                  <a:cubicBezTo>
                    <a:pt x="33528" y="48982"/>
                    <a:pt x="33802" y="49232"/>
                    <a:pt x="33802" y="49542"/>
                  </a:cubicBezTo>
                  <a:cubicBezTo>
                    <a:pt x="33802" y="49851"/>
                    <a:pt x="33552" y="50113"/>
                    <a:pt x="33230" y="50113"/>
                  </a:cubicBezTo>
                  <a:cubicBezTo>
                    <a:pt x="32921" y="50113"/>
                    <a:pt x="32671" y="49851"/>
                    <a:pt x="32671" y="49542"/>
                  </a:cubicBezTo>
                  <a:cubicBezTo>
                    <a:pt x="32671" y="49232"/>
                    <a:pt x="32921" y="48982"/>
                    <a:pt x="33230" y="48982"/>
                  </a:cubicBezTo>
                  <a:close/>
                  <a:moveTo>
                    <a:pt x="36957" y="48982"/>
                  </a:moveTo>
                  <a:cubicBezTo>
                    <a:pt x="37255" y="48982"/>
                    <a:pt x="37517" y="49232"/>
                    <a:pt x="37517" y="49542"/>
                  </a:cubicBezTo>
                  <a:cubicBezTo>
                    <a:pt x="37517" y="49851"/>
                    <a:pt x="37267" y="50113"/>
                    <a:pt x="36957" y="50113"/>
                  </a:cubicBezTo>
                  <a:cubicBezTo>
                    <a:pt x="36648" y="50113"/>
                    <a:pt x="36386" y="49851"/>
                    <a:pt x="36386" y="49542"/>
                  </a:cubicBezTo>
                  <a:cubicBezTo>
                    <a:pt x="36409" y="49232"/>
                    <a:pt x="36648" y="48982"/>
                    <a:pt x="36957" y="48982"/>
                  </a:cubicBezTo>
                  <a:close/>
                  <a:moveTo>
                    <a:pt x="40672" y="48982"/>
                  </a:moveTo>
                  <a:cubicBezTo>
                    <a:pt x="40970" y="48982"/>
                    <a:pt x="41243" y="49232"/>
                    <a:pt x="41243" y="49542"/>
                  </a:cubicBezTo>
                  <a:cubicBezTo>
                    <a:pt x="41243" y="49851"/>
                    <a:pt x="40993" y="50113"/>
                    <a:pt x="40672" y="50113"/>
                  </a:cubicBezTo>
                  <a:cubicBezTo>
                    <a:pt x="40374" y="50113"/>
                    <a:pt x="40112" y="49851"/>
                    <a:pt x="40112" y="49542"/>
                  </a:cubicBezTo>
                  <a:cubicBezTo>
                    <a:pt x="40124" y="49232"/>
                    <a:pt x="40362" y="48982"/>
                    <a:pt x="40672" y="48982"/>
                  </a:cubicBezTo>
                  <a:close/>
                  <a:moveTo>
                    <a:pt x="44410" y="48982"/>
                  </a:moveTo>
                  <a:cubicBezTo>
                    <a:pt x="44708" y="48982"/>
                    <a:pt x="44982" y="49232"/>
                    <a:pt x="44982" y="49542"/>
                  </a:cubicBezTo>
                  <a:cubicBezTo>
                    <a:pt x="44982" y="49851"/>
                    <a:pt x="44720" y="50113"/>
                    <a:pt x="44410" y="50113"/>
                  </a:cubicBezTo>
                  <a:cubicBezTo>
                    <a:pt x="44113" y="50113"/>
                    <a:pt x="43851" y="49851"/>
                    <a:pt x="43851" y="49542"/>
                  </a:cubicBezTo>
                  <a:cubicBezTo>
                    <a:pt x="43851" y="49232"/>
                    <a:pt x="44101" y="48982"/>
                    <a:pt x="44410" y="48982"/>
                  </a:cubicBezTo>
                  <a:close/>
                  <a:moveTo>
                    <a:pt x="48137" y="48982"/>
                  </a:moveTo>
                  <a:cubicBezTo>
                    <a:pt x="48435" y="48982"/>
                    <a:pt x="48697" y="49232"/>
                    <a:pt x="48697" y="49542"/>
                  </a:cubicBezTo>
                  <a:cubicBezTo>
                    <a:pt x="48697" y="49851"/>
                    <a:pt x="48447" y="50113"/>
                    <a:pt x="48137" y="50113"/>
                  </a:cubicBezTo>
                  <a:cubicBezTo>
                    <a:pt x="47839" y="50113"/>
                    <a:pt x="47566" y="49851"/>
                    <a:pt x="47566" y="49542"/>
                  </a:cubicBezTo>
                  <a:cubicBezTo>
                    <a:pt x="47578" y="49232"/>
                    <a:pt x="47839" y="48982"/>
                    <a:pt x="48137" y="48982"/>
                  </a:cubicBezTo>
                  <a:close/>
                  <a:moveTo>
                    <a:pt x="51864" y="48982"/>
                  </a:moveTo>
                  <a:cubicBezTo>
                    <a:pt x="52161" y="48982"/>
                    <a:pt x="52435" y="49232"/>
                    <a:pt x="52435" y="49542"/>
                  </a:cubicBezTo>
                  <a:cubicBezTo>
                    <a:pt x="52435" y="49851"/>
                    <a:pt x="52185" y="50113"/>
                    <a:pt x="51864" y="50113"/>
                  </a:cubicBezTo>
                  <a:cubicBezTo>
                    <a:pt x="51566" y="50113"/>
                    <a:pt x="51304" y="49851"/>
                    <a:pt x="51304" y="49542"/>
                  </a:cubicBezTo>
                  <a:cubicBezTo>
                    <a:pt x="51304" y="49232"/>
                    <a:pt x="51554" y="48982"/>
                    <a:pt x="51864" y="48982"/>
                  </a:cubicBezTo>
                  <a:close/>
                  <a:moveTo>
                    <a:pt x="55602" y="48982"/>
                  </a:moveTo>
                  <a:cubicBezTo>
                    <a:pt x="55900" y="48982"/>
                    <a:pt x="56174" y="49232"/>
                    <a:pt x="56174" y="49542"/>
                  </a:cubicBezTo>
                  <a:cubicBezTo>
                    <a:pt x="56174" y="49851"/>
                    <a:pt x="55912" y="50113"/>
                    <a:pt x="55602" y="50113"/>
                  </a:cubicBezTo>
                  <a:cubicBezTo>
                    <a:pt x="55293" y="50113"/>
                    <a:pt x="55043" y="49851"/>
                    <a:pt x="55043" y="49542"/>
                  </a:cubicBezTo>
                  <a:cubicBezTo>
                    <a:pt x="55043" y="49232"/>
                    <a:pt x="55293" y="48982"/>
                    <a:pt x="55602" y="48982"/>
                  </a:cubicBezTo>
                  <a:close/>
                  <a:moveTo>
                    <a:pt x="59329" y="48982"/>
                  </a:moveTo>
                  <a:cubicBezTo>
                    <a:pt x="59627" y="48982"/>
                    <a:pt x="59889" y="49232"/>
                    <a:pt x="59889" y="49542"/>
                  </a:cubicBezTo>
                  <a:cubicBezTo>
                    <a:pt x="59889" y="49851"/>
                    <a:pt x="59639" y="50113"/>
                    <a:pt x="59329" y="50113"/>
                  </a:cubicBezTo>
                  <a:cubicBezTo>
                    <a:pt x="59008" y="50113"/>
                    <a:pt x="58757" y="49851"/>
                    <a:pt x="58757" y="49542"/>
                  </a:cubicBezTo>
                  <a:cubicBezTo>
                    <a:pt x="58757" y="49232"/>
                    <a:pt x="59008" y="48982"/>
                    <a:pt x="59329" y="48982"/>
                  </a:cubicBezTo>
                  <a:close/>
                  <a:moveTo>
                    <a:pt x="63056" y="48982"/>
                  </a:moveTo>
                  <a:cubicBezTo>
                    <a:pt x="63353" y="48982"/>
                    <a:pt x="63627" y="49232"/>
                    <a:pt x="63627" y="49542"/>
                  </a:cubicBezTo>
                  <a:cubicBezTo>
                    <a:pt x="63627" y="49851"/>
                    <a:pt x="63377" y="50113"/>
                    <a:pt x="63056" y="50113"/>
                  </a:cubicBezTo>
                  <a:cubicBezTo>
                    <a:pt x="62746" y="50113"/>
                    <a:pt x="62496" y="49851"/>
                    <a:pt x="62496" y="49542"/>
                  </a:cubicBezTo>
                  <a:cubicBezTo>
                    <a:pt x="62496" y="49232"/>
                    <a:pt x="62746" y="48982"/>
                    <a:pt x="63056" y="48982"/>
                  </a:cubicBezTo>
                  <a:close/>
                  <a:moveTo>
                    <a:pt x="66782" y="48982"/>
                  </a:moveTo>
                  <a:cubicBezTo>
                    <a:pt x="67080" y="48982"/>
                    <a:pt x="67342" y="49232"/>
                    <a:pt x="67342" y="49542"/>
                  </a:cubicBezTo>
                  <a:cubicBezTo>
                    <a:pt x="67342" y="49851"/>
                    <a:pt x="67092" y="50113"/>
                    <a:pt x="66782" y="50113"/>
                  </a:cubicBezTo>
                  <a:cubicBezTo>
                    <a:pt x="66473" y="50113"/>
                    <a:pt x="66211" y="49851"/>
                    <a:pt x="66211" y="49542"/>
                  </a:cubicBezTo>
                  <a:cubicBezTo>
                    <a:pt x="66235" y="49232"/>
                    <a:pt x="66473" y="48982"/>
                    <a:pt x="66782" y="48982"/>
                  </a:cubicBezTo>
                  <a:close/>
                  <a:moveTo>
                    <a:pt x="70509" y="48982"/>
                  </a:moveTo>
                  <a:cubicBezTo>
                    <a:pt x="70807" y="48982"/>
                    <a:pt x="71080" y="49232"/>
                    <a:pt x="71080" y="49542"/>
                  </a:cubicBezTo>
                  <a:cubicBezTo>
                    <a:pt x="71080" y="49851"/>
                    <a:pt x="70830" y="50113"/>
                    <a:pt x="70509" y="50113"/>
                  </a:cubicBezTo>
                  <a:cubicBezTo>
                    <a:pt x="70199" y="50113"/>
                    <a:pt x="69949" y="49851"/>
                    <a:pt x="69949" y="49542"/>
                  </a:cubicBezTo>
                  <a:cubicBezTo>
                    <a:pt x="69949" y="49232"/>
                    <a:pt x="70199" y="48982"/>
                    <a:pt x="70509" y="48982"/>
                  </a:cubicBezTo>
                  <a:close/>
                  <a:moveTo>
                    <a:pt x="74236" y="48982"/>
                  </a:moveTo>
                  <a:cubicBezTo>
                    <a:pt x="74533" y="48982"/>
                    <a:pt x="74795" y="49232"/>
                    <a:pt x="74795" y="49542"/>
                  </a:cubicBezTo>
                  <a:cubicBezTo>
                    <a:pt x="74795" y="49851"/>
                    <a:pt x="74545" y="50113"/>
                    <a:pt x="74236" y="50113"/>
                  </a:cubicBezTo>
                  <a:cubicBezTo>
                    <a:pt x="73938" y="50113"/>
                    <a:pt x="73676" y="49851"/>
                    <a:pt x="73676" y="49542"/>
                  </a:cubicBezTo>
                  <a:cubicBezTo>
                    <a:pt x="73676" y="49232"/>
                    <a:pt x="73926" y="48982"/>
                    <a:pt x="74236" y="48982"/>
                  </a:cubicBezTo>
                  <a:close/>
                  <a:moveTo>
                    <a:pt x="77855" y="48982"/>
                  </a:moveTo>
                  <a:cubicBezTo>
                    <a:pt x="78153" y="48982"/>
                    <a:pt x="78415" y="49232"/>
                    <a:pt x="78415" y="49542"/>
                  </a:cubicBezTo>
                  <a:cubicBezTo>
                    <a:pt x="78415" y="49851"/>
                    <a:pt x="78165" y="50113"/>
                    <a:pt x="77855" y="50113"/>
                  </a:cubicBezTo>
                  <a:cubicBezTo>
                    <a:pt x="77546" y="50113"/>
                    <a:pt x="77284" y="49851"/>
                    <a:pt x="77284" y="49542"/>
                  </a:cubicBezTo>
                  <a:cubicBezTo>
                    <a:pt x="77284" y="49232"/>
                    <a:pt x="77546" y="48982"/>
                    <a:pt x="77855" y="48982"/>
                  </a:cubicBezTo>
                  <a:close/>
                  <a:moveTo>
                    <a:pt x="81570" y="48982"/>
                  </a:moveTo>
                  <a:cubicBezTo>
                    <a:pt x="81868" y="48982"/>
                    <a:pt x="82141" y="49232"/>
                    <a:pt x="82141" y="49542"/>
                  </a:cubicBezTo>
                  <a:cubicBezTo>
                    <a:pt x="82141" y="49851"/>
                    <a:pt x="81879" y="50113"/>
                    <a:pt x="81570" y="50113"/>
                  </a:cubicBezTo>
                  <a:cubicBezTo>
                    <a:pt x="81260" y="50113"/>
                    <a:pt x="81010" y="49851"/>
                    <a:pt x="81010" y="49542"/>
                  </a:cubicBezTo>
                  <a:cubicBezTo>
                    <a:pt x="81022" y="49232"/>
                    <a:pt x="81260" y="48982"/>
                    <a:pt x="81570" y="48982"/>
                  </a:cubicBezTo>
                  <a:close/>
                  <a:moveTo>
                    <a:pt x="85308" y="48982"/>
                  </a:moveTo>
                  <a:cubicBezTo>
                    <a:pt x="85606" y="48982"/>
                    <a:pt x="85880" y="49232"/>
                    <a:pt x="85880" y="49542"/>
                  </a:cubicBezTo>
                  <a:cubicBezTo>
                    <a:pt x="85880" y="49851"/>
                    <a:pt x="85618" y="50113"/>
                    <a:pt x="85308" y="50113"/>
                  </a:cubicBezTo>
                  <a:cubicBezTo>
                    <a:pt x="84999" y="50113"/>
                    <a:pt x="84749" y="49851"/>
                    <a:pt x="84749" y="49542"/>
                  </a:cubicBezTo>
                  <a:cubicBezTo>
                    <a:pt x="84749" y="49232"/>
                    <a:pt x="84999" y="48982"/>
                    <a:pt x="85308" y="48982"/>
                  </a:cubicBezTo>
                  <a:close/>
                  <a:moveTo>
                    <a:pt x="89035" y="48982"/>
                  </a:moveTo>
                  <a:cubicBezTo>
                    <a:pt x="89333" y="48982"/>
                    <a:pt x="89595" y="49232"/>
                    <a:pt x="89595" y="49542"/>
                  </a:cubicBezTo>
                  <a:cubicBezTo>
                    <a:pt x="89595" y="49851"/>
                    <a:pt x="89345" y="50113"/>
                    <a:pt x="89035" y="50113"/>
                  </a:cubicBezTo>
                  <a:cubicBezTo>
                    <a:pt x="88714" y="50113"/>
                    <a:pt x="88464" y="49851"/>
                    <a:pt x="88464" y="49542"/>
                  </a:cubicBezTo>
                  <a:cubicBezTo>
                    <a:pt x="88475" y="49232"/>
                    <a:pt x="88714" y="48982"/>
                    <a:pt x="89035" y="48982"/>
                  </a:cubicBezTo>
                  <a:close/>
                  <a:moveTo>
                    <a:pt x="92762" y="48982"/>
                  </a:moveTo>
                  <a:cubicBezTo>
                    <a:pt x="93059" y="48982"/>
                    <a:pt x="93333" y="49232"/>
                    <a:pt x="93333" y="49542"/>
                  </a:cubicBezTo>
                  <a:cubicBezTo>
                    <a:pt x="93333" y="49851"/>
                    <a:pt x="93071" y="50113"/>
                    <a:pt x="92762" y="50113"/>
                  </a:cubicBezTo>
                  <a:cubicBezTo>
                    <a:pt x="92452" y="50113"/>
                    <a:pt x="92202" y="49851"/>
                    <a:pt x="92202" y="49542"/>
                  </a:cubicBezTo>
                  <a:cubicBezTo>
                    <a:pt x="92202" y="49232"/>
                    <a:pt x="92452" y="48982"/>
                    <a:pt x="92762" y="48982"/>
                  </a:cubicBezTo>
                  <a:close/>
                  <a:moveTo>
                    <a:pt x="96488" y="48982"/>
                  </a:moveTo>
                  <a:cubicBezTo>
                    <a:pt x="96786" y="48982"/>
                    <a:pt x="97048" y="49232"/>
                    <a:pt x="97048" y="49542"/>
                  </a:cubicBezTo>
                  <a:cubicBezTo>
                    <a:pt x="97048" y="49851"/>
                    <a:pt x="96798" y="50113"/>
                    <a:pt x="96488" y="50113"/>
                  </a:cubicBezTo>
                  <a:cubicBezTo>
                    <a:pt x="96191" y="50113"/>
                    <a:pt x="95917" y="49851"/>
                    <a:pt x="95917" y="49542"/>
                  </a:cubicBezTo>
                  <a:cubicBezTo>
                    <a:pt x="95917" y="49232"/>
                    <a:pt x="96179" y="48982"/>
                    <a:pt x="96488" y="48982"/>
                  </a:cubicBezTo>
                  <a:close/>
                  <a:moveTo>
                    <a:pt x="100203" y="48982"/>
                  </a:moveTo>
                  <a:cubicBezTo>
                    <a:pt x="100501" y="48982"/>
                    <a:pt x="100775" y="49232"/>
                    <a:pt x="100775" y="49542"/>
                  </a:cubicBezTo>
                  <a:cubicBezTo>
                    <a:pt x="100775" y="49851"/>
                    <a:pt x="100513" y="50113"/>
                    <a:pt x="100203" y="50113"/>
                  </a:cubicBezTo>
                  <a:cubicBezTo>
                    <a:pt x="99905" y="50113"/>
                    <a:pt x="99644" y="49851"/>
                    <a:pt x="99644" y="49542"/>
                  </a:cubicBezTo>
                  <a:cubicBezTo>
                    <a:pt x="99655" y="49232"/>
                    <a:pt x="99894" y="48982"/>
                    <a:pt x="100203" y="48982"/>
                  </a:cubicBezTo>
                  <a:close/>
                  <a:moveTo>
                    <a:pt x="103942" y="48982"/>
                  </a:moveTo>
                  <a:cubicBezTo>
                    <a:pt x="104239" y="48982"/>
                    <a:pt x="104513" y="49232"/>
                    <a:pt x="104513" y="49542"/>
                  </a:cubicBezTo>
                  <a:cubicBezTo>
                    <a:pt x="104513" y="49851"/>
                    <a:pt x="104251" y="50113"/>
                    <a:pt x="103942" y="50113"/>
                  </a:cubicBezTo>
                  <a:cubicBezTo>
                    <a:pt x="103644" y="50113"/>
                    <a:pt x="103382" y="49851"/>
                    <a:pt x="103382" y="49542"/>
                  </a:cubicBezTo>
                  <a:cubicBezTo>
                    <a:pt x="103382" y="49232"/>
                    <a:pt x="103632" y="48982"/>
                    <a:pt x="103942" y="48982"/>
                  </a:cubicBezTo>
                  <a:close/>
                  <a:moveTo>
                    <a:pt x="107668" y="48982"/>
                  </a:moveTo>
                  <a:cubicBezTo>
                    <a:pt x="107966" y="48982"/>
                    <a:pt x="108228" y="49232"/>
                    <a:pt x="108228" y="49542"/>
                  </a:cubicBezTo>
                  <a:cubicBezTo>
                    <a:pt x="108228" y="49851"/>
                    <a:pt x="107978" y="50113"/>
                    <a:pt x="107668" y="50113"/>
                  </a:cubicBezTo>
                  <a:cubicBezTo>
                    <a:pt x="107371" y="50113"/>
                    <a:pt x="107097" y="49851"/>
                    <a:pt x="107097" y="49542"/>
                  </a:cubicBezTo>
                  <a:cubicBezTo>
                    <a:pt x="107109" y="49232"/>
                    <a:pt x="107347" y="48982"/>
                    <a:pt x="107668" y="48982"/>
                  </a:cubicBezTo>
                  <a:close/>
                  <a:moveTo>
                    <a:pt x="111395" y="48982"/>
                  </a:moveTo>
                  <a:cubicBezTo>
                    <a:pt x="111693" y="48982"/>
                    <a:pt x="111967" y="49232"/>
                    <a:pt x="111967" y="49542"/>
                  </a:cubicBezTo>
                  <a:cubicBezTo>
                    <a:pt x="111967" y="49851"/>
                    <a:pt x="111705" y="50113"/>
                    <a:pt x="111395" y="50113"/>
                  </a:cubicBezTo>
                  <a:cubicBezTo>
                    <a:pt x="111085" y="50113"/>
                    <a:pt x="110835" y="49851"/>
                    <a:pt x="110835" y="49542"/>
                  </a:cubicBezTo>
                  <a:cubicBezTo>
                    <a:pt x="110835" y="49232"/>
                    <a:pt x="111085" y="48982"/>
                    <a:pt x="111395" y="48982"/>
                  </a:cubicBezTo>
                  <a:close/>
                  <a:moveTo>
                    <a:pt x="115122" y="48982"/>
                  </a:moveTo>
                  <a:cubicBezTo>
                    <a:pt x="115419" y="48982"/>
                    <a:pt x="115681" y="49232"/>
                    <a:pt x="115681" y="49542"/>
                  </a:cubicBezTo>
                  <a:cubicBezTo>
                    <a:pt x="115681" y="49851"/>
                    <a:pt x="115431" y="50113"/>
                    <a:pt x="115122" y="50113"/>
                  </a:cubicBezTo>
                  <a:cubicBezTo>
                    <a:pt x="114812" y="50113"/>
                    <a:pt x="114550" y="49851"/>
                    <a:pt x="114550" y="49542"/>
                  </a:cubicBezTo>
                  <a:cubicBezTo>
                    <a:pt x="114574" y="49232"/>
                    <a:pt x="114812" y="48982"/>
                    <a:pt x="115122" y="48982"/>
                  </a:cubicBezTo>
                  <a:close/>
                  <a:moveTo>
                    <a:pt x="118860" y="48982"/>
                  </a:moveTo>
                  <a:cubicBezTo>
                    <a:pt x="119158" y="48982"/>
                    <a:pt x="119420" y="49232"/>
                    <a:pt x="119420" y="49542"/>
                  </a:cubicBezTo>
                  <a:cubicBezTo>
                    <a:pt x="119420" y="49851"/>
                    <a:pt x="119170" y="50113"/>
                    <a:pt x="118860" y="50113"/>
                  </a:cubicBezTo>
                  <a:cubicBezTo>
                    <a:pt x="118539" y="50113"/>
                    <a:pt x="118289" y="49851"/>
                    <a:pt x="118289" y="49542"/>
                  </a:cubicBezTo>
                  <a:cubicBezTo>
                    <a:pt x="118289" y="49232"/>
                    <a:pt x="118539" y="48982"/>
                    <a:pt x="118860" y="48982"/>
                  </a:cubicBezTo>
                  <a:close/>
                  <a:moveTo>
                    <a:pt x="122575" y="48982"/>
                  </a:moveTo>
                  <a:cubicBezTo>
                    <a:pt x="122873" y="48982"/>
                    <a:pt x="123146" y="49232"/>
                    <a:pt x="123146" y="49542"/>
                  </a:cubicBezTo>
                  <a:cubicBezTo>
                    <a:pt x="123146" y="49851"/>
                    <a:pt x="122885" y="50113"/>
                    <a:pt x="122575" y="50113"/>
                  </a:cubicBezTo>
                  <a:cubicBezTo>
                    <a:pt x="122265" y="50113"/>
                    <a:pt x="122015" y="49851"/>
                    <a:pt x="122015" y="49542"/>
                  </a:cubicBezTo>
                  <a:cubicBezTo>
                    <a:pt x="122027" y="49232"/>
                    <a:pt x="122277" y="48982"/>
                    <a:pt x="122575" y="48982"/>
                  </a:cubicBezTo>
                  <a:close/>
                  <a:moveTo>
                    <a:pt x="126314" y="48982"/>
                  </a:moveTo>
                  <a:cubicBezTo>
                    <a:pt x="126611" y="48982"/>
                    <a:pt x="126873" y="49232"/>
                    <a:pt x="126873" y="49542"/>
                  </a:cubicBezTo>
                  <a:cubicBezTo>
                    <a:pt x="126873" y="49851"/>
                    <a:pt x="126623" y="50113"/>
                    <a:pt x="126314" y="50113"/>
                  </a:cubicBezTo>
                  <a:cubicBezTo>
                    <a:pt x="126004" y="50113"/>
                    <a:pt x="125742" y="49851"/>
                    <a:pt x="125742" y="49542"/>
                  </a:cubicBezTo>
                  <a:cubicBezTo>
                    <a:pt x="125742" y="49232"/>
                    <a:pt x="126004" y="48982"/>
                    <a:pt x="126314" y="48982"/>
                  </a:cubicBezTo>
                  <a:close/>
                  <a:moveTo>
                    <a:pt x="130028" y="48982"/>
                  </a:moveTo>
                  <a:cubicBezTo>
                    <a:pt x="130326" y="48982"/>
                    <a:pt x="130600" y="49232"/>
                    <a:pt x="130600" y="49542"/>
                  </a:cubicBezTo>
                  <a:cubicBezTo>
                    <a:pt x="130600" y="49851"/>
                    <a:pt x="130350" y="50113"/>
                    <a:pt x="130028" y="50113"/>
                  </a:cubicBezTo>
                  <a:cubicBezTo>
                    <a:pt x="129731" y="50113"/>
                    <a:pt x="129469" y="49851"/>
                    <a:pt x="129469" y="49542"/>
                  </a:cubicBezTo>
                  <a:cubicBezTo>
                    <a:pt x="129469" y="49232"/>
                    <a:pt x="129719" y="48982"/>
                    <a:pt x="130028" y="48982"/>
                  </a:cubicBezTo>
                  <a:close/>
                  <a:moveTo>
                    <a:pt x="133767" y="48982"/>
                  </a:moveTo>
                  <a:cubicBezTo>
                    <a:pt x="134065" y="48982"/>
                    <a:pt x="134326" y="49232"/>
                    <a:pt x="134326" y="49542"/>
                  </a:cubicBezTo>
                  <a:cubicBezTo>
                    <a:pt x="134326" y="49851"/>
                    <a:pt x="134076" y="50113"/>
                    <a:pt x="133767" y="50113"/>
                  </a:cubicBezTo>
                  <a:cubicBezTo>
                    <a:pt x="133469" y="50113"/>
                    <a:pt x="133207" y="49851"/>
                    <a:pt x="133207" y="49542"/>
                  </a:cubicBezTo>
                  <a:cubicBezTo>
                    <a:pt x="133207" y="49232"/>
                    <a:pt x="133457" y="48982"/>
                    <a:pt x="133767" y="48982"/>
                  </a:cubicBezTo>
                  <a:close/>
                  <a:moveTo>
                    <a:pt x="137494" y="48982"/>
                  </a:moveTo>
                  <a:cubicBezTo>
                    <a:pt x="137791" y="48982"/>
                    <a:pt x="138053" y="49232"/>
                    <a:pt x="138053" y="49542"/>
                  </a:cubicBezTo>
                  <a:cubicBezTo>
                    <a:pt x="138053" y="49851"/>
                    <a:pt x="137803" y="50113"/>
                    <a:pt x="137494" y="50113"/>
                  </a:cubicBezTo>
                  <a:cubicBezTo>
                    <a:pt x="137196" y="50113"/>
                    <a:pt x="136922" y="49851"/>
                    <a:pt x="136922" y="49542"/>
                  </a:cubicBezTo>
                  <a:cubicBezTo>
                    <a:pt x="136934" y="49232"/>
                    <a:pt x="137172" y="48982"/>
                    <a:pt x="137494" y="48982"/>
                  </a:cubicBezTo>
                  <a:close/>
                  <a:moveTo>
                    <a:pt x="141220" y="48982"/>
                  </a:moveTo>
                  <a:cubicBezTo>
                    <a:pt x="141518" y="48982"/>
                    <a:pt x="141792" y="49232"/>
                    <a:pt x="141792" y="49542"/>
                  </a:cubicBezTo>
                  <a:cubicBezTo>
                    <a:pt x="141792" y="49851"/>
                    <a:pt x="141530" y="50113"/>
                    <a:pt x="141220" y="50113"/>
                  </a:cubicBezTo>
                  <a:cubicBezTo>
                    <a:pt x="140911" y="50113"/>
                    <a:pt x="140661" y="49851"/>
                    <a:pt x="140661" y="49542"/>
                  </a:cubicBezTo>
                  <a:cubicBezTo>
                    <a:pt x="140661" y="49232"/>
                    <a:pt x="140911" y="48982"/>
                    <a:pt x="141220" y="48982"/>
                  </a:cubicBezTo>
                  <a:close/>
                  <a:moveTo>
                    <a:pt x="144947" y="48982"/>
                  </a:moveTo>
                  <a:cubicBezTo>
                    <a:pt x="145244" y="48982"/>
                    <a:pt x="145506" y="49232"/>
                    <a:pt x="145506" y="49542"/>
                  </a:cubicBezTo>
                  <a:cubicBezTo>
                    <a:pt x="145506" y="49851"/>
                    <a:pt x="145256" y="50113"/>
                    <a:pt x="144947" y="50113"/>
                  </a:cubicBezTo>
                  <a:cubicBezTo>
                    <a:pt x="144637" y="50113"/>
                    <a:pt x="144375" y="49851"/>
                    <a:pt x="144375" y="49542"/>
                  </a:cubicBezTo>
                  <a:cubicBezTo>
                    <a:pt x="144399" y="49232"/>
                    <a:pt x="144637" y="48982"/>
                    <a:pt x="144947" y="48982"/>
                  </a:cubicBezTo>
                  <a:close/>
                  <a:moveTo>
                    <a:pt x="148685" y="48982"/>
                  </a:moveTo>
                  <a:cubicBezTo>
                    <a:pt x="148983" y="48982"/>
                    <a:pt x="149245" y="49232"/>
                    <a:pt x="149245" y="49542"/>
                  </a:cubicBezTo>
                  <a:cubicBezTo>
                    <a:pt x="149245" y="49851"/>
                    <a:pt x="148995" y="50113"/>
                    <a:pt x="148685" y="50113"/>
                  </a:cubicBezTo>
                  <a:cubicBezTo>
                    <a:pt x="148364" y="50113"/>
                    <a:pt x="148114" y="49851"/>
                    <a:pt x="148114" y="49542"/>
                  </a:cubicBezTo>
                  <a:cubicBezTo>
                    <a:pt x="148114" y="49232"/>
                    <a:pt x="148364" y="48982"/>
                    <a:pt x="148685" y="48982"/>
                  </a:cubicBezTo>
                  <a:close/>
                  <a:moveTo>
                    <a:pt x="1548" y="50840"/>
                  </a:moveTo>
                  <a:cubicBezTo>
                    <a:pt x="1846" y="50840"/>
                    <a:pt x="2119" y="51090"/>
                    <a:pt x="2119" y="51411"/>
                  </a:cubicBezTo>
                  <a:cubicBezTo>
                    <a:pt x="2119" y="51709"/>
                    <a:pt x="1858" y="51971"/>
                    <a:pt x="1548" y="51971"/>
                  </a:cubicBezTo>
                  <a:cubicBezTo>
                    <a:pt x="1238" y="51971"/>
                    <a:pt x="988" y="51721"/>
                    <a:pt x="988" y="51411"/>
                  </a:cubicBezTo>
                  <a:cubicBezTo>
                    <a:pt x="988" y="51090"/>
                    <a:pt x="1238" y="50840"/>
                    <a:pt x="1548" y="50840"/>
                  </a:cubicBezTo>
                  <a:close/>
                  <a:moveTo>
                    <a:pt x="5287" y="50840"/>
                  </a:moveTo>
                  <a:cubicBezTo>
                    <a:pt x="5596" y="50840"/>
                    <a:pt x="5846" y="51090"/>
                    <a:pt x="5846" y="51411"/>
                  </a:cubicBezTo>
                  <a:cubicBezTo>
                    <a:pt x="5846" y="51721"/>
                    <a:pt x="5596" y="51971"/>
                    <a:pt x="5287" y="51971"/>
                  </a:cubicBezTo>
                  <a:cubicBezTo>
                    <a:pt x="4977" y="51971"/>
                    <a:pt x="4715" y="51721"/>
                    <a:pt x="4715" y="51411"/>
                  </a:cubicBezTo>
                  <a:cubicBezTo>
                    <a:pt x="4715" y="51090"/>
                    <a:pt x="4977" y="50840"/>
                    <a:pt x="5287" y="50840"/>
                  </a:cubicBezTo>
                  <a:close/>
                  <a:moveTo>
                    <a:pt x="9001" y="50840"/>
                  </a:moveTo>
                  <a:cubicBezTo>
                    <a:pt x="9299" y="50840"/>
                    <a:pt x="9573" y="51090"/>
                    <a:pt x="9573" y="51411"/>
                  </a:cubicBezTo>
                  <a:cubicBezTo>
                    <a:pt x="9573" y="51709"/>
                    <a:pt x="9323" y="51971"/>
                    <a:pt x="9001" y="51971"/>
                  </a:cubicBezTo>
                  <a:cubicBezTo>
                    <a:pt x="8704" y="51971"/>
                    <a:pt x="8442" y="51721"/>
                    <a:pt x="8442" y="51411"/>
                  </a:cubicBezTo>
                  <a:cubicBezTo>
                    <a:pt x="8442" y="51090"/>
                    <a:pt x="8692" y="50840"/>
                    <a:pt x="9001" y="50840"/>
                  </a:cubicBezTo>
                  <a:close/>
                  <a:moveTo>
                    <a:pt x="12728" y="50840"/>
                  </a:moveTo>
                  <a:cubicBezTo>
                    <a:pt x="13037" y="50840"/>
                    <a:pt x="13288" y="51090"/>
                    <a:pt x="13288" y="51411"/>
                  </a:cubicBezTo>
                  <a:cubicBezTo>
                    <a:pt x="13288" y="51721"/>
                    <a:pt x="13037" y="51971"/>
                    <a:pt x="12728" y="51971"/>
                  </a:cubicBezTo>
                  <a:cubicBezTo>
                    <a:pt x="12418" y="51971"/>
                    <a:pt x="12156" y="51721"/>
                    <a:pt x="12156" y="51411"/>
                  </a:cubicBezTo>
                  <a:cubicBezTo>
                    <a:pt x="12156" y="51090"/>
                    <a:pt x="12418" y="50840"/>
                    <a:pt x="12728" y="50840"/>
                  </a:cubicBezTo>
                  <a:close/>
                  <a:moveTo>
                    <a:pt x="16466" y="50840"/>
                  </a:moveTo>
                  <a:cubicBezTo>
                    <a:pt x="16764" y="50840"/>
                    <a:pt x="17026" y="51090"/>
                    <a:pt x="17026" y="51411"/>
                  </a:cubicBezTo>
                  <a:cubicBezTo>
                    <a:pt x="17026" y="51709"/>
                    <a:pt x="16776" y="51971"/>
                    <a:pt x="16466" y="51971"/>
                  </a:cubicBezTo>
                  <a:cubicBezTo>
                    <a:pt x="16169" y="51971"/>
                    <a:pt x="15895" y="51721"/>
                    <a:pt x="15895" y="51411"/>
                  </a:cubicBezTo>
                  <a:cubicBezTo>
                    <a:pt x="15895" y="51090"/>
                    <a:pt x="16145" y="50840"/>
                    <a:pt x="16466" y="50840"/>
                  </a:cubicBezTo>
                  <a:close/>
                  <a:moveTo>
                    <a:pt x="20181" y="50840"/>
                  </a:moveTo>
                  <a:cubicBezTo>
                    <a:pt x="20491" y="50840"/>
                    <a:pt x="20753" y="51090"/>
                    <a:pt x="20753" y="51411"/>
                  </a:cubicBezTo>
                  <a:cubicBezTo>
                    <a:pt x="20753" y="51721"/>
                    <a:pt x="20491" y="51971"/>
                    <a:pt x="20181" y="51971"/>
                  </a:cubicBezTo>
                  <a:cubicBezTo>
                    <a:pt x="19872" y="51971"/>
                    <a:pt x="19622" y="51721"/>
                    <a:pt x="19622" y="51411"/>
                  </a:cubicBezTo>
                  <a:cubicBezTo>
                    <a:pt x="19622" y="51090"/>
                    <a:pt x="19872" y="50840"/>
                    <a:pt x="20181" y="50840"/>
                  </a:cubicBezTo>
                  <a:close/>
                  <a:moveTo>
                    <a:pt x="23920" y="50840"/>
                  </a:moveTo>
                  <a:cubicBezTo>
                    <a:pt x="24217" y="50840"/>
                    <a:pt x="24479" y="51090"/>
                    <a:pt x="24479" y="51411"/>
                  </a:cubicBezTo>
                  <a:cubicBezTo>
                    <a:pt x="24479" y="51709"/>
                    <a:pt x="24229" y="51971"/>
                    <a:pt x="23920" y="51971"/>
                  </a:cubicBezTo>
                  <a:cubicBezTo>
                    <a:pt x="23610" y="51971"/>
                    <a:pt x="23348" y="51721"/>
                    <a:pt x="23348" y="51411"/>
                  </a:cubicBezTo>
                  <a:cubicBezTo>
                    <a:pt x="23348" y="51090"/>
                    <a:pt x="23610" y="50840"/>
                    <a:pt x="23920" y="50840"/>
                  </a:cubicBezTo>
                  <a:close/>
                  <a:moveTo>
                    <a:pt x="27635" y="50840"/>
                  </a:moveTo>
                  <a:cubicBezTo>
                    <a:pt x="27956" y="50840"/>
                    <a:pt x="28206" y="51090"/>
                    <a:pt x="28206" y="51411"/>
                  </a:cubicBezTo>
                  <a:cubicBezTo>
                    <a:pt x="28206" y="51721"/>
                    <a:pt x="27956" y="51971"/>
                    <a:pt x="27635" y="51971"/>
                  </a:cubicBezTo>
                  <a:cubicBezTo>
                    <a:pt x="27325" y="51971"/>
                    <a:pt x="27075" y="51721"/>
                    <a:pt x="27075" y="51411"/>
                  </a:cubicBezTo>
                  <a:cubicBezTo>
                    <a:pt x="27075" y="51090"/>
                    <a:pt x="27325" y="50840"/>
                    <a:pt x="27635" y="50840"/>
                  </a:cubicBezTo>
                  <a:close/>
                  <a:moveTo>
                    <a:pt x="31373" y="50840"/>
                  </a:moveTo>
                  <a:cubicBezTo>
                    <a:pt x="31671" y="50840"/>
                    <a:pt x="31945" y="51090"/>
                    <a:pt x="31945" y="51411"/>
                  </a:cubicBezTo>
                  <a:cubicBezTo>
                    <a:pt x="31945" y="51709"/>
                    <a:pt x="31683" y="51971"/>
                    <a:pt x="31373" y="51971"/>
                  </a:cubicBezTo>
                  <a:cubicBezTo>
                    <a:pt x="31064" y="51971"/>
                    <a:pt x="30814" y="51721"/>
                    <a:pt x="30814" y="51411"/>
                  </a:cubicBezTo>
                  <a:cubicBezTo>
                    <a:pt x="30814" y="51090"/>
                    <a:pt x="31064" y="50840"/>
                    <a:pt x="31373" y="50840"/>
                  </a:cubicBezTo>
                  <a:close/>
                  <a:moveTo>
                    <a:pt x="35100" y="50840"/>
                  </a:moveTo>
                  <a:cubicBezTo>
                    <a:pt x="35409" y="50840"/>
                    <a:pt x="35659" y="51090"/>
                    <a:pt x="35659" y="51411"/>
                  </a:cubicBezTo>
                  <a:cubicBezTo>
                    <a:pt x="35659" y="51721"/>
                    <a:pt x="35409" y="51971"/>
                    <a:pt x="35100" y="51971"/>
                  </a:cubicBezTo>
                  <a:cubicBezTo>
                    <a:pt x="34778" y="51971"/>
                    <a:pt x="34528" y="51721"/>
                    <a:pt x="34528" y="51411"/>
                  </a:cubicBezTo>
                  <a:cubicBezTo>
                    <a:pt x="34528" y="51090"/>
                    <a:pt x="34778" y="50840"/>
                    <a:pt x="35100" y="50840"/>
                  </a:cubicBezTo>
                  <a:close/>
                  <a:moveTo>
                    <a:pt x="38815" y="50840"/>
                  </a:moveTo>
                  <a:cubicBezTo>
                    <a:pt x="39112" y="50840"/>
                    <a:pt x="39386" y="51090"/>
                    <a:pt x="39386" y="51411"/>
                  </a:cubicBezTo>
                  <a:cubicBezTo>
                    <a:pt x="39386" y="51709"/>
                    <a:pt x="39124" y="51971"/>
                    <a:pt x="38815" y="51971"/>
                  </a:cubicBezTo>
                  <a:cubicBezTo>
                    <a:pt x="38517" y="51971"/>
                    <a:pt x="38255" y="51721"/>
                    <a:pt x="38255" y="51411"/>
                  </a:cubicBezTo>
                  <a:cubicBezTo>
                    <a:pt x="38267" y="51090"/>
                    <a:pt x="38505" y="50840"/>
                    <a:pt x="38815" y="50840"/>
                  </a:cubicBezTo>
                  <a:close/>
                  <a:moveTo>
                    <a:pt x="42553" y="50840"/>
                  </a:moveTo>
                  <a:cubicBezTo>
                    <a:pt x="42863" y="50840"/>
                    <a:pt x="43113" y="51090"/>
                    <a:pt x="43113" y="51411"/>
                  </a:cubicBezTo>
                  <a:cubicBezTo>
                    <a:pt x="43113" y="51721"/>
                    <a:pt x="42863" y="51971"/>
                    <a:pt x="42553" y="51971"/>
                  </a:cubicBezTo>
                  <a:cubicBezTo>
                    <a:pt x="42232" y="51971"/>
                    <a:pt x="41982" y="51721"/>
                    <a:pt x="41982" y="51411"/>
                  </a:cubicBezTo>
                  <a:cubicBezTo>
                    <a:pt x="41982" y="51090"/>
                    <a:pt x="42244" y="50840"/>
                    <a:pt x="42553" y="50840"/>
                  </a:cubicBezTo>
                  <a:close/>
                  <a:moveTo>
                    <a:pt x="46268" y="50840"/>
                  </a:moveTo>
                  <a:cubicBezTo>
                    <a:pt x="46565" y="50840"/>
                    <a:pt x="46839" y="51090"/>
                    <a:pt x="46839" y="51411"/>
                  </a:cubicBezTo>
                  <a:cubicBezTo>
                    <a:pt x="46839" y="51709"/>
                    <a:pt x="46589" y="51971"/>
                    <a:pt x="46268" y="51971"/>
                  </a:cubicBezTo>
                  <a:cubicBezTo>
                    <a:pt x="45970" y="51971"/>
                    <a:pt x="45708" y="51721"/>
                    <a:pt x="45708" y="51411"/>
                  </a:cubicBezTo>
                  <a:cubicBezTo>
                    <a:pt x="45720" y="51090"/>
                    <a:pt x="45958" y="50840"/>
                    <a:pt x="46268" y="50840"/>
                  </a:cubicBezTo>
                  <a:close/>
                  <a:moveTo>
                    <a:pt x="50006" y="50840"/>
                  </a:moveTo>
                  <a:cubicBezTo>
                    <a:pt x="50316" y="50840"/>
                    <a:pt x="50578" y="51090"/>
                    <a:pt x="50578" y="51411"/>
                  </a:cubicBezTo>
                  <a:cubicBezTo>
                    <a:pt x="50578" y="51721"/>
                    <a:pt x="50316" y="51971"/>
                    <a:pt x="50006" y="51971"/>
                  </a:cubicBezTo>
                  <a:cubicBezTo>
                    <a:pt x="49697" y="51971"/>
                    <a:pt x="49447" y="51721"/>
                    <a:pt x="49447" y="51411"/>
                  </a:cubicBezTo>
                  <a:cubicBezTo>
                    <a:pt x="49447" y="51090"/>
                    <a:pt x="49697" y="50840"/>
                    <a:pt x="50006" y="50840"/>
                  </a:cubicBezTo>
                  <a:close/>
                  <a:moveTo>
                    <a:pt x="53733" y="50840"/>
                  </a:moveTo>
                  <a:cubicBezTo>
                    <a:pt x="54031" y="50840"/>
                    <a:pt x="54293" y="51090"/>
                    <a:pt x="54293" y="51411"/>
                  </a:cubicBezTo>
                  <a:cubicBezTo>
                    <a:pt x="54293" y="51709"/>
                    <a:pt x="54043" y="51971"/>
                    <a:pt x="53733" y="51971"/>
                  </a:cubicBezTo>
                  <a:cubicBezTo>
                    <a:pt x="53412" y="51971"/>
                    <a:pt x="53162" y="51721"/>
                    <a:pt x="53162" y="51411"/>
                  </a:cubicBezTo>
                  <a:cubicBezTo>
                    <a:pt x="53173" y="51090"/>
                    <a:pt x="53412" y="50840"/>
                    <a:pt x="53733" y="50840"/>
                  </a:cubicBezTo>
                  <a:close/>
                  <a:moveTo>
                    <a:pt x="57460" y="50840"/>
                  </a:moveTo>
                  <a:cubicBezTo>
                    <a:pt x="57781" y="50840"/>
                    <a:pt x="58031" y="51090"/>
                    <a:pt x="58031" y="51411"/>
                  </a:cubicBezTo>
                  <a:cubicBezTo>
                    <a:pt x="58031" y="51721"/>
                    <a:pt x="57781" y="51971"/>
                    <a:pt x="57460" y="51971"/>
                  </a:cubicBezTo>
                  <a:cubicBezTo>
                    <a:pt x="57150" y="51971"/>
                    <a:pt x="56900" y="51721"/>
                    <a:pt x="56900" y="51411"/>
                  </a:cubicBezTo>
                  <a:cubicBezTo>
                    <a:pt x="56900" y="51090"/>
                    <a:pt x="57150" y="50840"/>
                    <a:pt x="57460" y="50840"/>
                  </a:cubicBezTo>
                  <a:close/>
                  <a:moveTo>
                    <a:pt x="61186" y="50840"/>
                  </a:moveTo>
                  <a:cubicBezTo>
                    <a:pt x="61484" y="50840"/>
                    <a:pt x="61746" y="51090"/>
                    <a:pt x="61746" y="51411"/>
                  </a:cubicBezTo>
                  <a:cubicBezTo>
                    <a:pt x="61746" y="51709"/>
                    <a:pt x="61496" y="51971"/>
                    <a:pt x="61186" y="51971"/>
                  </a:cubicBezTo>
                  <a:cubicBezTo>
                    <a:pt x="60877" y="51971"/>
                    <a:pt x="60615" y="51721"/>
                    <a:pt x="60615" y="51411"/>
                  </a:cubicBezTo>
                  <a:cubicBezTo>
                    <a:pt x="60639" y="51090"/>
                    <a:pt x="60877" y="50840"/>
                    <a:pt x="61186" y="50840"/>
                  </a:cubicBezTo>
                  <a:close/>
                  <a:moveTo>
                    <a:pt x="64925" y="50840"/>
                  </a:moveTo>
                  <a:cubicBezTo>
                    <a:pt x="65234" y="50840"/>
                    <a:pt x="65485" y="51090"/>
                    <a:pt x="65485" y="51411"/>
                  </a:cubicBezTo>
                  <a:cubicBezTo>
                    <a:pt x="65485" y="51721"/>
                    <a:pt x="65234" y="51971"/>
                    <a:pt x="64925" y="51971"/>
                  </a:cubicBezTo>
                  <a:cubicBezTo>
                    <a:pt x="64603" y="51971"/>
                    <a:pt x="64353" y="51721"/>
                    <a:pt x="64353" y="51411"/>
                  </a:cubicBezTo>
                  <a:cubicBezTo>
                    <a:pt x="64353" y="51090"/>
                    <a:pt x="64603" y="50840"/>
                    <a:pt x="64925" y="50840"/>
                  </a:cubicBezTo>
                  <a:close/>
                  <a:moveTo>
                    <a:pt x="68640" y="50840"/>
                  </a:moveTo>
                  <a:cubicBezTo>
                    <a:pt x="68937" y="50840"/>
                    <a:pt x="69211" y="51090"/>
                    <a:pt x="69211" y="51411"/>
                  </a:cubicBezTo>
                  <a:cubicBezTo>
                    <a:pt x="69211" y="51709"/>
                    <a:pt x="68949" y="51971"/>
                    <a:pt x="68640" y="51971"/>
                  </a:cubicBezTo>
                  <a:cubicBezTo>
                    <a:pt x="68330" y="51971"/>
                    <a:pt x="68080" y="51721"/>
                    <a:pt x="68080" y="51411"/>
                  </a:cubicBezTo>
                  <a:cubicBezTo>
                    <a:pt x="68092" y="51090"/>
                    <a:pt x="68330" y="50840"/>
                    <a:pt x="68640" y="50840"/>
                  </a:cubicBezTo>
                  <a:close/>
                  <a:moveTo>
                    <a:pt x="72366" y="50840"/>
                  </a:moveTo>
                  <a:cubicBezTo>
                    <a:pt x="72676" y="50840"/>
                    <a:pt x="72926" y="51090"/>
                    <a:pt x="72926" y="51411"/>
                  </a:cubicBezTo>
                  <a:cubicBezTo>
                    <a:pt x="72926" y="51721"/>
                    <a:pt x="72676" y="51971"/>
                    <a:pt x="72366" y="51971"/>
                  </a:cubicBezTo>
                  <a:cubicBezTo>
                    <a:pt x="72045" y="51971"/>
                    <a:pt x="71795" y="51721"/>
                    <a:pt x="71795" y="51411"/>
                  </a:cubicBezTo>
                  <a:cubicBezTo>
                    <a:pt x="71795" y="51090"/>
                    <a:pt x="72069" y="50840"/>
                    <a:pt x="72366" y="50840"/>
                  </a:cubicBezTo>
                  <a:close/>
                  <a:moveTo>
                    <a:pt x="76093" y="50840"/>
                  </a:moveTo>
                  <a:cubicBezTo>
                    <a:pt x="76391" y="50840"/>
                    <a:pt x="76664" y="51090"/>
                    <a:pt x="76664" y="51411"/>
                  </a:cubicBezTo>
                  <a:cubicBezTo>
                    <a:pt x="76664" y="51709"/>
                    <a:pt x="76403" y="51971"/>
                    <a:pt x="76093" y="51971"/>
                  </a:cubicBezTo>
                  <a:cubicBezTo>
                    <a:pt x="75795" y="51971"/>
                    <a:pt x="75533" y="51721"/>
                    <a:pt x="75533" y="51411"/>
                  </a:cubicBezTo>
                  <a:cubicBezTo>
                    <a:pt x="75533" y="51090"/>
                    <a:pt x="75783" y="50840"/>
                    <a:pt x="76093" y="50840"/>
                  </a:cubicBezTo>
                  <a:close/>
                  <a:moveTo>
                    <a:pt x="79712" y="50840"/>
                  </a:moveTo>
                  <a:cubicBezTo>
                    <a:pt x="80010" y="50840"/>
                    <a:pt x="80284" y="51090"/>
                    <a:pt x="80284" y="51411"/>
                  </a:cubicBezTo>
                  <a:cubicBezTo>
                    <a:pt x="80284" y="51709"/>
                    <a:pt x="80022" y="51971"/>
                    <a:pt x="79712" y="51971"/>
                  </a:cubicBezTo>
                  <a:cubicBezTo>
                    <a:pt x="79403" y="51971"/>
                    <a:pt x="79153" y="51721"/>
                    <a:pt x="79153" y="51411"/>
                  </a:cubicBezTo>
                  <a:cubicBezTo>
                    <a:pt x="79165" y="51090"/>
                    <a:pt x="79403" y="50840"/>
                    <a:pt x="79712" y="50840"/>
                  </a:cubicBezTo>
                  <a:close/>
                  <a:moveTo>
                    <a:pt x="83451" y="50840"/>
                  </a:moveTo>
                  <a:cubicBezTo>
                    <a:pt x="83761" y="50840"/>
                    <a:pt x="84011" y="51090"/>
                    <a:pt x="84011" y="51411"/>
                  </a:cubicBezTo>
                  <a:cubicBezTo>
                    <a:pt x="84011" y="51721"/>
                    <a:pt x="83761" y="51971"/>
                    <a:pt x="83451" y="51971"/>
                  </a:cubicBezTo>
                  <a:cubicBezTo>
                    <a:pt x="83141" y="51971"/>
                    <a:pt x="82880" y="51721"/>
                    <a:pt x="82880" y="51411"/>
                  </a:cubicBezTo>
                  <a:cubicBezTo>
                    <a:pt x="82880" y="51090"/>
                    <a:pt x="83141" y="50840"/>
                    <a:pt x="83451" y="50840"/>
                  </a:cubicBezTo>
                  <a:close/>
                  <a:moveTo>
                    <a:pt x="87166" y="50840"/>
                  </a:moveTo>
                  <a:cubicBezTo>
                    <a:pt x="87463" y="50840"/>
                    <a:pt x="87737" y="51090"/>
                    <a:pt x="87737" y="51411"/>
                  </a:cubicBezTo>
                  <a:cubicBezTo>
                    <a:pt x="87737" y="51709"/>
                    <a:pt x="87475" y="51971"/>
                    <a:pt x="87166" y="51971"/>
                  </a:cubicBezTo>
                  <a:cubicBezTo>
                    <a:pt x="86856" y="51971"/>
                    <a:pt x="86606" y="51721"/>
                    <a:pt x="86606" y="51411"/>
                  </a:cubicBezTo>
                  <a:cubicBezTo>
                    <a:pt x="86618" y="51090"/>
                    <a:pt x="86856" y="50840"/>
                    <a:pt x="87166" y="50840"/>
                  </a:cubicBezTo>
                  <a:close/>
                  <a:moveTo>
                    <a:pt x="90904" y="50840"/>
                  </a:moveTo>
                  <a:cubicBezTo>
                    <a:pt x="91214" y="50840"/>
                    <a:pt x="91464" y="51090"/>
                    <a:pt x="91464" y="51411"/>
                  </a:cubicBezTo>
                  <a:cubicBezTo>
                    <a:pt x="91464" y="51721"/>
                    <a:pt x="91214" y="51971"/>
                    <a:pt x="90904" y="51971"/>
                  </a:cubicBezTo>
                  <a:cubicBezTo>
                    <a:pt x="90595" y="51971"/>
                    <a:pt x="90345" y="51721"/>
                    <a:pt x="90345" y="51411"/>
                  </a:cubicBezTo>
                  <a:cubicBezTo>
                    <a:pt x="90345" y="51090"/>
                    <a:pt x="90595" y="50840"/>
                    <a:pt x="90904" y="50840"/>
                  </a:cubicBezTo>
                  <a:close/>
                  <a:moveTo>
                    <a:pt x="94631" y="50840"/>
                  </a:moveTo>
                  <a:cubicBezTo>
                    <a:pt x="94929" y="50840"/>
                    <a:pt x="95191" y="51090"/>
                    <a:pt x="95191" y="51411"/>
                  </a:cubicBezTo>
                  <a:cubicBezTo>
                    <a:pt x="95191" y="51709"/>
                    <a:pt x="94941" y="51971"/>
                    <a:pt x="94631" y="51971"/>
                  </a:cubicBezTo>
                  <a:cubicBezTo>
                    <a:pt x="94310" y="51971"/>
                    <a:pt x="94060" y="51721"/>
                    <a:pt x="94060" y="51411"/>
                  </a:cubicBezTo>
                  <a:cubicBezTo>
                    <a:pt x="94071" y="51090"/>
                    <a:pt x="94310" y="50840"/>
                    <a:pt x="94631" y="50840"/>
                  </a:cubicBezTo>
                  <a:close/>
                  <a:moveTo>
                    <a:pt x="98346" y="50840"/>
                  </a:moveTo>
                  <a:cubicBezTo>
                    <a:pt x="98655" y="50840"/>
                    <a:pt x="98905" y="51090"/>
                    <a:pt x="98905" y="51411"/>
                  </a:cubicBezTo>
                  <a:cubicBezTo>
                    <a:pt x="98905" y="51721"/>
                    <a:pt x="98655" y="51971"/>
                    <a:pt x="98346" y="51971"/>
                  </a:cubicBezTo>
                  <a:cubicBezTo>
                    <a:pt x="98036" y="51971"/>
                    <a:pt x="97786" y="51721"/>
                    <a:pt x="97786" y="51411"/>
                  </a:cubicBezTo>
                  <a:cubicBezTo>
                    <a:pt x="97786" y="51090"/>
                    <a:pt x="98036" y="50840"/>
                    <a:pt x="98346" y="50840"/>
                  </a:cubicBezTo>
                  <a:close/>
                  <a:moveTo>
                    <a:pt x="102084" y="50840"/>
                  </a:moveTo>
                  <a:cubicBezTo>
                    <a:pt x="102382" y="50840"/>
                    <a:pt x="102644" y="51090"/>
                    <a:pt x="102644" y="51411"/>
                  </a:cubicBezTo>
                  <a:cubicBezTo>
                    <a:pt x="102644" y="51709"/>
                    <a:pt x="102394" y="51971"/>
                    <a:pt x="102084" y="51971"/>
                  </a:cubicBezTo>
                  <a:cubicBezTo>
                    <a:pt x="101787" y="51971"/>
                    <a:pt x="101513" y="51721"/>
                    <a:pt x="101513" y="51411"/>
                  </a:cubicBezTo>
                  <a:cubicBezTo>
                    <a:pt x="101513" y="51090"/>
                    <a:pt x="101775" y="50840"/>
                    <a:pt x="102084" y="50840"/>
                  </a:cubicBezTo>
                  <a:close/>
                  <a:moveTo>
                    <a:pt x="105799" y="50840"/>
                  </a:moveTo>
                  <a:cubicBezTo>
                    <a:pt x="106121" y="50840"/>
                    <a:pt x="106371" y="51090"/>
                    <a:pt x="106371" y="51411"/>
                  </a:cubicBezTo>
                  <a:cubicBezTo>
                    <a:pt x="106371" y="51721"/>
                    <a:pt x="106109" y="51971"/>
                    <a:pt x="105799" y="51971"/>
                  </a:cubicBezTo>
                  <a:cubicBezTo>
                    <a:pt x="105490" y="51971"/>
                    <a:pt x="105239" y="51721"/>
                    <a:pt x="105239" y="51411"/>
                  </a:cubicBezTo>
                  <a:cubicBezTo>
                    <a:pt x="105239" y="51090"/>
                    <a:pt x="105490" y="50840"/>
                    <a:pt x="105799" y="50840"/>
                  </a:cubicBezTo>
                  <a:close/>
                  <a:moveTo>
                    <a:pt x="109538" y="50840"/>
                  </a:moveTo>
                  <a:cubicBezTo>
                    <a:pt x="109835" y="50840"/>
                    <a:pt x="110109" y="51090"/>
                    <a:pt x="110109" y="51411"/>
                  </a:cubicBezTo>
                  <a:cubicBezTo>
                    <a:pt x="110109" y="51709"/>
                    <a:pt x="109847" y="51971"/>
                    <a:pt x="109538" y="51971"/>
                  </a:cubicBezTo>
                  <a:cubicBezTo>
                    <a:pt x="109228" y="51971"/>
                    <a:pt x="108978" y="51721"/>
                    <a:pt x="108978" y="51411"/>
                  </a:cubicBezTo>
                  <a:cubicBezTo>
                    <a:pt x="108978" y="51090"/>
                    <a:pt x="109228" y="50840"/>
                    <a:pt x="109538" y="50840"/>
                  </a:cubicBezTo>
                  <a:close/>
                  <a:moveTo>
                    <a:pt x="113264" y="50840"/>
                  </a:moveTo>
                  <a:cubicBezTo>
                    <a:pt x="113574" y="50840"/>
                    <a:pt x="113824" y="51090"/>
                    <a:pt x="113824" y="51411"/>
                  </a:cubicBezTo>
                  <a:cubicBezTo>
                    <a:pt x="113824" y="51721"/>
                    <a:pt x="113574" y="51971"/>
                    <a:pt x="113264" y="51971"/>
                  </a:cubicBezTo>
                  <a:cubicBezTo>
                    <a:pt x="112943" y="51971"/>
                    <a:pt x="112693" y="51721"/>
                    <a:pt x="112693" y="51411"/>
                  </a:cubicBezTo>
                  <a:cubicBezTo>
                    <a:pt x="112693" y="51090"/>
                    <a:pt x="112943" y="50840"/>
                    <a:pt x="113264" y="50840"/>
                  </a:cubicBezTo>
                  <a:close/>
                  <a:moveTo>
                    <a:pt x="116991" y="50840"/>
                  </a:moveTo>
                  <a:cubicBezTo>
                    <a:pt x="117289" y="50840"/>
                    <a:pt x="117562" y="51090"/>
                    <a:pt x="117562" y="51411"/>
                  </a:cubicBezTo>
                  <a:cubicBezTo>
                    <a:pt x="117562" y="51709"/>
                    <a:pt x="117312" y="51971"/>
                    <a:pt x="116991" y="51971"/>
                  </a:cubicBezTo>
                  <a:cubicBezTo>
                    <a:pt x="116681" y="51971"/>
                    <a:pt x="116431" y="51721"/>
                    <a:pt x="116431" y="51411"/>
                  </a:cubicBezTo>
                  <a:cubicBezTo>
                    <a:pt x="116431" y="51090"/>
                    <a:pt x="116681" y="50840"/>
                    <a:pt x="116991" y="50840"/>
                  </a:cubicBezTo>
                  <a:close/>
                  <a:moveTo>
                    <a:pt x="120718" y="50840"/>
                  </a:moveTo>
                  <a:cubicBezTo>
                    <a:pt x="121027" y="50840"/>
                    <a:pt x="121277" y="51090"/>
                    <a:pt x="121277" y="51411"/>
                  </a:cubicBezTo>
                  <a:cubicBezTo>
                    <a:pt x="121277" y="51721"/>
                    <a:pt x="121027" y="51971"/>
                    <a:pt x="120718" y="51971"/>
                  </a:cubicBezTo>
                  <a:cubicBezTo>
                    <a:pt x="120408" y="51971"/>
                    <a:pt x="120146" y="51721"/>
                    <a:pt x="120146" y="51411"/>
                  </a:cubicBezTo>
                  <a:cubicBezTo>
                    <a:pt x="120146" y="51090"/>
                    <a:pt x="120420" y="50840"/>
                    <a:pt x="120718" y="50840"/>
                  </a:cubicBezTo>
                  <a:close/>
                  <a:moveTo>
                    <a:pt x="124456" y="50840"/>
                  </a:moveTo>
                  <a:cubicBezTo>
                    <a:pt x="124754" y="50840"/>
                    <a:pt x="125016" y="51090"/>
                    <a:pt x="125016" y="51411"/>
                  </a:cubicBezTo>
                  <a:cubicBezTo>
                    <a:pt x="125016" y="51709"/>
                    <a:pt x="124766" y="51971"/>
                    <a:pt x="124456" y="51971"/>
                  </a:cubicBezTo>
                  <a:cubicBezTo>
                    <a:pt x="124135" y="51971"/>
                    <a:pt x="123885" y="51721"/>
                    <a:pt x="123885" y="51411"/>
                  </a:cubicBezTo>
                  <a:cubicBezTo>
                    <a:pt x="123885" y="51090"/>
                    <a:pt x="124135" y="50840"/>
                    <a:pt x="124456" y="50840"/>
                  </a:cubicBezTo>
                  <a:close/>
                  <a:moveTo>
                    <a:pt x="128171" y="50840"/>
                  </a:moveTo>
                  <a:cubicBezTo>
                    <a:pt x="128480" y="50840"/>
                    <a:pt x="128742" y="51090"/>
                    <a:pt x="128742" y="51411"/>
                  </a:cubicBezTo>
                  <a:cubicBezTo>
                    <a:pt x="128742" y="51721"/>
                    <a:pt x="128480" y="51971"/>
                    <a:pt x="128171" y="51971"/>
                  </a:cubicBezTo>
                  <a:cubicBezTo>
                    <a:pt x="127861" y="51971"/>
                    <a:pt x="127611" y="51721"/>
                    <a:pt x="127611" y="51411"/>
                  </a:cubicBezTo>
                  <a:cubicBezTo>
                    <a:pt x="127611" y="51090"/>
                    <a:pt x="127861" y="50840"/>
                    <a:pt x="128171" y="50840"/>
                  </a:cubicBezTo>
                  <a:close/>
                  <a:moveTo>
                    <a:pt x="131898" y="50840"/>
                  </a:moveTo>
                  <a:cubicBezTo>
                    <a:pt x="132195" y="50840"/>
                    <a:pt x="132457" y="51090"/>
                    <a:pt x="132457" y="51411"/>
                  </a:cubicBezTo>
                  <a:cubicBezTo>
                    <a:pt x="132457" y="51709"/>
                    <a:pt x="132207" y="51971"/>
                    <a:pt x="131898" y="51971"/>
                  </a:cubicBezTo>
                  <a:cubicBezTo>
                    <a:pt x="131600" y="51971"/>
                    <a:pt x="131326" y="51721"/>
                    <a:pt x="131326" y="51411"/>
                  </a:cubicBezTo>
                  <a:cubicBezTo>
                    <a:pt x="131338" y="51090"/>
                    <a:pt x="131576" y="50840"/>
                    <a:pt x="131898" y="50840"/>
                  </a:cubicBezTo>
                  <a:close/>
                  <a:moveTo>
                    <a:pt x="135624" y="50840"/>
                  </a:moveTo>
                  <a:cubicBezTo>
                    <a:pt x="135946" y="50840"/>
                    <a:pt x="136196" y="51090"/>
                    <a:pt x="136196" y="51411"/>
                  </a:cubicBezTo>
                  <a:cubicBezTo>
                    <a:pt x="136196" y="51721"/>
                    <a:pt x="135934" y="51971"/>
                    <a:pt x="135624" y="51971"/>
                  </a:cubicBezTo>
                  <a:cubicBezTo>
                    <a:pt x="135315" y="51971"/>
                    <a:pt x="135065" y="51721"/>
                    <a:pt x="135065" y="51411"/>
                  </a:cubicBezTo>
                  <a:cubicBezTo>
                    <a:pt x="135065" y="51090"/>
                    <a:pt x="135315" y="50840"/>
                    <a:pt x="135624" y="50840"/>
                  </a:cubicBezTo>
                  <a:close/>
                  <a:moveTo>
                    <a:pt x="139351" y="50840"/>
                  </a:moveTo>
                  <a:cubicBezTo>
                    <a:pt x="139649" y="50840"/>
                    <a:pt x="139910" y="51090"/>
                    <a:pt x="139910" y="51411"/>
                  </a:cubicBezTo>
                  <a:cubicBezTo>
                    <a:pt x="139910" y="51709"/>
                    <a:pt x="139660" y="51971"/>
                    <a:pt x="139351" y="51971"/>
                  </a:cubicBezTo>
                  <a:cubicBezTo>
                    <a:pt x="139053" y="51971"/>
                    <a:pt x="138779" y="51721"/>
                    <a:pt x="138779" y="51411"/>
                  </a:cubicBezTo>
                  <a:cubicBezTo>
                    <a:pt x="138803" y="51090"/>
                    <a:pt x="139041" y="50840"/>
                    <a:pt x="139351" y="50840"/>
                  </a:cubicBezTo>
                  <a:close/>
                  <a:moveTo>
                    <a:pt x="143089" y="50840"/>
                  </a:moveTo>
                  <a:cubicBezTo>
                    <a:pt x="143399" y="50840"/>
                    <a:pt x="143649" y="51090"/>
                    <a:pt x="143649" y="51411"/>
                  </a:cubicBezTo>
                  <a:cubicBezTo>
                    <a:pt x="143649" y="51721"/>
                    <a:pt x="143399" y="51971"/>
                    <a:pt x="143089" y="51971"/>
                  </a:cubicBezTo>
                  <a:cubicBezTo>
                    <a:pt x="142768" y="51971"/>
                    <a:pt x="142518" y="51721"/>
                    <a:pt x="142518" y="51411"/>
                  </a:cubicBezTo>
                  <a:cubicBezTo>
                    <a:pt x="142518" y="51090"/>
                    <a:pt x="142768" y="50840"/>
                    <a:pt x="143089" y="50840"/>
                  </a:cubicBezTo>
                  <a:close/>
                  <a:moveTo>
                    <a:pt x="146804" y="50840"/>
                  </a:moveTo>
                  <a:cubicBezTo>
                    <a:pt x="147102" y="50840"/>
                    <a:pt x="147376" y="51090"/>
                    <a:pt x="147376" y="51411"/>
                  </a:cubicBezTo>
                  <a:cubicBezTo>
                    <a:pt x="147376" y="51709"/>
                    <a:pt x="147114" y="51971"/>
                    <a:pt x="146804" y="51971"/>
                  </a:cubicBezTo>
                  <a:cubicBezTo>
                    <a:pt x="146495" y="51971"/>
                    <a:pt x="146245" y="51721"/>
                    <a:pt x="146245" y="51411"/>
                  </a:cubicBezTo>
                  <a:cubicBezTo>
                    <a:pt x="146257" y="51090"/>
                    <a:pt x="146495" y="50840"/>
                    <a:pt x="146804" y="50840"/>
                  </a:cubicBezTo>
                  <a:close/>
                  <a:moveTo>
                    <a:pt x="150543" y="50840"/>
                  </a:moveTo>
                  <a:cubicBezTo>
                    <a:pt x="150852" y="50840"/>
                    <a:pt x="151102" y="51090"/>
                    <a:pt x="151102" y="51411"/>
                  </a:cubicBezTo>
                  <a:cubicBezTo>
                    <a:pt x="151102" y="51721"/>
                    <a:pt x="150852" y="51971"/>
                    <a:pt x="150543" y="51971"/>
                  </a:cubicBezTo>
                  <a:cubicBezTo>
                    <a:pt x="150233" y="51971"/>
                    <a:pt x="149971" y="51721"/>
                    <a:pt x="149971" y="51411"/>
                  </a:cubicBezTo>
                  <a:cubicBezTo>
                    <a:pt x="149971" y="51090"/>
                    <a:pt x="150233" y="50840"/>
                    <a:pt x="150543" y="50840"/>
                  </a:cubicBezTo>
                  <a:close/>
                  <a:moveTo>
                    <a:pt x="3405" y="52697"/>
                  </a:moveTo>
                  <a:cubicBezTo>
                    <a:pt x="3703" y="52697"/>
                    <a:pt x="3977" y="52959"/>
                    <a:pt x="3977" y="53269"/>
                  </a:cubicBezTo>
                  <a:cubicBezTo>
                    <a:pt x="3977" y="53566"/>
                    <a:pt x="3727" y="53828"/>
                    <a:pt x="3405" y="53828"/>
                  </a:cubicBezTo>
                  <a:cubicBezTo>
                    <a:pt x="3096" y="53828"/>
                    <a:pt x="2846" y="53578"/>
                    <a:pt x="2846" y="53269"/>
                  </a:cubicBezTo>
                  <a:cubicBezTo>
                    <a:pt x="2858" y="52971"/>
                    <a:pt x="3096" y="52697"/>
                    <a:pt x="3405" y="52697"/>
                  </a:cubicBezTo>
                  <a:close/>
                  <a:moveTo>
                    <a:pt x="7132" y="52697"/>
                  </a:moveTo>
                  <a:cubicBezTo>
                    <a:pt x="7430" y="52697"/>
                    <a:pt x="7692" y="52959"/>
                    <a:pt x="7692" y="53269"/>
                  </a:cubicBezTo>
                  <a:cubicBezTo>
                    <a:pt x="7692" y="53566"/>
                    <a:pt x="7442" y="53828"/>
                    <a:pt x="7132" y="53828"/>
                  </a:cubicBezTo>
                  <a:cubicBezTo>
                    <a:pt x="6834" y="53828"/>
                    <a:pt x="6560" y="53578"/>
                    <a:pt x="6560" y="53269"/>
                  </a:cubicBezTo>
                  <a:cubicBezTo>
                    <a:pt x="6560" y="52959"/>
                    <a:pt x="6822" y="52697"/>
                    <a:pt x="7132" y="52697"/>
                  </a:cubicBezTo>
                  <a:close/>
                  <a:moveTo>
                    <a:pt x="10871" y="52697"/>
                  </a:moveTo>
                  <a:cubicBezTo>
                    <a:pt x="11168" y="52697"/>
                    <a:pt x="11430" y="52959"/>
                    <a:pt x="11430" y="53269"/>
                  </a:cubicBezTo>
                  <a:cubicBezTo>
                    <a:pt x="11430" y="53566"/>
                    <a:pt x="11180" y="53828"/>
                    <a:pt x="10871" y="53828"/>
                  </a:cubicBezTo>
                  <a:cubicBezTo>
                    <a:pt x="10573" y="53828"/>
                    <a:pt x="10299" y="53578"/>
                    <a:pt x="10299" y="53269"/>
                  </a:cubicBezTo>
                  <a:cubicBezTo>
                    <a:pt x="10299" y="52959"/>
                    <a:pt x="10549" y="52697"/>
                    <a:pt x="10871" y="52697"/>
                  </a:cubicBezTo>
                  <a:close/>
                  <a:moveTo>
                    <a:pt x="14585" y="52697"/>
                  </a:moveTo>
                  <a:cubicBezTo>
                    <a:pt x="14883" y="52697"/>
                    <a:pt x="15157" y="52959"/>
                    <a:pt x="15157" y="53269"/>
                  </a:cubicBezTo>
                  <a:cubicBezTo>
                    <a:pt x="15157" y="53566"/>
                    <a:pt x="14895" y="53828"/>
                    <a:pt x="14585" y="53828"/>
                  </a:cubicBezTo>
                  <a:cubicBezTo>
                    <a:pt x="14288" y="53828"/>
                    <a:pt x="14014" y="53578"/>
                    <a:pt x="14014" y="53269"/>
                  </a:cubicBezTo>
                  <a:cubicBezTo>
                    <a:pt x="14014" y="52959"/>
                    <a:pt x="14276" y="52697"/>
                    <a:pt x="14585" y="52697"/>
                  </a:cubicBezTo>
                  <a:close/>
                  <a:moveTo>
                    <a:pt x="18324" y="52697"/>
                  </a:moveTo>
                  <a:cubicBezTo>
                    <a:pt x="18622" y="52697"/>
                    <a:pt x="18883" y="52959"/>
                    <a:pt x="18883" y="53269"/>
                  </a:cubicBezTo>
                  <a:cubicBezTo>
                    <a:pt x="18883" y="53566"/>
                    <a:pt x="18633" y="53828"/>
                    <a:pt x="18324" y="53828"/>
                  </a:cubicBezTo>
                  <a:cubicBezTo>
                    <a:pt x="18026" y="53828"/>
                    <a:pt x="17752" y="53578"/>
                    <a:pt x="17752" y="53269"/>
                  </a:cubicBezTo>
                  <a:cubicBezTo>
                    <a:pt x="17752" y="52959"/>
                    <a:pt x="18014" y="52697"/>
                    <a:pt x="18324" y="52697"/>
                  </a:cubicBezTo>
                  <a:close/>
                  <a:moveTo>
                    <a:pt x="22039" y="52697"/>
                  </a:moveTo>
                  <a:cubicBezTo>
                    <a:pt x="22336" y="52697"/>
                    <a:pt x="22610" y="52959"/>
                    <a:pt x="22610" y="53269"/>
                  </a:cubicBezTo>
                  <a:cubicBezTo>
                    <a:pt x="22610" y="53566"/>
                    <a:pt x="22360" y="53828"/>
                    <a:pt x="22039" y="53828"/>
                  </a:cubicBezTo>
                  <a:cubicBezTo>
                    <a:pt x="21729" y="53828"/>
                    <a:pt x="21479" y="53578"/>
                    <a:pt x="21479" y="53269"/>
                  </a:cubicBezTo>
                  <a:cubicBezTo>
                    <a:pt x="21479" y="52959"/>
                    <a:pt x="21729" y="52697"/>
                    <a:pt x="22039" y="52697"/>
                  </a:cubicBezTo>
                  <a:close/>
                  <a:moveTo>
                    <a:pt x="25777" y="52697"/>
                  </a:moveTo>
                  <a:cubicBezTo>
                    <a:pt x="26075" y="52697"/>
                    <a:pt x="26349" y="52959"/>
                    <a:pt x="26349" y="53269"/>
                  </a:cubicBezTo>
                  <a:cubicBezTo>
                    <a:pt x="26349" y="53566"/>
                    <a:pt x="26087" y="53828"/>
                    <a:pt x="25777" y="53828"/>
                  </a:cubicBezTo>
                  <a:cubicBezTo>
                    <a:pt x="25468" y="53828"/>
                    <a:pt x="25206" y="53578"/>
                    <a:pt x="25206" y="53269"/>
                  </a:cubicBezTo>
                  <a:cubicBezTo>
                    <a:pt x="25206" y="52959"/>
                    <a:pt x="25468" y="52697"/>
                    <a:pt x="25777" y="52697"/>
                  </a:cubicBezTo>
                  <a:close/>
                  <a:moveTo>
                    <a:pt x="29504" y="52697"/>
                  </a:moveTo>
                  <a:cubicBezTo>
                    <a:pt x="29801" y="52697"/>
                    <a:pt x="30063" y="52959"/>
                    <a:pt x="30063" y="53269"/>
                  </a:cubicBezTo>
                  <a:cubicBezTo>
                    <a:pt x="30063" y="53566"/>
                    <a:pt x="29813" y="53828"/>
                    <a:pt x="29504" y="53828"/>
                  </a:cubicBezTo>
                  <a:cubicBezTo>
                    <a:pt x="29182" y="53828"/>
                    <a:pt x="28932" y="53578"/>
                    <a:pt x="28932" y="53269"/>
                  </a:cubicBezTo>
                  <a:cubicBezTo>
                    <a:pt x="28932" y="52959"/>
                    <a:pt x="29182" y="52697"/>
                    <a:pt x="29504" y="52697"/>
                  </a:cubicBezTo>
                  <a:close/>
                  <a:moveTo>
                    <a:pt x="33230" y="52697"/>
                  </a:moveTo>
                  <a:cubicBezTo>
                    <a:pt x="33528" y="52697"/>
                    <a:pt x="33802" y="52959"/>
                    <a:pt x="33802" y="53269"/>
                  </a:cubicBezTo>
                  <a:cubicBezTo>
                    <a:pt x="33802" y="53566"/>
                    <a:pt x="33552" y="53828"/>
                    <a:pt x="33230" y="53828"/>
                  </a:cubicBezTo>
                  <a:cubicBezTo>
                    <a:pt x="32921" y="53828"/>
                    <a:pt x="32671" y="53578"/>
                    <a:pt x="32671" y="53269"/>
                  </a:cubicBezTo>
                  <a:cubicBezTo>
                    <a:pt x="32671" y="52959"/>
                    <a:pt x="32921" y="52697"/>
                    <a:pt x="33230" y="52697"/>
                  </a:cubicBezTo>
                  <a:close/>
                  <a:moveTo>
                    <a:pt x="36957" y="52697"/>
                  </a:moveTo>
                  <a:cubicBezTo>
                    <a:pt x="37255" y="52697"/>
                    <a:pt x="37517" y="52959"/>
                    <a:pt x="37517" y="53269"/>
                  </a:cubicBezTo>
                  <a:cubicBezTo>
                    <a:pt x="37517" y="53566"/>
                    <a:pt x="37267" y="53828"/>
                    <a:pt x="36957" y="53828"/>
                  </a:cubicBezTo>
                  <a:cubicBezTo>
                    <a:pt x="36648" y="53828"/>
                    <a:pt x="36386" y="53578"/>
                    <a:pt x="36386" y="53269"/>
                  </a:cubicBezTo>
                  <a:cubicBezTo>
                    <a:pt x="36409" y="52971"/>
                    <a:pt x="36648" y="52697"/>
                    <a:pt x="36957" y="52697"/>
                  </a:cubicBezTo>
                  <a:close/>
                  <a:moveTo>
                    <a:pt x="40672" y="52697"/>
                  </a:moveTo>
                  <a:cubicBezTo>
                    <a:pt x="40970" y="52697"/>
                    <a:pt x="41243" y="52959"/>
                    <a:pt x="41243" y="53269"/>
                  </a:cubicBezTo>
                  <a:cubicBezTo>
                    <a:pt x="41243" y="53566"/>
                    <a:pt x="40993" y="53828"/>
                    <a:pt x="40672" y="53828"/>
                  </a:cubicBezTo>
                  <a:cubicBezTo>
                    <a:pt x="40374" y="53828"/>
                    <a:pt x="40112" y="53578"/>
                    <a:pt x="40112" y="53269"/>
                  </a:cubicBezTo>
                  <a:cubicBezTo>
                    <a:pt x="40112" y="52959"/>
                    <a:pt x="40362" y="52697"/>
                    <a:pt x="40672" y="52697"/>
                  </a:cubicBezTo>
                  <a:close/>
                  <a:moveTo>
                    <a:pt x="44410" y="52697"/>
                  </a:moveTo>
                  <a:cubicBezTo>
                    <a:pt x="44708" y="52697"/>
                    <a:pt x="44982" y="52959"/>
                    <a:pt x="44982" y="53269"/>
                  </a:cubicBezTo>
                  <a:cubicBezTo>
                    <a:pt x="44982" y="53566"/>
                    <a:pt x="44720" y="53828"/>
                    <a:pt x="44410" y="53828"/>
                  </a:cubicBezTo>
                  <a:cubicBezTo>
                    <a:pt x="44113" y="53828"/>
                    <a:pt x="43851" y="53578"/>
                    <a:pt x="43851" y="53269"/>
                  </a:cubicBezTo>
                  <a:cubicBezTo>
                    <a:pt x="43851" y="52959"/>
                    <a:pt x="44101" y="52697"/>
                    <a:pt x="44410" y="52697"/>
                  </a:cubicBezTo>
                  <a:close/>
                  <a:moveTo>
                    <a:pt x="48137" y="52697"/>
                  </a:moveTo>
                  <a:cubicBezTo>
                    <a:pt x="48435" y="52697"/>
                    <a:pt x="48697" y="52959"/>
                    <a:pt x="48697" y="53269"/>
                  </a:cubicBezTo>
                  <a:cubicBezTo>
                    <a:pt x="48697" y="53566"/>
                    <a:pt x="48447" y="53828"/>
                    <a:pt x="48137" y="53828"/>
                  </a:cubicBezTo>
                  <a:cubicBezTo>
                    <a:pt x="47839" y="53828"/>
                    <a:pt x="47566" y="53578"/>
                    <a:pt x="47566" y="53269"/>
                  </a:cubicBezTo>
                  <a:cubicBezTo>
                    <a:pt x="47566" y="52959"/>
                    <a:pt x="47839" y="52697"/>
                    <a:pt x="48137" y="52697"/>
                  </a:cubicBezTo>
                  <a:close/>
                  <a:moveTo>
                    <a:pt x="51864" y="52697"/>
                  </a:moveTo>
                  <a:cubicBezTo>
                    <a:pt x="52161" y="52697"/>
                    <a:pt x="52435" y="52959"/>
                    <a:pt x="52435" y="53269"/>
                  </a:cubicBezTo>
                  <a:cubicBezTo>
                    <a:pt x="52435" y="53566"/>
                    <a:pt x="52185" y="53828"/>
                    <a:pt x="51864" y="53828"/>
                  </a:cubicBezTo>
                  <a:cubicBezTo>
                    <a:pt x="51566" y="53828"/>
                    <a:pt x="51304" y="53578"/>
                    <a:pt x="51304" y="53269"/>
                  </a:cubicBezTo>
                  <a:cubicBezTo>
                    <a:pt x="51304" y="52959"/>
                    <a:pt x="51554" y="52697"/>
                    <a:pt x="51864" y="52697"/>
                  </a:cubicBezTo>
                  <a:close/>
                  <a:moveTo>
                    <a:pt x="55602" y="52697"/>
                  </a:moveTo>
                  <a:cubicBezTo>
                    <a:pt x="55900" y="52697"/>
                    <a:pt x="56174" y="52959"/>
                    <a:pt x="56174" y="53269"/>
                  </a:cubicBezTo>
                  <a:cubicBezTo>
                    <a:pt x="56174" y="53566"/>
                    <a:pt x="55912" y="53828"/>
                    <a:pt x="55602" y="53828"/>
                  </a:cubicBezTo>
                  <a:cubicBezTo>
                    <a:pt x="55293" y="53828"/>
                    <a:pt x="55043" y="53578"/>
                    <a:pt x="55043" y="53269"/>
                  </a:cubicBezTo>
                  <a:cubicBezTo>
                    <a:pt x="55043" y="52959"/>
                    <a:pt x="55293" y="52697"/>
                    <a:pt x="55602" y="52697"/>
                  </a:cubicBezTo>
                  <a:close/>
                  <a:moveTo>
                    <a:pt x="59329" y="52697"/>
                  </a:moveTo>
                  <a:cubicBezTo>
                    <a:pt x="59627" y="52697"/>
                    <a:pt x="59889" y="52959"/>
                    <a:pt x="59889" y="53269"/>
                  </a:cubicBezTo>
                  <a:cubicBezTo>
                    <a:pt x="59889" y="53566"/>
                    <a:pt x="59639" y="53828"/>
                    <a:pt x="59329" y="53828"/>
                  </a:cubicBezTo>
                  <a:cubicBezTo>
                    <a:pt x="59008" y="53828"/>
                    <a:pt x="58757" y="53578"/>
                    <a:pt x="58757" y="53269"/>
                  </a:cubicBezTo>
                  <a:cubicBezTo>
                    <a:pt x="58757" y="52959"/>
                    <a:pt x="59008" y="52697"/>
                    <a:pt x="59329" y="52697"/>
                  </a:cubicBezTo>
                  <a:close/>
                  <a:moveTo>
                    <a:pt x="63056" y="52697"/>
                  </a:moveTo>
                  <a:cubicBezTo>
                    <a:pt x="63353" y="52697"/>
                    <a:pt x="63627" y="52959"/>
                    <a:pt x="63627" y="53269"/>
                  </a:cubicBezTo>
                  <a:cubicBezTo>
                    <a:pt x="63627" y="53566"/>
                    <a:pt x="63377" y="53828"/>
                    <a:pt x="63056" y="53828"/>
                  </a:cubicBezTo>
                  <a:cubicBezTo>
                    <a:pt x="62746" y="53828"/>
                    <a:pt x="62496" y="53578"/>
                    <a:pt x="62496" y="53269"/>
                  </a:cubicBezTo>
                  <a:cubicBezTo>
                    <a:pt x="62496" y="52959"/>
                    <a:pt x="62746" y="52697"/>
                    <a:pt x="63056" y="52697"/>
                  </a:cubicBezTo>
                  <a:close/>
                  <a:moveTo>
                    <a:pt x="66782" y="52697"/>
                  </a:moveTo>
                  <a:cubicBezTo>
                    <a:pt x="67080" y="52697"/>
                    <a:pt x="67342" y="52959"/>
                    <a:pt x="67342" y="53269"/>
                  </a:cubicBezTo>
                  <a:cubicBezTo>
                    <a:pt x="67342" y="53566"/>
                    <a:pt x="67092" y="53828"/>
                    <a:pt x="66782" y="53828"/>
                  </a:cubicBezTo>
                  <a:cubicBezTo>
                    <a:pt x="66473" y="53828"/>
                    <a:pt x="66211" y="53578"/>
                    <a:pt x="66211" y="53269"/>
                  </a:cubicBezTo>
                  <a:cubicBezTo>
                    <a:pt x="66211" y="52959"/>
                    <a:pt x="66473" y="52697"/>
                    <a:pt x="66782" y="52697"/>
                  </a:cubicBezTo>
                  <a:close/>
                  <a:moveTo>
                    <a:pt x="70509" y="52697"/>
                  </a:moveTo>
                  <a:cubicBezTo>
                    <a:pt x="70807" y="52697"/>
                    <a:pt x="71080" y="52959"/>
                    <a:pt x="71080" y="53269"/>
                  </a:cubicBezTo>
                  <a:cubicBezTo>
                    <a:pt x="71080" y="53566"/>
                    <a:pt x="70830" y="53828"/>
                    <a:pt x="70509" y="53828"/>
                  </a:cubicBezTo>
                  <a:cubicBezTo>
                    <a:pt x="70199" y="53828"/>
                    <a:pt x="69949" y="53578"/>
                    <a:pt x="69949" y="53269"/>
                  </a:cubicBezTo>
                  <a:cubicBezTo>
                    <a:pt x="69949" y="52971"/>
                    <a:pt x="70199" y="52697"/>
                    <a:pt x="70509" y="52697"/>
                  </a:cubicBezTo>
                  <a:close/>
                  <a:moveTo>
                    <a:pt x="74236" y="52697"/>
                  </a:moveTo>
                  <a:cubicBezTo>
                    <a:pt x="74533" y="52697"/>
                    <a:pt x="74795" y="52959"/>
                    <a:pt x="74795" y="53269"/>
                  </a:cubicBezTo>
                  <a:cubicBezTo>
                    <a:pt x="74795" y="53566"/>
                    <a:pt x="74545" y="53828"/>
                    <a:pt x="74236" y="53828"/>
                  </a:cubicBezTo>
                  <a:cubicBezTo>
                    <a:pt x="73938" y="53828"/>
                    <a:pt x="73676" y="53578"/>
                    <a:pt x="73676" y="53269"/>
                  </a:cubicBezTo>
                  <a:cubicBezTo>
                    <a:pt x="73676" y="52959"/>
                    <a:pt x="73926" y="52697"/>
                    <a:pt x="74236" y="52697"/>
                  </a:cubicBezTo>
                  <a:close/>
                  <a:moveTo>
                    <a:pt x="77855" y="52697"/>
                  </a:moveTo>
                  <a:cubicBezTo>
                    <a:pt x="78153" y="52697"/>
                    <a:pt x="78415" y="52959"/>
                    <a:pt x="78415" y="53269"/>
                  </a:cubicBezTo>
                  <a:cubicBezTo>
                    <a:pt x="78415" y="53566"/>
                    <a:pt x="78165" y="53828"/>
                    <a:pt x="77855" y="53828"/>
                  </a:cubicBezTo>
                  <a:cubicBezTo>
                    <a:pt x="77546" y="53828"/>
                    <a:pt x="77284" y="53578"/>
                    <a:pt x="77284" y="53269"/>
                  </a:cubicBezTo>
                  <a:cubicBezTo>
                    <a:pt x="77284" y="52959"/>
                    <a:pt x="77546" y="52697"/>
                    <a:pt x="77855" y="52697"/>
                  </a:cubicBezTo>
                  <a:close/>
                  <a:moveTo>
                    <a:pt x="81570" y="52697"/>
                  </a:moveTo>
                  <a:cubicBezTo>
                    <a:pt x="81868" y="52697"/>
                    <a:pt x="82141" y="52959"/>
                    <a:pt x="82141" y="53269"/>
                  </a:cubicBezTo>
                  <a:cubicBezTo>
                    <a:pt x="82141" y="53566"/>
                    <a:pt x="81879" y="53828"/>
                    <a:pt x="81570" y="53828"/>
                  </a:cubicBezTo>
                  <a:cubicBezTo>
                    <a:pt x="81260" y="53828"/>
                    <a:pt x="81010" y="53578"/>
                    <a:pt x="81010" y="53269"/>
                  </a:cubicBezTo>
                  <a:cubicBezTo>
                    <a:pt x="81010" y="52959"/>
                    <a:pt x="81260" y="52697"/>
                    <a:pt x="81570" y="52697"/>
                  </a:cubicBezTo>
                  <a:close/>
                  <a:moveTo>
                    <a:pt x="85308" y="52697"/>
                  </a:moveTo>
                  <a:cubicBezTo>
                    <a:pt x="85606" y="52697"/>
                    <a:pt x="85880" y="52959"/>
                    <a:pt x="85880" y="53269"/>
                  </a:cubicBezTo>
                  <a:cubicBezTo>
                    <a:pt x="85880" y="53566"/>
                    <a:pt x="85618" y="53828"/>
                    <a:pt x="85308" y="53828"/>
                  </a:cubicBezTo>
                  <a:cubicBezTo>
                    <a:pt x="84999" y="53828"/>
                    <a:pt x="84749" y="53578"/>
                    <a:pt x="84749" y="53269"/>
                  </a:cubicBezTo>
                  <a:cubicBezTo>
                    <a:pt x="84749" y="52959"/>
                    <a:pt x="84999" y="52697"/>
                    <a:pt x="85308" y="52697"/>
                  </a:cubicBezTo>
                  <a:close/>
                  <a:moveTo>
                    <a:pt x="89035" y="52697"/>
                  </a:moveTo>
                  <a:cubicBezTo>
                    <a:pt x="89333" y="52697"/>
                    <a:pt x="89595" y="52959"/>
                    <a:pt x="89595" y="53269"/>
                  </a:cubicBezTo>
                  <a:cubicBezTo>
                    <a:pt x="89595" y="53566"/>
                    <a:pt x="89345" y="53828"/>
                    <a:pt x="89035" y="53828"/>
                  </a:cubicBezTo>
                  <a:cubicBezTo>
                    <a:pt x="88714" y="53828"/>
                    <a:pt x="88464" y="53578"/>
                    <a:pt x="88464" y="53269"/>
                  </a:cubicBezTo>
                  <a:cubicBezTo>
                    <a:pt x="88464" y="52959"/>
                    <a:pt x="88714" y="52697"/>
                    <a:pt x="89035" y="52697"/>
                  </a:cubicBezTo>
                  <a:close/>
                  <a:moveTo>
                    <a:pt x="92762" y="52697"/>
                  </a:moveTo>
                  <a:cubicBezTo>
                    <a:pt x="93059" y="52697"/>
                    <a:pt x="93333" y="52959"/>
                    <a:pt x="93333" y="53269"/>
                  </a:cubicBezTo>
                  <a:cubicBezTo>
                    <a:pt x="93333" y="53566"/>
                    <a:pt x="93071" y="53828"/>
                    <a:pt x="92762" y="53828"/>
                  </a:cubicBezTo>
                  <a:cubicBezTo>
                    <a:pt x="92452" y="53828"/>
                    <a:pt x="92202" y="53578"/>
                    <a:pt x="92202" y="53269"/>
                  </a:cubicBezTo>
                  <a:cubicBezTo>
                    <a:pt x="92202" y="52971"/>
                    <a:pt x="92452" y="52697"/>
                    <a:pt x="92762" y="52697"/>
                  </a:cubicBezTo>
                  <a:close/>
                  <a:moveTo>
                    <a:pt x="96488" y="52697"/>
                  </a:moveTo>
                  <a:cubicBezTo>
                    <a:pt x="96786" y="52697"/>
                    <a:pt x="97048" y="52959"/>
                    <a:pt x="97048" y="53269"/>
                  </a:cubicBezTo>
                  <a:cubicBezTo>
                    <a:pt x="97048" y="53566"/>
                    <a:pt x="96798" y="53828"/>
                    <a:pt x="96488" y="53828"/>
                  </a:cubicBezTo>
                  <a:cubicBezTo>
                    <a:pt x="96191" y="53828"/>
                    <a:pt x="95917" y="53578"/>
                    <a:pt x="95917" y="53269"/>
                  </a:cubicBezTo>
                  <a:cubicBezTo>
                    <a:pt x="95917" y="52971"/>
                    <a:pt x="96179" y="52697"/>
                    <a:pt x="96488" y="52697"/>
                  </a:cubicBezTo>
                  <a:close/>
                  <a:moveTo>
                    <a:pt x="100203" y="52697"/>
                  </a:moveTo>
                  <a:cubicBezTo>
                    <a:pt x="100501" y="52697"/>
                    <a:pt x="100775" y="52959"/>
                    <a:pt x="100775" y="53269"/>
                  </a:cubicBezTo>
                  <a:cubicBezTo>
                    <a:pt x="100775" y="53566"/>
                    <a:pt x="100513" y="53828"/>
                    <a:pt x="100203" y="53828"/>
                  </a:cubicBezTo>
                  <a:cubicBezTo>
                    <a:pt x="99905" y="53828"/>
                    <a:pt x="99644" y="53578"/>
                    <a:pt x="99644" y="53269"/>
                  </a:cubicBezTo>
                  <a:cubicBezTo>
                    <a:pt x="99644" y="52959"/>
                    <a:pt x="99894" y="52697"/>
                    <a:pt x="100203" y="52697"/>
                  </a:cubicBezTo>
                  <a:close/>
                  <a:moveTo>
                    <a:pt x="103942" y="52697"/>
                  </a:moveTo>
                  <a:cubicBezTo>
                    <a:pt x="104239" y="52697"/>
                    <a:pt x="104513" y="52959"/>
                    <a:pt x="104513" y="53269"/>
                  </a:cubicBezTo>
                  <a:cubicBezTo>
                    <a:pt x="104513" y="53566"/>
                    <a:pt x="104251" y="53828"/>
                    <a:pt x="103942" y="53828"/>
                  </a:cubicBezTo>
                  <a:cubicBezTo>
                    <a:pt x="103644" y="53828"/>
                    <a:pt x="103382" y="53578"/>
                    <a:pt x="103382" y="53269"/>
                  </a:cubicBezTo>
                  <a:cubicBezTo>
                    <a:pt x="103382" y="52959"/>
                    <a:pt x="103632" y="52697"/>
                    <a:pt x="103942" y="52697"/>
                  </a:cubicBezTo>
                  <a:close/>
                  <a:moveTo>
                    <a:pt x="107668" y="52697"/>
                  </a:moveTo>
                  <a:cubicBezTo>
                    <a:pt x="107966" y="52697"/>
                    <a:pt x="108228" y="52959"/>
                    <a:pt x="108228" y="53269"/>
                  </a:cubicBezTo>
                  <a:cubicBezTo>
                    <a:pt x="108228" y="53566"/>
                    <a:pt x="107978" y="53828"/>
                    <a:pt x="107668" y="53828"/>
                  </a:cubicBezTo>
                  <a:cubicBezTo>
                    <a:pt x="107371" y="53828"/>
                    <a:pt x="107097" y="53578"/>
                    <a:pt x="107097" y="53269"/>
                  </a:cubicBezTo>
                  <a:cubicBezTo>
                    <a:pt x="107097" y="52959"/>
                    <a:pt x="107347" y="52697"/>
                    <a:pt x="107668" y="52697"/>
                  </a:cubicBezTo>
                  <a:close/>
                  <a:moveTo>
                    <a:pt x="111395" y="52697"/>
                  </a:moveTo>
                  <a:cubicBezTo>
                    <a:pt x="111693" y="52697"/>
                    <a:pt x="111967" y="52959"/>
                    <a:pt x="111967" y="53269"/>
                  </a:cubicBezTo>
                  <a:cubicBezTo>
                    <a:pt x="111967" y="53566"/>
                    <a:pt x="111705" y="53828"/>
                    <a:pt x="111395" y="53828"/>
                  </a:cubicBezTo>
                  <a:cubicBezTo>
                    <a:pt x="111085" y="53828"/>
                    <a:pt x="110835" y="53578"/>
                    <a:pt x="110835" y="53269"/>
                  </a:cubicBezTo>
                  <a:cubicBezTo>
                    <a:pt x="110835" y="52959"/>
                    <a:pt x="111085" y="52697"/>
                    <a:pt x="111395" y="52697"/>
                  </a:cubicBezTo>
                  <a:close/>
                  <a:moveTo>
                    <a:pt x="115122" y="52697"/>
                  </a:moveTo>
                  <a:cubicBezTo>
                    <a:pt x="115419" y="52697"/>
                    <a:pt x="115681" y="52959"/>
                    <a:pt x="115681" y="53269"/>
                  </a:cubicBezTo>
                  <a:cubicBezTo>
                    <a:pt x="115681" y="53566"/>
                    <a:pt x="115431" y="53828"/>
                    <a:pt x="115122" y="53828"/>
                  </a:cubicBezTo>
                  <a:cubicBezTo>
                    <a:pt x="114812" y="53828"/>
                    <a:pt x="114550" y="53578"/>
                    <a:pt x="114550" y="53269"/>
                  </a:cubicBezTo>
                  <a:cubicBezTo>
                    <a:pt x="114550" y="52959"/>
                    <a:pt x="114812" y="52697"/>
                    <a:pt x="115122" y="52697"/>
                  </a:cubicBezTo>
                  <a:close/>
                  <a:moveTo>
                    <a:pt x="118860" y="52697"/>
                  </a:moveTo>
                  <a:cubicBezTo>
                    <a:pt x="119158" y="52697"/>
                    <a:pt x="119420" y="52959"/>
                    <a:pt x="119420" y="53269"/>
                  </a:cubicBezTo>
                  <a:cubicBezTo>
                    <a:pt x="119420" y="53566"/>
                    <a:pt x="119170" y="53828"/>
                    <a:pt x="118860" y="53828"/>
                  </a:cubicBezTo>
                  <a:cubicBezTo>
                    <a:pt x="118539" y="53828"/>
                    <a:pt x="118289" y="53578"/>
                    <a:pt x="118289" y="53269"/>
                  </a:cubicBezTo>
                  <a:cubicBezTo>
                    <a:pt x="118289" y="52959"/>
                    <a:pt x="118539" y="52697"/>
                    <a:pt x="118860" y="52697"/>
                  </a:cubicBezTo>
                  <a:close/>
                  <a:moveTo>
                    <a:pt x="122575" y="52697"/>
                  </a:moveTo>
                  <a:cubicBezTo>
                    <a:pt x="122873" y="52697"/>
                    <a:pt x="123146" y="52959"/>
                    <a:pt x="123146" y="53269"/>
                  </a:cubicBezTo>
                  <a:cubicBezTo>
                    <a:pt x="123146" y="53566"/>
                    <a:pt x="122885" y="53828"/>
                    <a:pt x="122575" y="53828"/>
                  </a:cubicBezTo>
                  <a:cubicBezTo>
                    <a:pt x="122265" y="53828"/>
                    <a:pt x="122015" y="53578"/>
                    <a:pt x="122015" y="53269"/>
                  </a:cubicBezTo>
                  <a:cubicBezTo>
                    <a:pt x="122027" y="52971"/>
                    <a:pt x="122277" y="52697"/>
                    <a:pt x="122575" y="52697"/>
                  </a:cubicBezTo>
                  <a:close/>
                  <a:moveTo>
                    <a:pt x="126314" y="52697"/>
                  </a:moveTo>
                  <a:cubicBezTo>
                    <a:pt x="126611" y="52697"/>
                    <a:pt x="126873" y="52959"/>
                    <a:pt x="126873" y="53269"/>
                  </a:cubicBezTo>
                  <a:cubicBezTo>
                    <a:pt x="126873" y="53566"/>
                    <a:pt x="126623" y="53828"/>
                    <a:pt x="126314" y="53828"/>
                  </a:cubicBezTo>
                  <a:cubicBezTo>
                    <a:pt x="126004" y="53828"/>
                    <a:pt x="125742" y="53578"/>
                    <a:pt x="125742" y="53269"/>
                  </a:cubicBezTo>
                  <a:cubicBezTo>
                    <a:pt x="125742" y="52971"/>
                    <a:pt x="126004" y="52697"/>
                    <a:pt x="126314" y="52697"/>
                  </a:cubicBezTo>
                  <a:close/>
                  <a:moveTo>
                    <a:pt x="130028" y="52697"/>
                  </a:moveTo>
                  <a:cubicBezTo>
                    <a:pt x="130326" y="52697"/>
                    <a:pt x="130600" y="52959"/>
                    <a:pt x="130600" y="53269"/>
                  </a:cubicBezTo>
                  <a:cubicBezTo>
                    <a:pt x="130600" y="53566"/>
                    <a:pt x="130350" y="53828"/>
                    <a:pt x="130028" y="53828"/>
                  </a:cubicBezTo>
                  <a:cubicBezTo>
                    <a:pt x="129731" y="53828"/>
                    <a:pt x="129469" y="53578"/>
                    <a:pt x="129469" y="53269"/>
                  </a:cubicBezTo>
                  <a:cubicBezTo>
                    <a:pt x="129469" y="52959"/>
                    <a:pt x="129719" y="52697"/>
                    <a:pt x="130028" y="52697"/>
                  </a:cubicBezTo>
                  <a:close/>
                  <a:moveTo>
                    <a:pt x="133767" y="52697"/>
                  </a:moveTo>
                  <a:cubicBezTo>
                    <a:pt x="134065" y="52697"/>
                    <a:pt x="134326" y="52959"/>
                    <a:pt x="134326" y="53269"/>
                  </a:cubicBezTo>
                  <a:cubicBezTo>
                    <a:pt x="134326" y="53566"/>
                    <a:pt x="134076" y="53828"/>
                    <a:pt x="133767" y="53828"/>
                  </a:cubicBezTo>
                  <a:cubicBezTo>
                    <a:pt x="133469" y="53828"/>
                    <a:pt x="133207" y="53578"/>
                    <a:pt x="133207" y="53269"/>
                  </a:cubicBezTo>
                  <a:cubicBezTo>
                    <a:pt x="133207" y="52959"/>
                    <a:pt x="133457" y="52697"/>
                    <a:pt x="133767" y="52697"/>
                  </a:cubicBezTo>
                  <a:close/>
                  <a:moveTo>
                    <a:pt x="137494" y="52697"/>
                  </a:moveTo>
                  <a:cubicBezTo>
                    <a:pt x="137791" y="52697"/>
                    <a:pt x="138053" y="52959"/>
                    <a:pt x="138053" y="53269"/>
                  </a:cubicBezTo>
                  <a:cubicBezTo>
                    <a:pt x="138053" y="53566"/>
                    <a:pt x="137803" y="53828"/>
                    <a:pt x="137494" y="53828"/>
                  </a:cubicBezTo>
                  <a:cubicBezTo>
                    <a:pt x="137196" y="53828"/>
                    <a:pt x="136922" y="53578"/>
                    <a:pt x="136922" y="53269"/>
                  </a:cubicBezTo>
                  <a:cubicBezTo>
                    <a:pt x="136934" y="52971"/>
                    <a:pt x="137172" y="52697"/>
                    <a:pt x="137494" y="52697"/>
                  </a:cubicBezTo>
                  <a:close/>
                  <a:moveTo>
                    <a:pt x="141220" y="52697"/>
                  </a:moveTo>
                  <a:cubicBezTo>
                    <a:pt x="141518" y="52697"/>
                    <a:pt x="141792" y="52959"/>
                    <a:pt x="141792" y="53269"/>
                  </a:cubicBezTo>
                  <a:cubicBezTo>
                    <a:pt x="141792" y="53566"/>
                    <a:pt x="141530" y="53828"/>
                    <a:pt x="141220" y="53828"/>
                  </a:cubicBezTo>
                  <a:cubicBezTo>
                    <a:pt x="140911" y="53828"/>
                    <a:pt x="140661" y="53578"/>
                    <a:pt x="140661" y="53269"/>
                  </a:cubicBezTo>
                  <a:cubicBezTo>
                    <a:pt x="140661" y="52971"/>
                    <a:pt x="140911" y="52697"/>
                    <a:pt x="141220" y="52697"/>
                  </a:cubicBezTo>
                  <a:close/>
                  <a:moveTo>
                    <a:pt x="144947" y="52697"/>
                  </a:moveTo>
                  <a:cubicBezTo>
                    <a:pt x="145244" y="52697"/>
                    <a:pt x="145506" y="52959"/>
                    <a:pt x="145506" y="53269"/>
                  </a:cubicBezTo>
                  <a:cubicBezTo>
                    <a:pt x="145506" y="53566"/>
                    <a:pt x="145256" y="53828"/>
                    <a:pt x="144947" y="53828"/>
                  </a:cubicBezTo>
                  <a:cubicBezTo>
                    <a:pt x="144637" y="53828"/>
                    <a:pt x="144375" y="53578"/>
                    <a:pt x="144375" y="53269"/>
                  </a:cubicBezTo>
                  <a:cubicBezTo>
                    <a:pt x="144375" y="52959"/>
                    <a:pt x="144637" y="52697"/>
                    <a:pt x="144947" y="52697"/>
                  </a:cubicBezTo>
                  <a:close/>
                  <a:moveTo>
                    <a:pt x="148685" y="52697"/>
                  </a:moveTo>
                  <a:cubicBezTo>
                    <a:pt x="148983" y="52697"/>
                    <a:pt x="149245" y="52959"/>
                    <a:pt x="149245" y="53269"/>
                  </a:cubicBezTo>
                  <a:cubicBezTo>
                    <a:pt x="149245" y="53566"/>
                    <a:pt x="148995" y="53828"/>
                    <a:pt x="148685" y="53828"/>
                  </a:cubicBezTo>
                  <a:cubicBezTo>
                    <a:pt x="148364" y="53828"/>
                    <a:pt x="148114" y="53578"/>
                    <a:pt x="148114" y="53269"/>
                  </a:cubicBezTo>
                  <a:cubicBezTo>
                    <a:pt x="148114" y="52959"/>
                    <a:pt x="148364" y="52697"/>
                    <a:pt x="148685" y="52697"/>
                  </a:cubicBezTo>
                  <a:close/>
                  <a:moveTo>
                    <a:pt x="152400" y="52697"/>
                  </a:moveTo>
                  <a:cubicBezTo>
                    <a:pt x="152698" y="52697"/>
                    <a:pt x="152972" y="52959"/>
                    <a:pt x="152972" y="53269"/>
                  </a:cubicBezTo>
                  <a:cubicBezTo>
                    <a:pt x="152972" y="53566"/>
                    <a:pt x="152710" y="53828"/>
                    <a:pt x="152400" y="53828"/>
                  </a:cubicBezTo>
                  <a:cubicBezTo>
                    <a:pt x="152091" y="53828"/>
                    <a:pt x="151841" y="53578"/>
                    <a:pt x="151841" y="53269"/>
                  </a:cubicBezTo>
                  <a:cubicBezTo>
                    <a:pt x="151841" y="52959"/>
                    <a:pt x="152091" y="52697"/>
                    <a:pt x="152400" y="52697"/>
                  </a:cubicBezTo>
                  <a:close/>
                  <a:moveTo>
                    <a:pt x="154668" y="54755"/>
                  </a:moveTo>
                  <a:lnTo>
                    <a:pt x="154828" y="55103"/>
                  </a:lnTo>
                  <a:lnTo>
                    <a:pt x="154828" y="55103"/>
                  </a:lnTo>
                  <a:cubicBezTo>
                    <a:pt x="154819" y="54968"/>
                    <a:pt x="154758" y="54847"/>
                    <a:pt x="154668" y="54755"/>
                  </a:cubicBezTo>
                  <a:close/>
                  <a:moveTo>
                    <a:pt x="1548" y="54578"/>
                  </a:moveTo>
                  <a:cubicBezTo>
                    <a:pt x="1846" y="54578"/>
                    <a:pt x="2119" y="54828"/>
                    <a:pt x="2119" y="55138"/>
                  </a:cubicBezTo>
                  <a:cubicBezTo>
                    <a:pt x="2119" y="55435"/>
                    <a:pt x="1858" y="55709"/>
                    <a:pt x="1548" y="55709"/>
                  </a:cubicBezTo>
                  <a:cubicBezTo>
                    <a:pt x="1238" y="55709"/>
                    <a:pt x="988" y="55459"/>
                    <a:pt x="988" y="55138"/>
                  </a:cubicBezTo>
                  <a:cubicBezTo>
                    <a:pt x="988" y="54828"/>
                    <a:pt x="1238" y="54578"/>
                    <a:pt x="1548" y="54578"/>
                  </a:cubicBezTo>
                  <a:close/>
                  <a:moveTo>
                    <a:pt x="5287" y="54578"/>
                  </a:moveTo>
                  <a:cubicBezTo>
                    <a:pt x="5596" y="54578"/>
                    <a:pt x="5846" y="54828"/>
                    <a:pt x="5846" y="55138"/>
                  </a:cubicBezTo>
                  <a:cubicBezTo>
                    <a:pt x="5846" y="55459"/>
                    <a:pt x="5596" y="55709"/>
                    <a:pt x="5287" y="55709"/>
                  </a:cubicBezTo>
                  <a:cubicBezTo>
                    <a:pt x="4977" y="55709"/>
                    <a:pt x="4715" y="55459"/>
                    <a:pt x="4715" y="55138"/>
                  </a:cubicBezTo>
                  <a:cubicBezTo>
                    <a:pt x="4715" y="54828"/>
                    <a:pt x="4977" y="54578"/>
                    <a:pt x="5287" y="54578"/>
                  </a:cubicBezTo>
                  <a:close/>
                  <a:moveTo>
                    <a:pt x="9001" y="54578"/>
                  </a:moveTo>
                  <a:cubicBezTo>
                    <a:pt x="9299" y="54578"/>
                    <a:pt x="9573" y="54828"/>
                    <a:pt x="9573" y="55138"/>
                  </a:cubicBezTo>
                  <a:cubicBezTo>
                    <a:pt x="9573" y="55435"/>
                    <a:pt x="9323" y="55709"/>
                    <a:pt x="9001" y="55709"/>
                  </a:cubicBezTo>
                  <a:cubicBezTo>
                    <a:pt x="8704" y="55709"/>
                    <a:pt x="8442" y="55459"/>
                    <a:pt x="8442" y="55138"/>
                  </a:cubicBezTo>
                  <a:cubicBezTo>
                    <a:pt x="8442" y="54828"/>
                    <a:pt x="8692" y="54578"/>
                    <a:pt x="9001" y="54578"/>
                  </a:cubicBezTo>
                  <a:close/>
                  <a:moveTo>
                    <a:pt x="12728" y="54578"/>
                  </a:moveTo>
                  <a:cubicBezTo>
                    <a:pt x="13037" y="54578"/>
                    <a:pt x="13288" y="54828"/>
                    <a:pt x="13288" y="55138"/>
                  </a:cubicBezTo>
                  <a:cubicBezTo>
                    <a:pt x="13288" y="55459"/>
                    <a:pt x="13037" y="55709"/>
                    <a:pt x="12728" y="55709"/>
                  </a:cubicBezTo>
                  <a:cubicBezTo>
                    <a:pt x="12418" y="55709"/>
                    <a:pt x="12156" y="55459"/>
                    <a:pt x="12156" y="55138"/>
                  </a:cubicBezTo>
                  <a:cubicBezTo>
                    <a:pt x="12156" y="54828"/>
                    <a:pt x="12418" y="54578"/>
                    <a:pt x="12728" y="54578"/>
                  </a:cubicBezTo>
                  <a:close/>
                  <a:moveTo>
                    <a:pt x="16466" y="54578"/>
                  </a:moveTo>
                  <a:cubicBezTo>
                    <a:pt x="16764" y="54578"/>
                    <a:pt x="17026" y="54828"/>
                    <a:pt x="17026" y="55138"/>
                  </a:cubicBezTo>
                  <a:cubicBezTo>
                    <a:pt x="17026" y="55435"/>
                    <a:pt x="16776" y="55709"/>
                    <a:pt x="16466" y="55709"/>
                  </a:cubicBezTo>
                  <a:cubicBezTo>
                    <a:pt x="16169" y="55709"/>
                    <a:pt x="15895" y="55459"/>
                    <a:pt x="15895" y="55138"/>
                  </a:cubicBezTo>
                  <a:cubicBezTo>
                    <a:pt x="15895" y="54828"/>
                    <a:pt x="16145" y="54578"/>
                    <a:pt x="16466" y="54578"/>
                  </a:cubicBezTo>
                  <a:close/>
                  <a:moveTo>
                    <a:pt x="20181" y="54578"/>
                  </a:moveTo>
                  <a:cubicBezTo>
                    <a:pt x="20491" y="54578"/>
                    <a:pt x="20753" y="54828"/>
                    <a:pt x="20753" y="55138"/>
                  </a:cubicBezTo>
                  <a:cubicBezTo>
                    <a:pt x="20753" y="55459"/>
                    <a:pt x="20491" y="55709"/>
                    <a:pt x="20181" y="55709"/>
                  </a:cubicBezTo>
                  <a:cubicBezTo>
                    <a:pt x="19872" y="55709"/>
                    <a:pt x="19622" y="55459"/>
                    <a:pt x="19622" y="55138"/>
                  </a:cubicBezTo>
                  <a:cubicBezTo>
                    <a:pt x="19622" y="54828"/>
                    <a:pt x="19872" y="54578"/>
                    <a:pt x="20181" y="54578"/>
                  </a:cubicBezTo>
                  <a:close/>
                  <a:moveTo>
                    <a:pt x="23920" y="54578"/>
                  </a:moveTo>
                  <a:cubicBezTo>
                    <a:pt x="24217" y="54578"/>
                    <a:pt x="24479" y="54828"/>
                    <a:pt x="24479" y="55138"/>
                  </a:cubicBezTo>
                  <a:cubicBezTo>
                    <a:pt x="24479" y="55435"/>
                    <a:pt x="24229" y="55709"/>
                    <a:pt x="23920" y="55709"/>
                  </a:cubicBezTo>
                  <a:cubicBezTo>
                    <a:pt x="23610" y="55709"/>
                    <a:pt x="23348" y="55459"/>
                    <a:pt x="23348" y="55138"/>
                  </a:cubicBezTo>
                  <a:cubicBezTo>
                    <a:pt x="23348" y="54828"/>
                    <a:pt x="23610" y="54578"/>
                    <a:pt x="23920" y="54578"/>
                  </a:cubicBezTo>
                  <a:close/>
                  <a:moveTo>
                    <a:pt x="27635" y="54578"/>
                  </a:moveTo>
                  <a:cubicBezTo>
                    <a:pt x="27956" y="54578"/>
                    <a:pt x="28206" y="54828"/>
                    <a:pt x="28206" y="55138"/>
                  </a:cubicBezTo>
                  <a:cubicBezTo>
                    <a:pt x="28206" y="55459"/>
                    <a:pt x="27956" y="55709"/>
                    <a:pt x="27635" y="55709"/>
                  </a:cubicBezTo>
                  <a:cubicBezTo>
                    <a:pt x="27325" y="55709"/>
                    <a:pt x="27075" y="55459"/>
                    <a:pt x="27075" y="55138"/>
                  </a:cubicBezTo>
                  <a:cubicBezTo>
                    <a:pt x="27075" y="54828"/>
                    <a:pt x="27325" y="54578"/>
                    <a:pt x="27635" y="54578"/>
                  </a:cubicBezTo>
                  <a:close/>
                  <a:moveTo>
                    <a:pt x="31373" y="54578"/>
                  </a:moveTo>
                  <a:cubicBezTo>
                    <a:pt x="31671" y="54578"/>
                    <a:pt x="31945" y="54828"/>
                    <a:pt x="31945" y="55138"/>
                  </a:cubicBezTo>
                  <a:cubicBezTo>
                    <a:pt x="31945" y="55435"/>
                    <a:pt x="31683" y="55709"/>
                    <a:pt x="31373" y="55709"/>
                  </a:cubicBezTo>
                  <a:cubicBezTo>
                    <a:pt x="31064" y="55709"/>
                    <a:pt x="30814" y="55459"/>
                    <a:pt x="30814" y="55138"/>
                  </a:cubicBezTo>
                  <a:cubicBezTo>
                    <a:pt x="30814" y="54828"/>
                    <a:pt x="31064" y="54578"/>
                    <a:pt x="31373" y="54578"/>
                  </a:cubicBezTo>
                  <a:close/>
                  <a:moveTo>
                    <a:pt x="35100" y="54578"/>
                  </a:moveTo>
                  <a:cubicBezTo>
                    <a:pt x="35409" y="54578"/>
                    <a:pt x="35659" y="54828"/>
                    <a:pt x="35659" y="55138"/>
                  </a:cubicBezTo>
                  <a:cubicBezTo>
                    <a:pt x="35659" y="55459"/>
                    <a:pt x="35409" y="55709"/>
                    <a:pt x="35100" y="55709"/>
                  </a:cubicBezTo>
                  <a:cubicBezTo>
                    <a:pt x="34778" y="55709"/>
                    <a:pt x="34528" y="55459"/>
                    <a:pt x="34528" y="55138"/>
                  </a:cubicBezTo>
                  <a:cubicBezTo>
                    <a:pt x="34528" y="54828"/>
                    <a:pt x="34778" y="54578"/>
                    <a:pt x="35100" y="54578"/>
                  </a:cubicBezTo>
                  <a:close/>
                  <a:moveTo>
                    <a:pt x="38815" y="54578"/>
                  </a:moveTo>
                  <a:cubicBezTo>
                    <a:pt x="39112" y="54578"/>
                    <a:pt x="39386" y="54828"/>
                    <a:pt x="39386" y="55138"/>
                  </a:cubicBezTo>
                  <a:cubicBezTo>
                    <a:pt x="39386" y="55435"/>
                    <a:pt x="39124" y="55709"/>
                    <a:pt x="38815" y="55709"/>
                  </a:cubicBezTo>
                  <a:cubicBezTo>
                    <a:pt x="38517" y="55709"/>
                    <a:pt x="38255" y="55459"/>
                    <a:pt x="38255" y="55138"/>
                  </a:cubicBezTo>
                  <a:cubicBezTo>
                    <a:pt x="38255" y="54828"/>
                    <a:pt x="38505" y="54578"/>
                    <a:pt x="38815" y="54578"/>
                  </a:cubicBezTo>
                  <a:close/>
                  <a:moveTo>
                    <a:pt x="42553" y="54578"/>
                  </a:moveTo>
                  <a:cubicBezTo>
                    <a:pt x="42863" y="54578"/>
                    <a:pt x="43113" y="54828"/>
                    <a:pt x="43113" y="55138"/>
                  </a:cubicBezTo>
                  <a:cubicBezTo>
                    <a:pt x="43113" y="55459"/>
                    <a:pt x="42863" y="55709"/>
                    <a:pt x="42553" y="55709"/>
                  </a:cubicBezTo>
                  <a:cubicBezTo>
                    <a:pt x="42232" y="55709"/>
                    <a:pt x="41982" y="55459"/>
                    <a:pt x="41982" y="55138"/>
                  </a:cubicBezTo>
                  <a:cubicBezTo>
                    <a:pt x="41982" y="54828"/>
                    <a:pt x="42244" y="54578"/>
                    <a:pt x="42553" y="54578"/>
                  </a:cubicBezTo>
                  <a:close/>
                  <a:moveTo>
                    <a:pt x="46268" y="54578"/>
                  </a:moveTo>
                  <a:cubicBezTo>
                    <a:pt x="46565" y="54578"/>
                    <a:pt x="46839" y="54828"/>
                    <a:pt x="46839" y="55138"/>
                  </a:cubicBezTo>
                  <a:cubicBezTo>
                    <a:pt x="46839" y="55435"/>
                    <a:pt x="46589" y="55709"/>
                    <a:pt x="46268" y="55709"/>
                  </a:cubicBezTo>
                  <a:cubicBezTo>
                    <a:pt x="45970" y="55709"/>
                    <a:pt x="45708" y="55459"/>
                    <a:pt x="45708" y="55138"/>
                  </a:cubicBezTo>
                  <a:cubicBezTo>
                    <a:pt x="45708" y="54828"/>
                    <a:pt x="45958" y="54578"/>
                    <a:pt x="46268" y="54578"/>
                  </a:cubicBezTo>
                  <a:close/>
                  <a:moveTo>
                    <a:pt x="50006" y="54578"/>
                  </a:moveTo>
                  <a:cubicBezTo>
                    <a:pt x="50316" y="54578"/>
                    <a:pt x="50578" y="54828"/>
                    <a:pt x="50578" y="55138"/>
                  </a:cubicBezTo>
                  <a:cubicBezTo>
                    <a:pt x="50578" y="55459"/>
                    <a:pt x="50316" y="55709"/>
                    <a:pt x="50006" y="55709"/>
                  </a:cubicBezTo>
                  <a:cubicBezTo>
                    <a:pt x="49697" y="55709"/>
                    <a:pt x="49447" y="55459"/>
                    <a:pt x="49447" y="55138"/>
                  </a:cubicBezTo>
                  <a:cubicBezTo>
                    <a:pt x="49447" y="54828"/>
                    <a:pt x="49697" y="54578"/>
                    <a:pt x="50006" y="54578"/>
                  </a:cubicBezTo>
                  <a:close/>
                  <a:moveTo>
                    <a:pt x="53733" y="54578"/>
                  </a:moveTo>
                  <a:cubicBezTo>
                    <a:pt x="54031" y="54578"/>
                    <a:pt x="54293" y="54828"/>
                    <a:pt x="54293" y="55138"/>
                  </a:cubicBezTo>
                  <a:cubicBezTo>
                    <a:pt x="54293" y="55435"/>
                    <a:pt x="54043" y="55709"/>
                    <a:pt x="53733" y="55709"/>
                  </a:cubicBezTo>
                  <a:cubicBezTo>
                    <a:pt x="53412" y="55709"/>
                    <a:pt x="53162" y="55459"/>
                    <a:pt x="53162" y="55138"/>
                  </a:cubicBezTo>
                  <a:cubicBezTo>
                    <a:pt x="53162" y="54828"/>
                    <a:pt x="53412" y="54578"/>
                    <a:pt x="53733" y="54578"/>
                  </a:cubicBezTo>
                  <a:close/>
                  <a:moveTo>
                    <a:pt x="57460" y="54578"/>
                  </a:moveTo>
                  <a:cubicBezTo>
                    <a:pt x="57781" y="54578"/>
                    <a:pt x="58031" y="54828"/>
                    <a:pt x="58031" y="55138"/>
                  </a:cubicBezTo>
                  <a:cubicBezTo>
                    <a:pt x="58031" y="55459"/>
                    <a:pt x="57781" y="55709"/>
                    <a:pt x="57460" y="55709"/>
                  </a:cubicBezTo>
                  <a:cubicBezTo>
                    <a:pt x="57150" y="55709"/>
                    <a:pt x="56900" y="55459"/>
                    <a:pt x="56900" y="55138"/>
                  </a:cubicBezTo>
                  <a:cubicBezTo>
                    <a:pt x="56900" y="54828"/>
                    <a:pt x="57150" y="54578"/>
                    <a:pt x="57460" y="54578"/>
                  </a:cubicBezTo>
                  <a:close/>
                  <a:moveTo>
                    <a:pt x="61186" y="54578"/>
                  </a:moveTo>
                  <a:cubicBezTo>
                    <a:pt x="61484" y="54578"/>
                    <a:pt x="61746" y="54828"/>
                    <a:pt x="61746" y="55138"/>
                  </a:cubicBezTo>
                  <a:cubicBezTo>
                    <a:pt x="61746" y="55435"/>
                    <a:pt x="61496" y="55709"/>
                    <a:pt x="61186" y="55709"/>
                  </a:cubicBezTo>
                  <a:cubicBezTo>
                    <a:pt x="60877" y="55709"/>
                    <a:pt x="60615" y="55459"/>
                    <a:pt x="60615" y="55138"/>
                  </a:cubicBezTo>
                  <a:cubicBezTo>
                    <a:pt x="60615" y="54828"/>
                    <a:pt x="60877" y="54578"/>
                    <a:pt x="61186" y="54578"/>
                  </a:cubicBezTo>
                  <a:close/>
                  <a:moveTo>
                    <a:pt x="64925" y="54578"/>
                  </a:moveTo>
                  <a:cubicBezTo>
                    <a:pt x="65234" y="54578"/>
                    <a:pt x="65485" y="54828"/>
                    <a:pt x="65485" y="55138"/>
                  </a:cubicBezTo>
                  <a:cubicBezTo>
                    <a:pt x="65485" y="55459"/>
                    <a:pt x="65234" y="55709"/>
                    <a:pt x="64925" y="55709"/>
                  </a:cubicBezTo>
                  <a:cubicBezTo>
                    <a:pt x="64603" y="55709"/>
                    <a:pt x="64353" y="55459"/>
                    <a:pt x="64353" y="55138"/>
                  </a:cubicBezTo>
                  <a:cubicBezTo>
                    <a:pt x="64353" y="54828"/>
                    <a:pt x="64603" y="54578"/>
                    <a:pt x="64925" y="54578"/>
                  </a:cubicBezTo>
                  <a:close/>
                  <a:moveTo>
                    <a:pt x="68640" y="54578"/>
                  </a:moveTo>
                  <a:cubicBezTo>
                    <a:pt x="68937" y="54578"/>
                    <a:pt x="69211" y="54828"/>
                    <a:pt x="69211" y="55138"/>
                  </a:cubicBezTo>
                  <a:cubicBezTo>
                    <a:pt x="69211" y="55435"/>
                    <a:pt x="68949" y="55709"/>
                    <a:pt x="68640" y="55709"/>
                  </a:cubicBezTo>
                  <a:cubicBezTo>
                    <a:pt x="68330" y="55709"/>
                    <a:pt x="68080" y="55459"/>
                    <a:pt x="68080" y="55138"/>
                  </a:cubicBezTo>
                  <a:cubicBezTo>
                    <a:pt x="68092" y="54828"/>
                    <a:pt x="68330" y="54578"/>
                    <a:pt x="68640" y="54578"/>
                  </a:cubicBezTo>
                  <a:close/>
                  <a:moveTo>
                    <a:pt x="72366" y="54578"/>
                  </a:moveTo>
                  <a:cubicBezTo>
                    <a:pt x="72676" y="54578"/>
                    <a:pt x="72926" y="54828"/>
                    <a:pt x="72926" y="55138"/>
                  </a:cubicBezTo>
                  <a:cubicBezTo>
                    <a:pt x="72926" y="55459"/>
                    <a:pt x="72676" y="55709"/>
                    <a:pt x="72366" y="55709"/>
                  </a:cubicBezTo>
                  <a:cubicBezTo>
                    <a:pt x="72045" y="55709"/>
                    <a:pt x="71795" y="55459"/>
                    <a:pt x="71795" y="55138"/>
                  </a:cubicBezTo>
                  <a:cubicBezTo>
                    <a:pt x="71795" y="54828"/>
                    <a:pt x="72069" y="54578"/>
                    <a:pt x="72366" y="54578"/>
                  </a:cubicBezTo>
                  <a:close/>
                  <a:moveTo>
                    <a:pt x="76093" y="54578"/>
                  </a:moveTo>
                  <a:cubicBezTo>
                    <a:pt x="76391" y="54578"/>
                    <a:pt x="76664" y="54828"/>
                    <a:pt x="76664" y="55138"/>
                  </a:cubicBezTo>
                  <a:cubicBezTo>
                    <a:pt x="76664" y="55435"/>
                    <a:pt x="76403" y="55709"/>
                    <a:pt x="76093" y="55709"/>
                  </a:cubicBezTo>
                  <a:cubicBezTo>
                    <a:pt x="75795" y="55709"/>
                    <a:pt x="75533" y="55459"/>
                    <a:pt x="75533" y="55138"/>
                  </a:cubicBezTo>
                  <a:cubicBezTo>
                    <a:pt x="75533" y="54828"/>
                    <a:pt x="75783" y="54578"/>
                    <a:pt x="76093" y="54578"/>
                  </a:cubicBezTo>
                  <a:close/>
                  <a:moveTo>
                    <a:pt x="79712" y="54578"/>
                  </a:moveTo>
                  <a:cubicBezTo>
                    <a:pt x="80010" y="54578"/>
                    <a:pt x="80284" y="54828"/>
                    <a:pt x="80284" y="55138"/>
                  </a:cubicBezTo>
                  <a:cubicBezTo>
                    <a:pt x="80284" y="55435"/>
                    <a:pt x="80022" y="55709"/>
                    <a:pt x="79712" y="55709"/>
                  </a:cubicBezTo>
                  <a:cubicBezTo>
                    <a:pt x="79403" y="55709"/>
                    <a:pt x="79153" y="55459"/>
                    <a:pt x="79153" y="55138"/>
                  </a:cubicBezTo>
                  <a:cubicBezTo>
                    <a:pt x="79153" y="54828"/>
                    <a:pt x="79403" y="54578"/>
                    <a:pt x="79712" y="54578"/>
                  </a:cubicBezTo>
                  <a:close/>
                  <a:moveTo>
                    <a:pt x="83451" y="54578"/>
                  </a:moveTo>
                  <a:cubicBezTo>
                    <a:pt x="83761" y="54578"/>
                    <a:pt x="84011" y="54828"/>
                    <a:pt x="84011" y="55138"/>
                  </a:cubicBezTo>
                  <a:cubicBezTo>
                    <a:pt x="84011" y="55459"/>
                    <a:pt x="83761" y="55709"/>
                    <a:pt x="83451" y="55709"/>
                  </a:cubicBezTo>
                  <a:cubicBezTo>
                    <a:pt x="83141" y="55709"/>
                    <a:pt x="82880" y="55459"/>
                    <a:pt x="82880" y="55138"/>
                  </a:cubicBezTo>
                  <a:cubicBezTo>
                    <a:pt x="82880" y="54828"/>
                    <a:pt x="83141" y="54578"/>
                    <a:pt x="83451" y="54578"/>
                  </a:cubicBezTo>
                  <a:close/>
                  <a:moveTo>
                    <a:pt x="87166" y="54578"/>
                  </a:moveTo>
                  <a:cubicBezTo>
                    <a:pt x="87463" y="54578"/>
                    <a:pt x="87737" y="54828"/>
                    <a:pt x="87737" y="55138"/>
                  </a:cubicBezTo>
                  <a:cubicBezTo>
                    <a:pt x="87737" y="55435"/>
                    <a:pt x="87475" y="55709"/>
                    <a:pt x="87166" y="55709"/>
                  </a:cubicBezTo>
                  <a:cubicBezTo>
                    <a:pt x="86856" y="55709"/>
                    <a:pt x="86606" y="55459"/>
                    <a:pt x="86606" y="55138"/>
                  </a:cubicBezTo>
                  <a:cubicBezTo>
                    <a:pt x="86606" y="54828"/>
                    <a:pt x="86856" y="54578"/>
                    <a:pt x="87166" y="54578"/>
                  </a:cubicBezTo>
                  <a:close/>
                  <a:moveTo>
                    <a:pt x="90904" y="54578"/>
                  </a:moveTo>
                  <a:cubicBezTo>
                    <a:pt x="91214" y="54578"/>
                    <a:pt x="91464" y="54828"/>
                    <a:pt x="91464" y="55138"/>
                  </a:cubicBezTo>
                  <a:cubicBezTo>
                    <a:pt x="91464" y="55459"/>
                    <a:pt x="91214" y="55709"/>
                    <a:pt x="90904" y="55709"/>
                  </a:cubicBezTo>
                  <a:cubicBezTo>
                    <a:pt x="90595" y="55709"/>
                    <a:pt x="90345" y="55459"/>
                    <a:pt x="90345" y="55138"/>
                  </a:cubicBezTo>
                  <a:cubicBezTo>
                    <a:pt x="90345" y="54828"/>
                    <a:pt x="90595" y="54578"/>
                    <a:pt x="90904" y="54578"/>
                  </a:cubicBezTo>
                  <a:close/>
                  <a:moveTo>
                    <a:pt x="94631" y="54578"/>
                  </a:moveTo>
                  <a:cubicBezTo>
                    <a:pt x="94929" y="54578"/>
                    <a:pt x="95191" y="54828"/>
                    <a:pt x="95191" y="55138"/>
                  </a:cubicBezTo>
                  <a:cubicBezTo>
                    <a:pt x="95191" y="55435"/>
                    <a:pt x="94941" y="55709"/>
                    <a:pt x="94631" y="55709"/>
                  </a:cubicBezTo>
                  <a:cubicBezTo>
                    <a:pt x="94310" y="55709"/>
                    <a:pt x="94060" y="55459"/>
                    <a:pt x="94060" y="55138"/>
                  </a:cubicBezTo>
                  <a:cubicBezTo>
                    <a:pt x="94071" y="54828"/>
                    <a:pt x="94310" y="54578"/>
                    <a:pt x="94631" y="54578"/>
                  </a:cubicBezTo>
                  <a:close/>
                  <a:moveTo>
                    <a:pt x="98346" y="54578"/>
                  </a:moveTo>
                  <a:cubicBezTo>
                    <a:pt x="98655" y="54578"/>
                    <a:pt x="98905" y="54828"/>
                    <a:pt x="98905" y="55138"/>
                  </a:cubicBezTo>
                  <a:cubicBezTo>
                    <a:pt x="98905" y="55459"/>
                    <a:pt x="98655" y="55709"/>
                    <a:pt x="98346" y="55709"/>
                  </a:cubicBezTo>
                  <a:cubicBezTo>
                    <a:pt x="98036" y="55709"/>
                    <a:pt x="97786" y="55459"/>
                    <a:pt x="97786" y="55138"/>
                  </a:cubicBezTo>
                  <a:cubicBezTo>
                    <a:pt x="97786" y="54828"/>
                    <a:pt x="98036" y="54578"/>
                    <a:pt x="98346" y="54578"/>
                  </a:cubicBezTo>
                  <a:close/>
                  <a:moveTo>
                    <a:pt x="102084" y="54578"/>
                  </a:moveTo>
                  <a:cubicBezTo>
                    <a:pt x="102382" y="54578"/>
                    <a:pt x="102644" y="54828"/>
                    <a:pt x="102644" y="55138"/>
                  </a:cubicBezTo>
                  <a:cubicBezTo>
                    <a:pt x="102644" y="55435"/>
                    <a:pt x="102394" y="55709"/>
                    <a:pt x="102084" y="55709"/>
                  </a:cubicBezTo>
                  <a:cubicBezTo>
                    <a:pt x="101787" y="55709"/>
                    <a:pt x="101513" y="55459"/>
                    <a:pt x="101513" y="55138"/>
                  </a:cubicBezTo>
                  <a:cubicBezTo>
                    <a:pt x="101513" y="54828"/>
                    <a:pt x="101775" y="54578"/>
                    <a:pt x="102084" y="54578"/>
                  </a:cubicBezTo>
                  <a:close/>
                  <a:moveTo>
                    <a:pt x="105799" y="54578"/>
                  </a:moveTo>
                  <a:cubicBezTo>
                    <a:pt x="106121" y="54578"/>
                    <a:pt x="106371" y="54828"/>
                    <a:pt x="106371" y="55138"/>
                  </a:cubicBezTo>
                  <a:cubicBezTo>
                    <a:pt x="106371" y="55459"/>
                    <a:pt x="106109" y="55709"/>
                    <a:pt x="105799" y="55709"/>
                  </a:cubicBezTo>
                  <a:cubicBezTo>
                    <a:pt x="105490" y="55709"/>
                    <a:pt x="105239" y="55459"/>
                    <a:pt x="105239" y="55138"/>
                  </a:cubicBezTo>
                  <a:cubicBezTo>
                    <a:pt x="105239" y="54828"/>
                    <a:pt x="105490" y="54578"/>
                    <a:pt x="105799" y="54578"/>
                  </a:cubicBezTo>
                  <a:close/>
                  <a:moveTo>
                    <a:pt x="109538" y="54578"/>
                  </a:moveTo>
                  <a:cubicBezTo>
                    <a:pt x="109835" y="54578"/>
                    <a:pt x="110109" y="54828"/>
                    <a:pt x="110109" y="55138"/>
                  </a:cubicBezTo>
                  <a:cubicBezTo>
                    <a:pt x="110109" y="55435"/>
                    <a:pt x="109847" y="55709"/>
                    <a:pt x="109538" y="55709"/>
                  </a:cubicBezTo>
                  <a:cubicBezTo>
                    <a:pt x="109228" y="55709"/>
                    <a:pt x="108978" y="55459"/>
                    <a:pt x="108978" y="55138"/>
                  </a:cubicBezTo>
                  <a:cubicBezTo>
                    <a:pt x="108978" y="54828"/>
                    <a:pt x="109228" y="54578"/>
                    <a:pt x="109538" y="54578"/>
                  </a:cubicBezTo>
                  <a:close/>
                  <a:moveTo>
                    <a:pt x="113264" y="54578"/>
                  </a:moveTo>
                  <a:cubicBezTo>
                    <a:pt x="113574" y="54578"/>
                    <a:pt x="113824" y="54828"/>
                    <a:pt x="113824" y="55138"/>
                  </a:cubicBezTo>
                  <a:cubicBezTo>
                    <a:pt x="113824" y="55459"/>
                    <a:pt x="113574" y="55709"/>
                    <a:pt x="113264" y="55709"/>
                  </a:cubicBezTo>
                  <a:cubicBezTo>
                    <a:pt x="112943" y="55709"/>
                    <a:pt x="112693" y="55459"/>
                    <a:pt x="112693" y="55138"/>
                  </a:cubicBezTo>
                  <a:cubicBezTo>
                    <a:pt x="112693" y="54828"/>
                    <a:pt x="112943" y="54578"/>
                    <a:pt x="113264" y="54578"/>
                  </a:cubicBezTo>
                  <a:close/>
                  <a:moveTo>
                    <a:pt x="116991" y="54578"/>
                  </a:moveTo>
                  <a:cubicBezTo>
                    <a:pt x="117289" y="54578"/>
                    <a:pt x="117562" y="54828"/>
                    <a:pt x="117562" y="55138"/>
                  </a:cubicBezTo>
                  <a:cubicBezTo>
                    <a:pt x="117562" y="55435"/>
                    <a:pt x="117312" y="55709"/>
                    <a:pt x="116991" y="55709"/>
                  </a:cubicBezTo>
                  <a:cubicBezTo>
                    <a:pt x="116681" y="55709"/>
                    <a:pt x="116431" y="55459"/>
                    <a:pt x="116431" y="55138"/>
                  </a:cubicBezTo>
                  <a:cubicBezTo>
                    <a:pt x="116431" y="54828"/>
                    <a:pt x="116681" y="54578"/>
                    <a:pt x="116991" y="54578"/>
                  </a:cubicBezTo>
                  <a:close/>
                  <a:moveTo>
                    <a:pt x="120718" y="54578"/>
                  </a:moveTo>
                  <a:cubicBezTo>
                    <a:pt x="121027" y="54578"/>
                    <a:pt x="121277" y="54828"/>
                    <a:pt x="121277" y="55138"/>
                  </a:cubicBezTo>
                  <a:cubicBezTo>
                    <a:pt x="121277" y="55459"/>
                    <a:pt x="121027" y="55709"/>
                    <a:pt x="120718" y="55709"/>
                  </a:cubicBezTo>
                  <a:cubicBezTo>
                    <a:pt x="120408" y="55709"/>
                    <a:pt x="120146" y="55459"/>
                    <a:pt x="120146" y="55138"/>
                  </a:cubicBezTo>
                  <a:cubicBezTo>
                    <a:pt x="120146" y="54828"/>
                    <a:pt x="120420" y="54578"/>
                    <a:pt x="120718" y="54578"/>
                  </a:cubicBezTo>
                  <a:close/>
                  <a:moveTo>
                    <a:pt x="124456" y="54578"/>
                  </a:moveTo>
                  <a:cubicBezTo>
                    <a:pt x="124754" y="54578"/>
                    <a:pt x="125016" y="54828"/>
                    <a:pt x="125016" y="55138"/>
                  </a:cubicBezTo>
                  <a:cubicBezTo>
                    <a:pt x="125016" y="55435"/>
                    <a:pt x="124766" y="55709"/>
                    <a:pt x="124456" y="55709"/>
                  </a:cubicBezTo>
                  <a:cubicBezTo>
                    <a:pt x="124135" y="55709"/>
                    <a:pt x="123885" y="55459"/>
                    <a:pt x="123885" y="55138"/>
                  </a:cubicBezTo>
                  <a:cubicBezTo>
                    <a:pt x="123885" y="54828"/>
                    <a:pt x="124135" y="54578"/>
                    <a:pt x="124456" y="54578"/>
                  </a:cubicBezTo>
                  <a:close/>
                  <a:moveTo>
                    <a:pt x="128171" y="54578"/>
                  </a:moveTo>
                  <a:cubicBezTo>
                    <a:pt x="128480" y="54578"/>
                    <a:pt x="128742" y="54828"/>
                    <a:pt x="128742" y="55138"/>
                  </a:cubicBezTo>
                  <a:cubicBezTo>
                    <a:pt x="128742" y="55459"/>
                    <a:pt x="128480" y="55709"/>
                    <a:pt x="128171" y="55709"/>
                  </a:cubicBezTo>
                  <a:cubicBezTo>
                    <a:pt x="127861" y="55709"/>
                    <a:pt x="127611" y="55459"/>
                    <a:pt x="127611" y="55138"/>
                  </a:cubicBezTo>
                  <a:cubicBezTo>
                    <a:pt x="127611" y="54828"/>
                    <a:pt x="127861" y="54578"/>
                    <a:pt x="128171" y="54578"/>
                  </a:cubicBezTo>
                  <a:close/>
                  <a:moveTo>
                    <a:pt x="131898" y="54578"/>
                  </a:moveTo>
                  <a:cubicBezTo>
                    <a:pt x="132195" y="54578"/>
                    <a:pt x="132457" y="54828"/>
                    <a:pt x="132457" y="55138"/>
                  </a:cubicBezTo>
                  <a:cubicBezTo>
                    <a:pt x="132457" y="55435"/>
                    <a:pt x="132207" y="55709"/>
                    <a:pt x="131898" y="55709"/>
                  </a:cubicBezTo>
                  <a:cubicBezTo>
                    <a:pt x="131600" y="55709"/>
                    <a:pt x="131326" y="55459"/>
                    <a:pt x="131326" y="55138"/>
                  </a:cubicBezTo>
                  <a:cubicBezTo>
                    <a:pt x="131338" y="54828"/>
                    <a:pt x="131576" y="54578"/>
                    <a:pt x="131898" y="54578"/>
                  </a:cubicBezTo>
                  <a:close/>
                  <a:moveTo>
                    <a:pt x="135624" y="54578"/>
                  </a:moveTo>
                  <a:cubicBezTo>
                    <a:pt x="135946" y="54578"/>
                    <a:pt x="136196" y="54828"/>
                    <a:pt x="136196" y="55138"/>
                  </a:cubicBezTo>
                  <a:cubicBezTo>
                    <a:pt x="136196" y="55459"/>
                    <a:pt x="135934" y="55709"/>
                    <a:pt x="135624" y="55709"/>
                  </a:cubicBezTo>
                  <a:cubicBezTo>
                    <a:pt x="135315" y="55709"/>
                    <a:pt x="135065" y="55459"/>
                    <a:pt x="135065" y="55138"/>
                  </a:cubicBezTo>
                  <a:cubicBezTo>
                    <a:pt x="135065" y="54828"/>
                    <a:pt x="135315" y="54578"/>
                    <a:pt x="135624" y="54578"/>
                  </a:cubicBezTo>
                  <a:close/>
                  <a:moveTo>
                    <a:pt x="139351" y="54578"/>
                  </a:moveTo>
                  <a:cubicBezTo>
                    <a:pt x="139649" y="54578"/>
                    <a:pt x="139910" y="54828"/>
                    <a:pt x="139910" y="55138"/>
                  </a:cubicBezTo>
                  <a:cubicBezTo>
                    <a:pt x="139910" y="55435"/>
                    <a:pt x="139660" y="55709"/>
                    <a:pt x="139351" y="55709"/>
                  </a:cubicBezTo>
                  <a:cubicBezTo>
                    <a:pt x="139053" y="55709"/>
                    <a:pt x="138779" y="55459"/>
                    <a:pt x="138779" y="55138"/>
                  </a:cubicBezTo>
                  <a:cubicBezTo>
                    <a:pt x="138779" y="54828"/>
                    <a:pt x="139041" y="54578"/>
                    <a:pt x="139351" y="54578"/>
                  </a:cubicBezTo>
                  <a:close/>
                  <a:moveTo>
                    <a:pt x="143089" y="54578"/>
                  </a:moveTo>
                  <a:cubicBezTo>
                    <a:pt x="143399" y="54578"/>
                    <a:pt x="143649" y="54828"/>
                    <a:pt x="143649" y="55138"/>
                  </a:cubicBezTo>
                  <a:cubicBezTo>
                    <a:pt x="143649" y="55459"/>
                    <a:pt x="143399" y="55709"/>
                    <a:pt x="143089" y="55709"/>
                  </a:cubicBezTo>
                  <a:cubicBezTo>
                    <a:pt x="142768" y="55709"/>
                    <a:pt x="142518" y="55459"/>
                    <a:pt x="142518" y="55138"/>
                  </a:cubicBezTo>
                  <a:cubicBezTo>
                    <a:pt x="142518" y="54828"/>
                    <a:pt x="142768" y="54578"/>
                    <a:pt x="143089" y="54578"/>
                  </a:cubicBezTo>
                  <a:close/>
                  <a:moveTo>
                    <a:pt x="146804" y="54578"/>
                  </a:moveTo>
                  <a:cubicBezTo>
                    <a:pt x="147102" y="54578"/>
                    <a:pt x="147376" y="54828"/>
                    <a:pt x="147376" y="55138"/>
                  </a:cubicBezTo>
                  <a:cubicBezTo>
                    <a:pt x="147376" y="55435"/>
                    <a:pt x="147114" y="55709"/>
                    <a:pt x="146804" y="55709"/>
                  </a:cubicBezTo>
                  <a:cubicBezTo>
                    <a:pt x="146495" y="55709"/>
                    <a:pt x="146245" y="55459"/>
                    <a:pt x="146245" y="55138"/>
                  </a:cubicBezTo>
                  <a:cubicBezTo>
                    <a:pt x="146257" y="54828"/>
                    <a:pt x="146495" y="54578"/>
                    <a:pt x="146804" y="54578"/>
                  </a:cubicBezTo>
                  <a:close/>
                  <a:moveTo>
                    <a:pt x="150543" y="54578"/>
                  </a:moveTo>
                  <a:cubicBezTo>
                    <a:pt x="150852" y="54578"/>
                    <a:pt x="151102" y="54828"/>
                    <a:pt x="151102" y="55138"/>
                  </a:cubicBezTo>
                  <a:cubicBezTo>
                    <a:pt x="151102" y="55459"/>
                    <a:pt x="150852" y="55709"/>
                    <a:pt x="150543" y="55709"/>
                  </a:cubicBezTo>
                  <a:cubicBezTo>
                    <a:pt x="150233" y="55709"/>
                    <a:pt x="149971" y="55459"/>
                    <a:pt x="149971" y="55138"/>
                  </a:cubicBezTo>
                  <a:cubicBezTo>
                    <a:pt x="149971" y="54828"/>
                    <a:pt x="150233" y="54578"/>
                    <a:pt x="150543" y="54578"/>
                  </a:cubicBezTo>
                  <a:close/>
                  <a:moveTo>
                    <a:pt x="3405" y="56436"/>
                  </a:moveTo>
                  <a:cubicBezTo>
                    <a:pt x="3703" y="56436"/>
                    <a:pt x="3977" y="56686"/>
                    <a:pt x="3977" y="57007"/>
                  </a:cubicBezTo>
                  <a:cubicBezTo>
                    <a:pt x="3977" y="57305"/>
                    <a:pt x="3727" y="57567"/>
                    <a:pt x="3405" y="57567"/>
                  </a:cubicBezTo>
                  <a:cubicBezTo>
                    <a:pt x="3096" y="57567"/>
                    <a:pt x="2846" y="57317"/>
                    <a:pt x="2846" y="57007"/>
                  </a:cubicBezTo>
                  <a:cubicBezTo>
                    <a:pt x="2858" y="56686"/>
                    <a:pt x="3096" y="56436"/>
                    <a:pt x="3405" y="56436"/>
                  </a:cubicBezTo>
                  <a:close/>
                  <a:moveTo>
                    <a:pt x="7132" y="56436"/>
                  </a:moveTo>
                  <a:cubicBezTo>
                    <a:pt x="7430" y="56436"/>
                    <a:pt x="7692" y="56686"/>
                    <a:pt x="7692" y="57007"/>
                  </a:cubicBezTo>
                  <a:cubicBezTo>
                    <a:pt x="7692" y="57305"/>
                    <a:pt x="7442" y="57567"/>
                    <a:pt x="7132" y="57567"/>
                  </a:cubicBezTo>
                  <a:cubicBezTo>
                    <a:pt x="6834" y="57567"/>
                    <a:pt x="6560" y="57317"/>
                    <a:pt x="6560" y="57007"/>
                  </a:cubicBezTo>
                  <a:cubicBezTo>
                    <a:pt x="6584" y="56686"/>
                    <a:pt x="6822" y="56436"/>
                    <a:pt x="7132" y="56436"/>
                  </a:cubicBezTo>
                  <a:close/>
                  <a:moveTo>
                    <a:pt x="10871" y="56436"/>
                  </a:moveTo>
                  <a:cubicBezTo>
                    <a:pt x="11168" y="56436"/>
                    <a:pt x="11430" y="56686"/>
                    <a:pt x="11430" y="57007"/>
                  </a:cubicBezTo>
                  <a:cubicBezTo>
                    <a:pt x="11430" y="57305"/>
                    <a:pt x="11180" y="57567"/>
                    <a:pt x="10871" y="57567"/>
                  </a:cubicBezTo>
                  <a:cubicBezTo>
                    <a:pt x="10573" y="57567"/>
                    <a:pt x="10299" y="57317"/>
                    <a:pt x="10299" y="57007"/>
                  </a:cubicBezTo>
                  <a:cubicBezTo>
                    <a:pt x="10299" y="56686"/>
                    <a:pt x="10549" y="56436"/>
                    <a:pt x="10871" y="56436"/>
                  </a:cubicBezTo>
                  <a:close/>
                  <a:moveTo>
                    <a:pt x="14585" y="56436"/>
                  </a:moveTo>
                  <a:cubicBezTo>
                    <a:pt x="14883" y="56436"/>
                    <a:pt x="15157" y="56686"/>
                    <a:pt x="15157" y="57007"/>
                  </a:cubicBezTo>
                  <a:cubicBezTo>
                    <a:pt x="15157" y="57305"/>
                    <a:pt x="14895" y="57567"/>
                    <a:pt x="14585" y="57567"/>
                  </a:cubicBezTo>
                  <a:cubicBezTo>
                    <a:pt x="14288" y="57567"/>
                    <a:pt x="14014" y="57317"/>
                    <a:pt x="14014" y="57007"/>
                  </a:cubicBezTo>
                  <a:cubicBezTo>
                    <a:pt x="14038" y="56686"/>
                    <a:pt x="14276" y="56436"/>
                    <a:pt x="14585" y="56436"/>
                  </a:cubicBezTo>
                  <a:close/>
                  <a:moveTo>
                    <a:pt x="18324" y="56436"/>
                  </a:moveTo>
                  <a:cubicBezTo>
                    <a:pt x="18622" y="56436"/>
                    <a:pt x="18883" y="56686"/>
                    <a:pt x="18883" y="57007"/>
                  </a:cubicBezTo>
                  <a:cubicBezTo>
                    <a:pt x="18883" y="57305"/>
                    <a:pt x="18633" y="57567"/>
                    <a:pt x="18324" y="57567"/>
                  </a:cubicBezTo>
                  <a:cubicBezTo>
                    <a:pt x="18026" y="57567"/>
                    <a:pt x="17752" y="57317"/>
                    <a:pt x="17752" y="57007"/>
                  </a:cubicBezTo>
                  <a:cubicBezTo>
                    <a:pt x="17752" y="56686"/>
                    <a:pt x="18014" y="56436"/>
                    <a:pt x="18324" y="56436"/>
                  </a:cubicBezTo>
                  <a:close/>
                  <a:moveTo>
                    <a:pt x="22039" y="56436"/>
                  </a:moveTo>
                  <a:cubicBezTo>
                    <a:pt x="22336" y="56436"/>
                    <a:pt x="22610" y="56686"/>
                    <a:pt x="22610" y="57007"/>
                  </a:cubicBezTo>
                  <a:cubicBezTo>
                    <a:pt x="22610" y="57305"/>
                    <a:pt x="22360" y="57567"/>
                    <a:pt x="22039" y="57567"/>
                  </a:cubicBezTo>
                  <a:cubicBezTo>
                    <a:pt x="21729" y="57567"/>
                    <a:pt x="21479" y="57317"/>
                    <a:pt x="21479" y="57007"/>
                  </a:cubicBezTo>
                  <a:cubicBezTo>
                    <a:pt x="21491" y="56686"/>
                    <a:pt x="21729" y="56436"/>
                    <a:pt x="22039" y="56436"/>
                  </a:cubicBezTo>
                  <a:close/>
                  <a:moveTo>
                    <a:pt x="25777" y="56436"/>
                  </a:moveTo>
                  <a:cubicBezTo>
                    <a:pt x="26075" y="56436"/>
                    <a:pt x="26349" y="56686"/>
                    <a:pt x="26349" y="57007"/>
                  </a:cubicBezTo>
                  <a:cubicBezTo>
                    <a:pt x="26349" y="57305"/>
                    <a:pt x="26087" y="57567"/>
                    <a:pt x="25777" y="57567"/>
                  </a:cubicBezTo>
                  <a:cubicBezTo>
                    <a:pt x="25468" y="57567"/>
                    <a:pt x="25206" y="57317"/>
                    <a:pt x="25206" y="57007"/>
                  </a:cubicBezTo>
                  <a:cubicBezTo>
                    <a:pt x="25218" y="56686"/>
                    <a:pt x="25468" y="56436"/>
                    <a:pt x="25777" y="56436"/>
                  </a:cubicBezTo>
                  <a:close/>
                  <a:moveTo>
                    <a:pt x="29504" y="56436"/>
                  </a:moveTo>
                  <a:cubicBezTo>
                    <a:pt x="29801" y="56436"/>
                    <a:pt x="30063" y="56686"/>
                    <a:pt x="30063" y="57007"/>
                  </a:cubicBezTo>
                  <a:cubicBezTo>
                    <a:pt x="30063" y="57305"/>
                    <a:pt x="29813" y="57567"/>
                    <a:pt x="29504" y="57567"/>
                  </a:cubicBezTo>
                  <a:cubicBezTo>
                    <a:pt x="29182" y="57567"/>
                    <a:pt x="28932" y="57317"/>
                    <a:pt x="28932" y="57007"/>
                  </a:cubicBezTo>
                  <a:cubicBezTo>
                    <a:pt x="28944" y="56686"/>
                    <a:pt x="29182" y="56436"/>
                    <a:pt x="29504" y="56436"/>
                  </a:cubicBezTo>
                  <a:close/>
                  <a:moveTo>
                    <a:pt x="33230" y="56436"/>
                  </a:moveTo>
                  <a:cubicBezTo>
                    <a:pt x="33528" y="56436"/>
                    <a:pt x="33802" y="56686"/>
                    <a:pt x="33802" y="57007"/>
                  </a:cubicBezTo>
                  <a:cubicBezTo>
                    <a:pt x="33802" y="57305"/>
                    <a:pt x="33552" y="57567"/>
                    <a:pt x="33230" y="57567"/>
                  </a:cubicBezTo>
                  <a:cubicBezTo>
                    <a:pt x="32921" y="57567"/>
                    <a:pt x="32671" y="57317"/>
                    <a:pt x="32671" y="57007"/>
                  </a:cubicBezTo>
                  <a:cubicBezTo>
                    <a:pt x="32671" y="56686"/>
                    <a:pt x="32921" y="56436"/>
                    <a:pt x="33230" y="56436"/>
                  </a:cubicBezTo>
                  <a:close/>
                  <a:moveTo>
                    <a:pt x="36957" y="56436"/>
                  </a:moveTo>
                  <a:cubicBezTo>
                    <a:pt x="37255" y="56436"/>
                    <a:pt x="37517" y="56686"/>
                    <a:pt x="37517" y="57007"/>
                  </a:cubicBezTo>
                  <a:cubicBezTo>
                    <a:pt x="37517" y="57305"/>
                    <a:pt x="37267" y="57567"/>
                    <a:pt x="36957" y="57567"/>
                  </a:cubicBezTo>
                  <a:cubicBezTo>
                    <a:pt x="36648" y="57567"/>
                    <a:pt x="36386" y="57317"/>
                    <a:pt x="36386" y="57007"/>
                  </a:cubicBezTo>
                  <a:cubicBezTo>
                    <a:pt x="36409" y="56686"/>
                    <a:pt x="36648" y="56436"/>
                    <a:pt x="36957" y="56436"/>
                  </a:cubicBezTo>
                  <a:close/>
                  <a:moveTo>
                    <a:pt x="40672" y="56436"/>
                  </a:moveTo>
                  <a:cubicBezTo>
                    <a:pt x="40970" y="56436"/>
                    <a:pt x="41243" y="56686"/>
                    <a:pt x="41243" y="57007"/>
                  </a:cubicBezTo>
                  <a:cubicBezTo>
                    <a:pt x="41243" y="57305"/>
                    <a:pt x="40993" y="57567"/>
                    <a:pt x="40672" y="57567"/>
                  </a:cubicBezTo>
                  <a:cubicBezTo>
                    <a:pt x="40374" y="57567"/>
                    <a:pt x="40112" y="57317"/>
                    <a:pt x="40112" y="57007"/>
                  </a:cubicBezTo>
                  <a:cubicBezTo>
                    <a:pt x="40124" y="56686"/>
                    <a:pt x="40362" y="56436"/>
                    <a:pt x="40672" y="56436"/>
                  </a:cubicBezTo>
                  <a:close/>
                  <a:moveTo>
                    <a:pt x="44410" y="56436"/>
                  </a:moveTo>
                  <a:cubicBezTo>
                    <a:pt x="44708" y="56436"/>
                    <a:pt x="44982" y="56686"/>
                    <a:pt x="44982" y="57007"/>
                  </a:cubicBezTo>
                  <a:cubicBezTo>
                    <a:pt x="44982" y="57305"/>
                    <a:pt x="44720" y="57567"/>
                    <a:pt x="44410" y="57567"/>
                  </a:cubicBezTo>
                  <a:cubicBezTo>
                    <a:pt x="44113" y="57567"/>
                    <a:pt x="43851" y="57317"/>
                    <a:pt x="43851" y="57007"/>
                  </a:cubicBezTo>
                  <a:cubicBezTo>
                    <a:pt x="43851" y="56686"/>
                    <a:pt x="44101" y="56436"/>
                    <a:pt x="44410" y="56436"/>
                  </a:cubicBezTo>
                  <a:close/>
                  <a:moveTo>
                    <a:pt x="48137" y="56436"/>
                  </a:moveTo>
                  <a:cubicBezTo>
                    <a:pt x="48435" y="56436"/>
                    <a:pt x="48697" y="56686"/>
                    <a:pt x="48697" y="57007"/>
                  </a:cubicBezTo>
                  <a:cubicBezTo>
                    <a:pt x="48697" y="57305"/>
                    <a:pt x="48447" y="57567"/>
                    <a:pt x="48137" y="57567"/>
                  </a:cubicBezTo>
                  <a:cubicBezTo>
                    <a:pt x="47839" y="57567"/>
                    <a:pt x="47566" y="57317"/>
                    <a:pt x="47566" y="57007"/>
                  </a:cubicBezTo>
                  <a:cubicBezTo>
                    <a:pt x="47578" y="56686"/>
                    <a:pt x="47839" y="56436"/>
                    <a:pt x="48137" y="56436"/>
                  </a:cubicBezTo>
                  <a:close/>
                  <a:moveTo>
                    <a:pt x="51864" y="56436"/>
                  </a:moveTo>
                  <a:cubicBezTo>
                    <a:pt x="52161" y="56436"/>
                    <a:pt x="52435" y="56686"/>
                    <a:pt x="52435" y="57007"/>
                  </a:cubicBezTo>
                  <a:cubicBezTo>
                    <a:pt x="52435" y="57305"/>
                    <a:pt x="52185" y="57567"/>
                    <a:pt x="51864" y="57567"/>
                  </a:cubicBezTo>
                  <a:cubicBezTo>
                    <a:pt x="51566" y="57567"/>
                    <a:pt x="51304" y="57317"/>
                    <a:pt x="51304" y="57007"/>
                  </a:cubicBezTo>
                  <a:cubicBezTo>
                    <a:pt x="51304" y="56686"/>
                    <a:pt x="51554" y="56436"/>
                    <a:pt x="51864" y="56436"/>
                  </a:cubicBezTo>
                  <a:close/>
                  <a:moveTo>
                    <a:pt x="55602" y="56436"/>
                  </a:moveTo>
                  <a:cubicBezTo>
                    <a:pt x="55900" y="56436"/>
                    <a:pt x="56174" y="56686"/>
                    <a:pt x="56174" y="57007"/>
                  </a:cubicBezTo>
                  <a:cubicBezTo>
                    <a:pt x="56174" y="57305"/>
                    <a:pt x="55912" y="57567"/>
                    <a:pt x="55602" y="57567"/>
                  </a:cubicBezTo>
                  <a:cubicBezTo>
                    <a:pt x="55293" y="57567"/>
                    <a:pt x="55043" y="57317"/>
                    <a:pt x="55043" y="57007"/>
                  </a:cubicBezTo>
                  <a:cubicBezTo>
                    <a:pt x="55043" y="56686"/>
                    <a:pt x="55293" y="56436"/>
                    <a:pt x="55602" y="56436"/>
                  </a:cubicBezTo>
                  <a:close/>
                  <a:moveTo>
                    <a:pt x="59329" y="56436"/>
                  </a:moveTo>
                  <a:cubicBezTo>
                    <a:pt x="59627" y="56436"/>
                    <a:pt x="59889" y="56686"/>
                    <a:pt x="59889" y="57007"/>
                  </a:cubicBezTo>
                  <a:cubicBezTo>
                    <a:pt x="59889" y="57305"/>
                    <a:pt x="59639" y="57567"/>
                    <a:pt x="59329" y="57567"/>
                  </a:cubicBezTo>
                  <a:cubicBezTo>
                    <a:pt x="59008" y="57567"/>
                    <a:pt x="58757" y="57317"/>
                    <a:pt x="58757" y="57007"/>
                  </a:cubicBezTo>
                  <a:cubicBezTo>
                    <a:pt x="58757" y="56686"/>
                    <a:pt x="59008" y="56436"/>
                    <a:pt x="59329" y="56436"/>
                  </a:cubicBezTo>
                  <a:close/>
                  <a:moveTo>
                    <a:pt x="63056" y="56436"/>
                  </a:moveTo>
                  <a:cubicBezTo>
                    <a:pt x="63353" y="56436"/>
                    <a:pt x="63627" y="56686"/>
                    <a:pt x="63627" y="57007"/>
                  </a:cubicBezTo>
                  <a:cubicBezTo>
                    <a:pt x="63627" y="57305"/>
                    <a:pt x="63377" y="57567"/>
                    <a:pt x="63056" y="57567"/>
                  </a:cubicBezTo>
                  <a:cubicBezTo>
                    <a:pt x="62746" y="57567"/>
                    <a:pt x="62496" y="57317"/>
                    <a:pt x="62496" y="57007"/>
                  </a:cubicBezTo>
                  <a:cubicBezTo>
                    <a:pt x="62496" y="56686"/>
                    <a:pt x="62746" y="56436"/>
                    <a:pt x="63056" y="56436"/>
                  </a:cubicBezTo>
                  <a:close/>
                  <a:moveTo>
                    <a:pt x="66782" y="56436"/>
                  </a:moveTo>
                  <a:cubicBezTo>
                    <a:pt x="67080" y="56436"/>
                    <a:pt x="67342" y="56686"/>
                    <a:pt x="67342" y="57007"/>
                  </a:cubicBezTo>
                  <a:cubicBezTo>
                    <a:pt x="67342" y="57305"/>
                    <a:pt x="67092" y="57567"/>
                    <a:pt x="66782" y="57567"/>
                  </a:cubicBezTo>
                  <a:cubicBezTo>
                    <a:pt x="66473" y="57567"/>
                    <a:pt x="66211" y="57317"/>
                    <a:pt x="66211" y="57007"/>
                  </a:cubicBezTo>
                  <a:cubicBezTo>
                    <a:pt x="66235" y="56686"/>
                    <a:pt x="66473" y="56436"/>
                    <a:pt x="66782" y="56436"/>
                  </a:cubicBezTo>
                  <a:close/>
                  <a:moveTo>
                    <a:pt x="70509" y="56436"/>
                  </a:moveTo>
                  <a:cubicBezTo>
                    <a:pt x="70807" y="56436"/>
                    <a:pt x="71080" y="56686"/>
                    <a:pt x="71080" y="57007"/>
                  </a:cubicBezTo>
                  <a:cubicBezTo>
                    <a:pt x="71080" y="57305"/>
                    <a:pt x="70830" y="57567"/>
                    <a:pt x="70509" y="57567"/>
                  </a:cubicBezTo>
                  <a:cubicBezTo>
                    <a:pt x="70199" y="57567"/>
                    <a:pt x="69949" y="57317"/>
                    <a:pt x="69949" y="57007"/>
                  </a:cubicBezTo>
                  <a:cubicBezTo>
                    <a:pt x="69949" y="56686"/>
                    <a:pt x="70199" y="56436"/>
                    <a:pt x="70509" y="56436"/>
                  </a:cubicBezTo>
                  <a:close/>
                  <a:moveTo>
                    <a:pt x="74236" y="56436"/>
                  </a:moveTo>
                  <a:cubicBezTo>
                    <a:pt x="74533" y="56436"/>
                    <a:pt x="74795" y="56686"/>
                    <a:pt x="74795" y="57007"/>
                  </a:cubicBezTo>
                  <a:cubicBezTo>
                    <a:pt x="74795" y="57305"/>
                    <a:pt x="74545" y="57567"/>
                    <a:pt x="74236" y="57567"/>
                  </a:cubicBezTo>
                  <a:cubicBezTo>
                    <a:pt x="73938" y="57567"/>
                    <a:pt x="73676" y="57317"/>
                    <a:pt x="73676" y="57007"/>
                  </a:cubicBezTo>
                  <a:cubicBezTo>
                    <a:pt x="73676" y="56686"/>
                    <a:pt x="73926" y="56436"/>
                    <a:pt x="74236" y="56436"/>
                  </a:cubicBezTo>
                  <a:close/>
                  <a:moveTo>
                    <a:pt x="77855" y="56436"/>
                  </a:moveTo>
                  <a:cubicBezTo>
                    <a:pt x="78153" y="56436"/>
                    <a:pt x="78415" y="56686"/>
                    <a:pt x="78415" y="57007"/>
                  </a:cubicBezTo>
                  <a:cubicBezTo>
                    <a:pt x="78415" y="57305"/>
                    <a:pt x="78165" y="57567"/>
                    <a:pt x="77855" y="57567"/>
                  </a:cubicBezTo>
                  <a:cubicBezTo>
                    <a:pt x="77546" y="57567"/>
                    <a:pt x="77284" y="57317"/>
                    <a:pt x="77284" y="57007"/>
                  </a:cubicBezTo>
                  <a:cubicBezTo>
                    <a:pt x="77284" y="56686"/>
                    <a:pt x="77546" y="56436"/>
                    <a:pt x="77855" y="56436"/>
                  </a:cubicBezTo>
                  <a:close/>
                  <a:moveTo>
                    <a:pt x="81570" y="56436"/>
                  </a:moveTo>
                  <a:cubicBezTo>
                    <a:pt x="81868" y="56436"/>
                    <a:pt x="82141" y="56686"/>
                    <a:pt x="82141" y="57007"/>
                  </a:cubicBezTo>
                  <a:cubicBezTo>
                    <a:pt x="82141" y="57305"/>
                    <a:pt x="81879" y="57567"/>
                    <a:pt x="81570" y="57567"/>
                  </a:cubicBezTo>
                  <a:cubicBezTo>
                    <a:pt x="81260" y="57567"/>
                    <a:pt x="81010" y="57317"/>
                    <a:pt x="81010" y="57007"/>
                  </a:cubicBezTo>
                  <a:cubicBezTo>
                    <a:pt x="81022" y="56686"/>
                    <a:pt x="81260" y="56436"/>
                    <a:pt x="81570" y="56436"/>
                  </a:cubicBezTo>
                  <a:close/>
                  <a:moveTo>
                    <a:pt x="85308" y="56436"/>
                  </a:moveTo>
                  <a:cubicBezTo>
                    <a:pt x="85606" y="56436"/>
                    <a:pt x="85880" y="56686"/>
                    <a:pt x="85880" y="57007"/>
                  </a:cubicBezTo>
                  <a:cubicBezTo>
                    <a:pt x="85880" y="57305"/>
                    <a:pt x="85618" y="57567"/>
                    <a:pt x="85308" y="57567"/>
                  </a:cubicBezTo>
                  <a:cubicBezTo>
                    <a:pt x="84999" y="57567"/>
                    <a:pt x="84749" y="57317"/>
                    <a:pt x="84749" y="57007"/>
                  </a:cubicBezTo>
                  <a:cubicBezTo>
                    <a:pt x="84749" y="56686"/>
                    <a:pt x="84999" y="56436"/>
                    <a:pt x="85308" y="56436"/>
                  </a:cubicBezTo>
                  <a:close/>
                  <a:moveTo>
                    <a:pt x="89035" y="56436"/>
                  </a:moveTo>
                  <a:cubicBezTo>
                    <a:pt x="89333" y="56436"/>
                    <a:pt x="89595" y="56686"/>
                    <a:pt x="89595" y="57007"/>
                  </a:cubicBezTo>
                  <a:cubicBezTo>
                    <a:pt x="89595" y="57305"/>
                    <a:pt x="89345" y="57567"/>
                    <a:pt x="89035" y="57567"/>
                  </a:cubicBezTo>
                  <a:cubicBezTo>
                    <a:pt x="88714" y="57567"/>
                    <a:pt x="88464" y="57317"/>
                    <a:pt x="88464" y="57007"/>
                  </a:cubicBezTo>
                  <a:cubicBezTo>
                    <a:pt x="88475" y="56686"/>
                    <a:pt x="88714" y="56436"/>
                    <a:pt x="89035" y="56436"/>
                  </a:cubicBezTo>
                  <a:close/>
                  <a:moveTo>
                    <a:pt x="92762" y="56436"/>
                  </a:moveTo>
                  <a:cubicBezTo>
                    <a:pt x="93059" y="56436"/>
                    <a:pt x="93333" y="56686"/>
                    <a:pt x="93333" y="57007"/>
                  </a:cubicBezTo>
                  <a:cubicBezTo>
                    <a:pt x="93333" y="57305"/>
                    <a:pt x="93071" y="57567"/>
                    <a:pt x="92762" y="57567"/>
                  </a:cubicBezTo>
                  <a:cubicBezTo>
                    <a:pt x="92452" y="57567"/>
                    <a:pt x="92202" y="57317"/>
                    <a:pt x="92202" y="57007"/>
                  </a:cubicBezTo>
                  <a:cubicBezTo>
                    <a:pt x="92202" y="56686"/>
                    <a:pt x="92452" y="56436"/>
                    <a:pt x="92762" y="56436"/>
                  </a:cubicBezTo>
                  <a:close/>
                  <a:moveTo>
                    <a:pt x="96488" y="56436"/>
                  </a:moveTo>
                  <a:cubicBezTo>
                    <a:pt x="96786" y="56436"/>
                    <a:pt x="97048" y="56686"/>
                    <a:pt x="97048" y="57007"/>
                  </a:cubicBezTo>
                  <a:cubicBezTo>
                    <a:pt x="97048" y="57305"/>
                    <a:pt x="96798" y="57567"/>
                    <a:pt x="96488" y="57567"/>
                  </a:cubicBezTo>
                  <a:cubicBezTo>
                    <a:pt x="96191" y="57567"/>
                    <a:pt x="95917" y="57317"/>
                    <a:pt x="95917" y="57007"/>
                  </a:cubicBezTo>
                  <a:cubicBezTo>
                    <a:pt x="95917" y="56686"/>
                    <a:pt x="96179" y="56436"/>
                    <a:pt x="96488" y="56436"/>
                  </a:cubicBezTo>
                  <a:close/>
                  <a:moveTo>
                    <a:pt x="100203" y="56436"/>
                  </a:moveTo>
                  <a:cubicBezTo>
                    <a:pt x="100501" y="56436"/>
                    <a:pt x="100775" y="56686"/>
                    <a:pt x="100775" y="57007"/>
                  </a:cubicBezTo>
                  <a:cubicBezTo>
                    <a:pt x="100775" y="57305"/>
                    <a:pt x="100513" y="57567"/>
                    <a:pt x="100203" y="57567"/>
                  </a:cubicBezTo>
                  <a:cubicBezTo>
                    <a:pt x="99905" y="57567"/>
                    <a:pt x="99644" y="57317"/>
                    <a:pt x="99644" y="57007"/>
                  </a:cubicBezTo>
                  <a:cubicBezTo>
                    <a:pt x="99655" y="56686"/>
                    <a:pt x="99894" y="56436"/>
                    <a:pt x="100203" y="56436"/>
                  </a:cubicBezTo>
                  <a:close/>
                  <a:moveTo>
                    <a:pt x="103942" y="56436"/>
                  </a:moveTo>
                  <a:cubicBezTo>
                    <a:pt x="104239" y="56436"/>
                    <a:pt x="104513" y="56686"/>
                    <a:pt x="104513" y="57007"/>
                  </a:cubicBezTo>
                  <a:cubicBezTo>
                    <a:pt x="104513" y="57305"/>
                    <a:pt x="104251" y="57567"/>
                    <a:pt x="103942" y="57567"/>
                  </a:cubicBezTo>
                  <a:cubicBezTo>
                    <a:pt x="103644" y="57567"/>
                    <a:pt x="103382" y="57317"/>
                    <a:pt x="103382" y="57007"/>
                  </a:cubicBezTo>
                  <a:cubicBezTo>
                    <a:pt x="103382" y="56686"/>
                    <a:pt x="103632" y="56436"/>
                    <a:pt x="103942" y="56436"/>
                  </a:cubicBezTo>
                  <a:close/>
                  <a:moveTo>
                    <a:pt x="107668" y="56436"/>
                  </a:moveTo>
                  <a:cubicBezTo>
                    <a:pt x="107966" y="56436"/>
                    <a:pt x="108228" y="56686"/>
                    <a:pt x="108228" y="57007"/>
                  </a:cubicBezTo>
                  <a:cubicBezTo>
                    <a:pt x="108228" y="57305"/>
                    <a:pt x="107978" y="57567"/>
                    <a:pt x="107668" y="57567"/>
                  </a:cubicBezTo>
                  <a:cubicBezTo>
                    <a:pt x="107371" y="57567"/>
                    <a:pt x="107097" y="57317"/>
                    <a:pt x="107097" y="57007"/>
                  </a:cubicBezTo>
                  <a:cubicBezTo>
                    <a:pt x="107109" y="56686"/>
                    <a:pt x="107347" y="56436"/>
                    <a:pt x="107668" y="56436"/>
                  </a:cubicBezTo>
                  <a:close/>
                  <a:moveTo>
                    <a:pt x="111395" y="56436"/>
                  </a:moveTo>
                  <a:cubicBezTo>
                    <a:pt x="111693" y="56436"/>
                    <a:pt x="111967" y="56686"/>
                    <a:pt x="111967" y="57007"/>
                  </a:cubicBezTo>
                  <a:cubicBezTo>
                    <a:pt x="111967" y="57305"/>
                    <a:pt x="111705" y="57567"/>
                    <a:pt x="111395" y="57567"/>
                  </a:cubicBezTo>
                  <a:cubicBezTo>
                    <a:pt x="111085" y="57567"/>
                    <a:pt x="110835" y="57317"/>
                    <a:pt x="110835" y="57007"/>
                  </a:cubicBezTo>
                  <a:cubicBezTo>
                    <a:pt x="110835" y="56686"/>
                    <a:pt x="111085" y="56436"/>
                    <a:pt x="111395" y="56436"/>
                  </a:cubicBezTo>
                  <a:close/>
                  <a:moveTo>
                    <a:pt x="115122" y="56436"/>
                  </a:moveTo>
                  <a:cubicBezTo>
                    <a:pt x="115419" y="56436"/>
                    <a:pt x="115681" y="56686"/>
                    <a:pt x="115681" y="57007"/>
                  </a:cubicBezTo>
                  <a:cubicBezTo>
                    <a:pt x="115681" y="57305"/>
                    <a:pt x="115431" y="57567"/>
                    <a:pt x="115122" y="57567"/>
                  </a:cubicBezTo>
                  <a:cubicBezTo>
                    <a:pt x="114812" y="57567"/>
                    <a:pt x="114550" y="57317"/>
                    <a:pt x="114550" y="57007"/>
                  </a:cubicBezTo>
                  <a:cubicBezTo>
                    <a:pt x="114574" y="56686"/>
                    <a:pt x="114812" y="56436"/>
                    <a:pt x="115122" y="56436"/>
                  </a:cubicBezTo>
                  <a:close/>
                  <a:moveTo>
                    <a:pt x="118860" y="56436"/>
                  </a:moveTo>
                  <a:cubicBezTo>
                    <a:pt x="119158" y="56436"/>
                    <a:pt x="119420" y="56686"/>
                    <a:pt x="119420" y="57007"/>
                  </a:cubicBezTo>
                  <a:cubicBezTo>
                    <a:pt x="119420" y="57305"/>
                    <a:pt x="119170" y="57567"/>
                    <a:pt x="118860" y="57567"/>
                  </a:cubicBezTo>
                  <a:cubicBezTo>
                    <a:pt x="118539" y="57567"/>
                    <a:pt x="118289" y="57317"/>
                    <a:pt x="118289" y="57007"/>
                  </a:cubicBezTo>
                  <a:cubicBezTo>
                    <a:pt x="118289" y="56686"/>
                    <a:pt x="118539" y="56436"/>
                    <a:pt x="118860" y="56436"/>
                  </a:cubicBezTo>
                  <a:close/>
                  <a:moveTo>
                    <a:pt x="122575" y="56436"/>
                  </a:moveTo>
                  <a:cubicBezTo>
                    <a:pt x="122873" y="56436"/>
                    <a:pt x="123146" y="56686"/>
                    <a:pt x="123146" y="57007"/>
                  </a:cubicBezTo>
                  <a:cubicBezTo>
                    <a:pt x="123146" y="57305"/>
                    <a:pt x="122885" y="57567"/>
                    <a:pt x="122575" y="57567"/>
                  </a:cubicBezTo>
                  <a:cubicBezTo>
                    <a:pt x="122265" y="57567"/>
                    <a:pt x="122015" y="57317"/>
                    <a:pt x="122015" y="57007"/>
                  </a:cubicBezTo>
                  <a:cubicBezTo>
                    <a:pt x="122027" y="56686"/>
                    <a:pt x="122277" y="56436"/>
                    <a:pt x="122575" y="56436"/>
                  </a:cubicBezTo>
                  <a:close/>
                  <a:moveTo>
                    <a:pt x="126314" y="56436"/>
                  </a:moveTo>
                  <a:cubicBezTo>
                    <a:pt x="126611" y="56436"/>
                    <a:pt x="126873" y="56686"/>
                    <a:pt x="126873" y="57007"/>
                  </a:cubicBezTo>
                  <a:cubicBezTo>
                    <a:pt x="126873" y="57305"/>
                    <a:pt x="126623" y="57567"/>
                    <a:pt x="126314" y="57567"/>
                  </a:cubicBezTo>
                  <a:cubicBezTo>
                    <a:pt x="126004" y="57567"/>
                    <a:pt x="125742" y="57317"/>
                    <a:pt x="125742" y="57007"/>
                  </a:cubicBezTo>
                  <a:cubicBezTo>
                    <a:pt x="125742" y="56686"/>
                    <a:pt x="126004" y="56436"/>
                    <a:pt x="126314" y="56436"/>
                  </a:cubicBezTo>
                  <a:close/>
                  <a:moveTo>
                    <a:pt x="130028" y="56436"/>
                  </a:moveTo>
                  <a:cubicBezTo>
                    <a:pt x="130326" y="56436"/>
                    <a:pt x="130600" y="56686"/>
                    <a:pt x="130600" y="57007"/>
                  </a:cubicBezTo>
                  <a:cubicBezTo>
                    <a:pt x="130600" y="57305"/>
                    <a:pt x="130350" y="57567"/>
                    <a:pt x="130028" y="57567"/>
                  </a:cubicBezTo>
                  <a:cubicBezTo>
                    <a:pt x="129731" y="57567"/>
                    <a:pt x="129469" y="57317"/>
                    <a:pt x="129469" y="57007"/>
                  </a:cubicBezTo>
                  <a:cubicBezTo>
                    <a:pt x="129469" y="56686"/>
                    <a:pt x="129719" y="56436"/>
                    <a:pt x="130028" y="56436"/>
                  </a:cubicBezTo>
                  <a:close/>
                  <a:moveTo>
                    <a:pt x="133767" y="56436"/>
                  </a:moveTo>
                  <a:cubicBezTo>
                    <a:pt x="134065" y="56436"/>
                    <a:pt x="134326" y="56686"/>
                    <a:pt x="134326" y="57007"/>
                  </a:cubicBezTo>
                  <a:cubicBezTo>
                    <a:pt x="134326" y="57305"/>
                    <a:pt x="134076" y="57567"/>
                    <a:pt x="133767" y="57567"/>
                  </a:cubicBezTo>
                  <a:cubicBezTo>
                    <a:pt x="133469" y="57567"/>
                    <a:pt x="133207" y="57317"/>
                    <a:pt x="133207" y="57007"/>
                  </a:cubicBezTo>
                  <a:cubicBezTo>
                    <a:pt x="133207" y="56686"/>
                    <a:pt x="133457" y="56436"/>
                    <a:pt x="133767" y="56436"/>
                  </a:cubicBezTo>
                  <a:close/>
                  <a:moveTo>
                    <a:pt x="137494" y="56436"/>
                  </a:moveTo>
                  <a:cubicBezTo>
                    <a:pt x="137791" y="56436"/>
                    <a:pt x="138053" y="56686"/>
                    <a:pt x="138053" y="57007"/>
                  </a:cubicBezTo>
                  <a:cubicBezTo>
                    <a:pt x="138053" y="57305"/>
                    <a:pt x="137803" y="57567"/>
                    <a:pt x="137494" y="57567"/>
                  </a:cubicBezTo>
                  <a:cubicBezTo>
                    <a:pt x="137196" y="57567"/>
                    <a:pt x="136922" y="57317"/>
                    <a:pt x="136922" y="57007"/>
                  </a:cubicBezTo>
                  <a:cubicBezTo>
                    <a:pt x="136934" y="56686"/>
                    <a:pt x="137172" y="56436"/>
                    <a:pt x="137494" y="56436"/>
                  </a:cubicBezTo>
                  <a:close/>
                  <a:moveTo>
                    <a:pt x="141220" y="56436"/>
                  </a:moveTo>
                  <a:cubicBezTo>
                    <a:pt x="141518" y="56436"/>
                    <a:pt x="141792" y="56686"/>
                    <a:pt x="141792" y="57007"/>
                  </a:cubicBezTo>
                  <a:cubicBezTo>
                    <a:pt x="141792" y="57305"/>
                    <a:pt x="141530" y="57567"/>
                    <a:pt x="141220" y="57567"/>
                  </a:cubicBezTo>
                  <a:cubicBezTo>
                    <a:pt x="140911" y="57567"/>
                    <a:pt x="140661" y="57317"/>
                    <a:pt x="140661" y="57007"/>
                  </a:cubicBezTo>
                  <a:cubicBezTo>
                    <a:pt x="140661" y="56686"/>
                    <a:pt x="140911" y="56436"/>
                    <a:pt x="141220" y="56436"/>
                  </a:cubicBezTo>
                  <a:close/>
                  <a:moveTo>
                    <a:pt x="144947" y="56436"/>
                  </a:moveTo>
                  <a:cubicBezTo>
                    <a:pt x="145244" y="56436"/>
                    <a:pt x="145506" y="56686"/>
                    <a:pt x="145506" y="57007"/>
                  </a:cubicBezTo>
                  <a:cubicBezTo>
                    <a:pt x="145506" y="57305"/>
                    <a:pt x="145256" y="57567"/>
                    <a:pt x="144947" y="57567"/>
                  </a:cubicBezTo>
                  <a:cubicBezTo>
                    <a:pt x="144637" y="57567"/>
                    <a:pt x="144375" y="57317"/>
                    <a:pt x="144375" y="57007"/>
                  </a:cubicBezTo>
                  <a:cubicBezTo>
                    <a:pt x="144399" y="56686"/>
                    <a:pt x="144637" y="56436"/>
                    <a:pt x="144947" y="56436"/>
                  </a:cubicBezTo>
                  <a:close/>
                  <a:moveTo>
                    <a:pt x="148685" y="56436"/>
                  </a:moveTo>
                  <a:cubicBezTo>
                    <a:pt x="148983" y="56436"/>
                    <a:pt x="149245" y="56686"/>
                    <a:pt x="149245" y="57007"/>
                  </a:cubicBezTo>
                  <a:cubicBezTo>
                    <a:pt x="149245" y="57305"/>
                    <a:pt x="148995" y="57567"/>
                    <a:pt x="148685" y="57567"/>
                  </a:cubicBezTo>
                  <a:cubicBezTo>
                    <a:pt x="148364" y="57567"/>
                    <a:pt x="148114" y="57317"/>
                    <a:pt x="148114" y="57007"/>
                  </a:cubicBezTo>
                  <a:cubicBezTo>
                    <a:pt x="148114" y="56686"/>
                    <a:pt x="148364" y="56436"/>
                    <a:pt x="148685" y="56436"/>
                  </a:cubicBezTo>
                  <a:close/>
                  <a:moveTo>
                    <a:pt x="152400" y="56436"/>
                  </a:moveTo>
                  <a:cubicBezTo>
                    <a:pt x="152698" y="56436"/>
                    <a:pt x="152972" y="56686"/>
                    <a:pt x="152972" y="57007"/>
                  </a:cubicBezTo>
                  <a:cubicBezTo>
                    <a:pt x="152972" y="57305"/>
                    <a:pt x="152710" y="57567"/>
                    <a:pt x="152400" y="57567"/>
                  </a:cubicBezTo>
                  <a:cubicBezTo>
                    <a:pt x="152091" y="57567"/>
                    <a:pt x="151841" y="57317"/>
                    <a:pt x="151841" y="57007"/>
                  </a:cubicBezTo>
                  <a:cubicBezTo>
                    <a:pt x="151852" y="56686"/>
                    <a:pt x="152091" y="56436"/>
                    <a:pt x="152400" y="56436"/>
                  </a:cubicBezTo>
                  <a:close/>
                  <a:moveTo>
                    <a:pt x="1548" y="58293"/>
                  </a:moveTo>
                  <a:cubicBezTo>
                    <a:pt x="1846" y="58293"/>
                    <a:pt x="2119" y="58555"/>
                    <a:pt x="2119" y="58864"/>
                  </a:cubicBezTo>
                  <a:cubicBezTo>
                    <a:pt x="2119" y="59174"/>
                    <a:pt x="1858" y="59424"/>
                    <a:pt x="1548" y="59424"/>
                  </a:cubicBezTo>
                  <a:cubicBezTo>
                    <a:pt x="1238" y="59424"/>
                    <a:pt x="988" y="59174"/>
                    <a:pt x="988" y="58864"/>
                  </a:cubicBezTo>
                  <a:cubicBezTo>
                    <a:pt x="988" y="58555"/>
                    <a:pt x="1238" y="58293"/>
                    <a:pt x="1548" y="58293"/>
                  </a:cubicBezTo>
                  <a:close/>
                  <a:moveTo>
                    <a:pt x="5287" y="58293"/>
                  </a:moveTo>
                  <a:cubicBezTo>
                    <a:pt x="5596" y="58293"/>
                    <a:pt x="5846" y="58555"/>
                    <a:pt x="5846" y="58864"/>
                  </a:cubicBezTo>
                  <a:cubicBezTo>
                    <a:pt x="5846" y="59174"/>
                    <a:pt x="5596" y="59424"/>
                    <a:pt x="5287" y="59424"/>
                  </a:cubicBezTo>
                  <a:cubicBezTo>
                    <a:pt x="4977" y="59424"/>
                    <a:pt x="4715" y="59174"/>
                    <a:pt x="4715" y="58864"/>
                  </a:cubicBezTo>
                  <a:cubicBezTo>
                    <a:pt x="4715" y="58555"/>
                    <a:pt x="4977" y="58293"/>
                    <a:pt x="5287" y="58293"/>
                  </a:cubicBezTo>
                  <a:close/>
                  <a:moveTo>
                    <a:pt x="9001" y="58293"/>
                  </a:moveTo>
                  <a:cubicBezTo>
                    <a:pt x="9299" y="58293"/>
                    <a:pt x="9573" y="58555"/>
                    <a:pt x="9573" y="58864"/>
                  </a:cubicBezTo>
                  <a:cubicBezTo>
                    <a:pt x="9573" y="59174"/>
                    <a:pt x="9323" y="59424"/>
                    <a:pt x="9001" y="59424"/>
                  </a:cubicBezTo>
                  <a:cubicBezTo>
                    <a:pt x="8704" y="59424"/>
                    <a:pt x="8442" y="59174"/>
                    <a:pt x="8442" y="58864"/>
                  </a:cubicBezTo>
                  <a:cubicBezTo>
                    <a:pt x="8442" y="58555"/>
                    <a:pt x="8692" y="58293"/>
                    <a:pt x="9001" y="58293"/>
                  </a:cubicBezTo>
                  <a:close/>
                  <a:moveTo>
                    <a:pt x="12728" y="58293"/>
                  </a:moveTo>
                  <a:cubicBezTo>
                    <a:pt x="13037" y="58293"/>
                    <a:pt x="13288" y="58555"/>
                    <a:pt x="13288" y="58864"/>
                  </a:cubicBezTo>
                  <a:cubicBezTo>
                    <a:pt x="13288" y="59174"/>
                    <a:pt x="13037" y="59424"/>
                    <a:pt x="12728" y="59424"/>
                  </a:cubicBezTo>
                  <a:cubicBezTo>
                    <a:pt x="12418" y="59424"/>
                    <a:pt x="12156" y="59174"/>
                    <a:pt x="12156" y="58864"/>
                  </a:cubicBezTo>
                  <a:cubicBezTo>
                    <a:pt x="12156" y="58555"/>
                    <a:pt x="12418" y="58293"/>
                    <a:pt x="12728" y="58293"/>
                  </a:cubicBezTo>
                  <a:close/>
                  <a:moveTo>
                    <a:pt x="16466" y="58293"/>
                  </a:moveTo>
                  <a:cubicBezTo>
                    <a:pt x="16764" y="58293"/>
                    <a:pt x="17026" y="58555"/>
                    <a:pt x="17026" y="58864"/>
                  </a:cubicBezTo>
                  <a:cubicBezTo>
                    <a:pt x="17026" y="59174"/>
                    <a:pt x="16776" y="59424"/>
                    <a:pt x="16466" y="59424"/>
                  </a:cubicBezTo>
                  <a:cubicBezTo>
                    <a:pt x="16169" y="59424"/>
                    <a:pt x="15895" y="59174"/>
                    <a:pt x="15895" y="58864"/>
                  </a:cubicBezTo>
                  <a:cubicBezTo>
                    <a:pt x="15895" y="58555"/>
                    <a:pt x="16145" y="58293"/>
                    <a:pt x="16466" y="58293"/>
                  </a:cubicBezTo>
                  <a:close/>
                  <a:moveTo>
                    <a:pt x="20181" y="58293"/>
                  </a:moveTo>
                  <a:cubicBezTo>
                    <a:pt x="20491" y="58293"/>
                    <a:pt x="20753" y="58555"/>
                    <a:pt x="20753" y="58864"/>
                  </a:cubicBezTo>
                  <a:cubicBezTo>
                    <a:pt x="20753" y="59174"/>
                    <a:pt x="20491" y="59424"/>
                    <a:pt x="20181" y="59424"/>
                  </a:cubicBezTo>
                  <a:cubicBezTo>
                    <a:pt x="19872" y="59424"/>
                    <a:pt x="19622" y="59174"/>
                    <a:pt x="19622" y="58864"/>
                  </a:cubicBezTo>
                  <a:cubicBezTo>
                    <a:pt x="19622" y="58555"/>
                    <a:pt x="19872" y="58293"/>
                    <a:pt x="20181" y="58293"/>
                  </a:cubicBezTo>
                  <a:close/>
                  <a:moveTo>
                    <a:pt x="23920" y="58293"/>
                  </a:moveTo>
                  <a:cubicBezTo>
                    <a:pt x="24217" y="58293"/>
                    <a:pt x="24479" y="58555"/>
                    <a:pt x="24479" y="58864"/>
                  </a:cubicBezTo>
                  <a:cubicBezTo>
                    <a:pt x="24479" y="59174"/>
                    <a:pt x="24229" y="59424"/>
                    <a:pt x="23920" y="59424"/>
                  </a:cubicBezTo>
                  <a:cubicBezTo>
                    <a:pt x="23610" y="59424"/>
                    <a:pt x="23348" y="59174"/>
                    <a:pt x="23348" y="58864"/>
                  </a:cubicBezTo>
                  <a:cubicBezTo>
                    <a:pt x="23348" y="58555"/>
                    <a:pt x="23610" y="58293"/>
                    <a:pt x="23920" y="58293"/>
                  </a:cubicBezTo>
                  <a:close/>
                  <a:moveTo>
                    <a:pt x="27635" y="58293"/>
                  </a:moveTo>
                  <a:cubicBezTo>
                    <a:pt x="27956" y="58293"/>
                    <a:pt x="28206" y="58555"/>
                    <a:pt x="28206" y="58864"/>
                  </a:cubicBezTo>
                  <a:cubicBezTo>
                    <a:pt x="28206" y="59174"/>
                    <a:pt x="27956" y="59424"/>
                    <a:pt x="27635" y="59424"/>
                  </a:cubicBezTo>
                  <a:cubicBezTo>
                    <a:pt x="27325" y="59424"/>
                    <a:pt x="27075" y="59174"/>
                    <a:pt x="27075" y="58864"/>
                  </a:cubicBezTo>
                  <a:cubicBezTo>
                    <a:pt x="27075" y="58555"/>
                    <a:pt x="27325" y="58293"/>
                    <a:pt x="27635" y="58293"/>
                  </a:cubicBezTo>
                  <a:close/>
                  <a:moveTo>
                    <a:pt x="31373" y="58293"/>
                  </a:moveTo>
                  <a:cubicBezTo>
                    <a:pt x="31671" y="58293"/>
                    <a:pt x="31945" y="58555"/>
                    <a:pt x="31945" y="58864"/>
                  </a:cubicBezTo>
                  <a:cubicBezTo>
                    <a:pt x="31945" y="59174"/>
                    <a:pt x="31683" y="59424"/>
                    <a:pt x="31373" y="59424"/>
                  </a:cubicBezTo>
                  <a:cubicBezTo>
                    <a:pt x="31064" y="59424"/>
                    <a:pt x="30814" y="59174"/>
                    <a:pt x="30814" y="58864"/>
                  </a:cubicBezTo>
                  <a:cubicBezTo>
                    <a:pt x="30814" y="58555"/>
                    <a:pt x="31064" y="58293"/>
                    <a:pt x="31373" y="58293"/>
                  </a:cubicBezTo>
                  <a:close/>
                  <a:moveTo>
                    <a:pt x="35100" y="58293"/>
                  </a:moveTo>
                  <a:cubicBezTo>
                    <a:pt x="35409" y="58293"/>
                    <a:pt x="35659" y="58555"/>
                    <a:pt x="35659" y="58864"/>
                  </a:cubicBezTo>
                  <a:cubicBezTo>
                    <a:pt x="35659" y="59174"/>
                    <a:pt x="35409" y="59424"/>
                    <a:pt x="35100" y="59424"/>
                  </a:cubicBezTo>
                  <a:cubicBezTo>
                    <a:pt x="34778" y="59424"/>
                    <a:pt x="34528" y="59174"/>
                    <a:pt x="34528" y="58864"/>
                  </a:cubicBezTo>
                  <a:cubicBezTo>
                    <a:pt x="34528" y="58555"/>
                    <a:pt x="34778" y="58293"/>
                    <a:pt x="35100" y="58293"/>
                  </a:cubicBezTo>
                  <a:close/>
                  <a:moveTo>
                    <a:pt x="38815" y="58293"/>
                  </a:moveTo>
                  <a:cubicBezTo>
                    <a:pt x="39112" y="58293"/>
                    <a:pt x="39386" y="58555"/>
                    <a:pt x="39386" y="58864"/>
                  </a:cubicBezTo>
                  <a:cubicBezTo>
                    <a:pt x="39386" y="59174"/>
                    <a:pt x="39124" y="59424"/>
                    <a:pt x="38815" y="59424"/>
                  </a:cubicBezTo>
                  <a:cubicBezTo>
                    <a:pt x="38517" y="59424"/>
                    <a:pt x="38255" y="59174"/>
                    <a:pt x="38255" y="58864"/>
                  </a:cubicBezTo>
                  <a:cubicBezTo>
                    <a:pt x="38255" y="58555"/>
                    <a:pt x="38505" y="58293"/>
                    <a:pt x="38815" y="58293"/>
                  </a:cubicBezTo>
                  <a:close/>
                  <a:moveTo>
                    <a:pt x="42553" y="58293"/>
                  </a:moveTo>
                  <a:cubicBezTo>
                    <a:pt x="42863" y="58293"/>
                    <a:pt x="43113" y="58555"/>
                    <a:pt x="43113" y="58864"/>
                  </a:cubicBezTo>
                  <a:cubicBezTo>
                    <a:pt x="43113" y="59174"/>
                    <a:pt x="42863" y="59424"/>
                    <a:pt x="42553" y="59424"/>
                  </a:cubicBezTo>
                  <a:cubicBezTo>
                    <a:pt x="42232" y="59424"/>
                    <a:pt x="41982" y="59174"/>
                    <a:pt x="41982" y="58864"/>
                  </a:cubicBezTo>
                  <a:cubicBezTo>
                    <a:pt x="41982" y="58555"/>
                    <a:pt x="42244" y="58293"/>
                    <a:pt x="42553" y="58293"/>
                  </a:cubicBezTo>
                  <a:close/>
                  <a:moveTo>
                    <a:pt x="46268" y="58293"/>
                  </a:moveTo>
                  <a:cubicBezTo>
                    <a:pt x="46565" y="58293"/>
                    <a:pt x="46839" y="58555"/>
                    <a:pt x="46839" y="58864"/>
                  </a:cubicBezTo>
                  <a:cubicBezTo>
                    <a:pt x="46839" y="59174"/>
                    <a:pt x="46589" y="59424"/>
                    <a:pt x="46268" y="59424"/>
                  </a:cubicBezTo>
                  <a:cubicBezTo>
                    <a:pt x="45970" y="59424"/>
                    <a:pt x="45708" y="59174"/>
                    <a:pt x="45708" y="58864"/>
                  </a:cubicBezTo>
                  <a:cubicBezTo>
                    <a:pt x="45708" y="58555"/>
                    <a:pt x="45958" y="58293"/>
                    <a:pt x="46268" y="58293"/>
                  </a:cubicBezTo>
                  <a:close/>
                  <a:moveTo>
                    <a:pt x="50006" y="58293"/>
                  </a:moveTo>
                  <a:cubicBezTo>
                    <a:pt x="50316" y="58293"/>
                    <a:pt x="50578" y="58555"/>
                    <a:pt x="50578" y="58864"/>
                  </a:cubicBezTo>
                  <a:cubicBezTo>
                    <a:pt x="50578" y="59174"/>
                    <a:pt x="50316" y="59424"/>
                    <a:pt x="50006" y="59424"/>
                  </a:cubicBezTo>
                  <a:cubicBezTo>
                    <a:pt x="49697" y="59424"/>
                    <a:pt x="49447" y="59174"/>
                    <a:pt x="49447" y="58864"/>
                  </a:cubicBezTo>
                  <a:cubicBezTo>
                    <a:pt x="49447" y="58555"/>
                    <a:pt x="49697" y="58293"/>
                    <a:pt x="50006" y="58293"/>
                  </a:cubicBezTo>
                  <a:close/>
                  <a:moveTo>
                    <a:pt x="53733" y="58293"/>
                  </a:moveTo>
                  <a:cubicBezTo>
                    <a:pt x="54031" y="58293"/>
                    <a:pt x="54293" y="58555"/>
                    <a:pt x="54293" y="58864"/>
                  </a:cubicBezTo>
                  <a:cubicBezTo>
                    <a:pt x="54293" y="59174"/>
                    <a:pt x="54043" y="59424"/>
                    <a:pt x="53733" y="59424"/>
                  </a:cubicBezTo>
                  <a:cubicBezTo>
                    <a:pt x="53412" y="59424"/>
                    <a:pt x="53162" y="59174"/>
                    <a:pt x="53162" y="58864"/>
                  </a:cubicBezTo>
                  <a:cubicBezTo>
                    <a:pt x="53162" y="58555"/>
                    <a:pt x="53412" y="58293"/>
                    <a:pt x="53733" y="58293"/>
                  </a:cubicBezTo>
                  <a:close/>
                  <a:moveTo>
                    <a:pt x="57460" y="58293"/>
                  </a:moveTo>
                  <a:cubicBezTo>
                    <a:pt x="57781" y="58293"/>
                    <a:pt x="58031" y="58555"/>
                    <a:pt x="58031" y="58864"/>
                  </a:cubicBezTo>
                  <a:cubicBezTo>
                    <a:pt x="58031" y="59174"/>
                    <a:pt x="57781" y="59424"/>
                    <a:pt x="57460" y="59424"/>
                  </a:cubicBezTo>
                  <a:cubicBezTo>
                    <a:pt x="57150" y="59424"/>
                    <a:pt x="56900" y="59174"/>
                    <a:pt x="56900" y="58864"/>
                  </a:cubicBezTo>
                  <a:cubicBezTo>
                    <a:pt x="56900" y="58555"/>
                    <a:pt x="57150" y="58293"/>
                    <a:pt x="57460" y="58293"/>
                  </a:cubicBezTo>
                  <a:close/>
                  <a:moveTo>
                    <a:pt x="61186" y="58293"/>
                  </a:moveTo>
                  <a:cubicBezTo>
                    <a:pt x="61484" y="58293"/>
                    <a:pt x="61746" y="58555"/>
                    <a:pt x="61746" y="58864"/>
                  </a:cubicBezTo>
                  <a:cubicBezTo>
                    <a:pt x="61746" y="59174"/>
                    <a:pt x="61496" y="59424"/>
                    <a:pt x="61186" y="59424"/>
                  </a:cubicBezTo>
                  <a:cubicBezTo>
                    <a:pt x="60877" y="59424"/>
                    <a:pt x="60615" y="59174"/>
                    <a:pt x="60615" y="58864"/>
                  </a:cubicBezTo>
                  <a:cubicBezTo>
                    <a:pt x="60615" y="58555"/>
                    <a:pt x="60877" y="58293"/>
                    <a:pt x="61186" y="58293"/>
                  </a:cubicBezTo>
                  <a:close/>
                  <a:moveTo>
                    <a:pt x="64925" y="58293"/>
                  </a:moveTo>
                  <a:cubicBezTo>
                    <a:pt x="65234" y="58293"/>
                    <a:pt x="65485" y="58555"/>
                    <a:pt x="65485" y="58864"/>
                  </a:cubicBezTo>
                  <a:cubicBezTo>
                    <a:pt x="65485" y="59174"/>
                    <a:pt x="65234" y="59424"/>
                    <a:pt x="64925" y="59424"/>
                  </a:cubicBezTo>
                  <a:cubicBezTo>
                    <a:pt x="64603" y="59424"/>
                    <a:pt x="64353" y="59174"/>
                    <a:pt x="64353" y="58864"/>
                  </a:cubicBezTo>
                  <a:cubicBezTo>
                    <a:pt x="64353" y="58555"/>
                    <a:pt x="64603" y="58293"/>
                    <a:pt x="64925" y="58293"/>
                  </a:cubicBezTo>
                  <a:close/>
                  <a:moveTo>
                    <a:pt x="68640" y="58293"/>
                  </a:moveTo>
                  <a:cubicBezTo>
                    <a:pt x="68937" y="58293"/>
                    <a:pt x="69211" y="58555"/>
                    <a:pt x="69211" y="58864"/>
                  </a:cubicBezTo>
                  <a:cubicBezTo>
                    <a:pt x="69211" y="59174"/>
                    <a:pt x="68949" y="59424"/>
                    <a:pt x="68640" y="59424"/>
                  </a:cubicBezTo>
                  <a:cubicBezTo>
                    <a:pt x="68330" y="59424"/>
                    <a:pt x="68080" y="59174"/>
                    <a:pt x="68080" y="58864"/>
                  </a:cubicBezTo>
                  <a:cubicBezTo>
                    <a:pt x="68080" y="58555"/>
                    <a:pt x="68330" y="58293"/>
                    <a:pt x="68640" y="58293"/>
                  </a:cubicBezTo>
                  <a:close/>
                  <a:moveTo>
                    <a:pt x="72366" y="58293"/>
                  </a:moveTo>
                  <a:cubicBezTo>
                    <a:pt x="72676" y="58293"/>
                    <a:pt x="72926" y="58555"/>
                    <a:pt x="72926" y="58864"/>
                  </a:cubicBezTo>
                  <a:cubicBezTo>
                    <a:pt x="72926" y="59174"/>
                    <a:pt x="72676" y="59424"/>
                    <a:pt x="72366" y="59424"/>
                  </a:cubicBezTo>
                  <a:cubicBezTo>
                    <a:pt x="72045" y="59424"/>
                    <a:pt x="71795" y="59174"/>
                    <a:pt x="71795" y="58864"/>
                  </a:cubicBezTo>
                  <a:cubicBezTo>
                    <a:pt x="71795" y="58555"/>
                    <a:pt x="72069" y="58293"/>
                    <a:pt x="72366" y="58293"/>
                  </a:cubicBezTo>
                  <a:close/>
                  <a:moveTo>
                    <a:pt x="76093" y="58293"/>
                  </a:moveTo>
                  <a:cubicBezTo>
                    <a:pt x="76391" y="58293"/>
                    <a:pt x="76664" y="58555"/>
                    <a:pt x="76664" y="58864"/>
                  </a:cubicBezTo>
                  <a:cubicBezTo>
                    <a:pt x="76664" y="59174"/>
                    <a:pt x="76403" y="59424"/>
                    <a:pt x="76093" y="59424"/>
                  </a:cubicBezTo>
                  <a:cubicBezTo>
                    <a:pt x="75795" y="59424"/>
                    <a:pt x="75533" y="59174"/>
                    <a:pt x="75533" y="58864"/>
                  </a:cubicBezTo>
                  <a:cubicBezTo>
                    <a:pt x="75533" y="58555"/>
                    <a:pt x="75783" y="58293"/>
                    <a:pt x="76093" y="58293"/>
                  </a:cubicBezTo>
                  <a:close/>
                  <a:moveTo>
                    <a:pt x="79712" y="58293"/>
                  </a:moveTo>
                  <a:cubicBezTo>
                    <a:pt x="80010" y="58293"/>
                    <a:pt x="80284" y="58555"/>
                    <a:pt x="80284" y="58864"/>
                  </a:cubicBezTo>
                  <a:cubicBezTo>
                    <a:pt x="80284" y="59174"/>
                    <a:pt x="80022" y="59424"/>
                    <a:pt x="79712" y="59424"/>
                  </a:cubicBezTo>
                  <a:cubicBezTo>
                    <a:pt x="79403" y="59424"/>
                    <a:pt x="79153" y="59174"/>
                    <a:pt x="79153" y="58864"/>
                  </a:cubicBezTo>
                  <a:cubicBezTo>
                    <a:pt x="79153" y="58555"/>
                    <a:pt x="79403" y="58293"/>
                    <a:pt x="79712" y="58293"/>
                  </a:cubicBezTo>
                  <a:close/>
                  <a:moveTo>
                    <a:pt x="83451" y="58293"/>
                  </a:moveTo>
                  <a:cubicBezTo>
                    <a:pt x="83761" y="58293"/>
                    <a:pt x="84011" y="58555"/>
                    <a:pt x="84011" y="58864"/>
                  </a:cubicBezTo>
                  <a:cubicBezTo>
                    <a:pt x="84011" y="59174"/>
                    <a:pt x="83761" y="59424"/>
                    <a:pt x="83451" y="59424"/>
                  </a:cubicBezTo>
                  <a:cubicBezTo>
                    <a:pt x="83141" y="59424"/>
                    <a:pt x="82880" y="59174"/>
                    <a:pt x="82880" y="58864"/>
                  </a:cubicBezTo>
                  <a:cubicBezTo>
                    <a:pt x="82880" y="58555"/>
                    <a:pt x="83141" y="58293"/>
                    <a:pt x="83451" y="58293"/>
                  </a:cubicBezTo>
                  <a:close/>
                  <a:moveTo>
                    <a:pt x="87166" y="58293"/>
                  </a:moveTo>
                  <a:cubicBezTo>
                    <a:pt x="87463" y="58293"/>
                    <a:pt x="87737" y="58555"/>
                    <a:pt x="87737" y="58864"/>
                  </a:cubicBezTo>
                  <a:cubicBezTo>
                    <a:pt x="87737" y="59174"/>
                    <a:pt x="87475" y="59424"/>
                    <a:pt x="87166" y="59424"/>
                  </a:cubicBezTo>
                  <a:cubicBezTo>
                    <a:pt x="86856" y="59424"/>
                    <a:pt x="86606" y="59174"/>
                    <a:pt x="86606" y="58864"/>
                  </a:cubicBezTo>
                  <a:cubicBezTo>
                    <a:pt x="86606" y="58555"/>
                    <a:pt x="86856" y="58293"/>
                    <a:pt x="87166" y="58293"/>
                  </a:cubicBezTo>
                  <a:close/>
                  <a:moveTo>
                    <a:pt x="90904" y="58293"/>
                  </a:moveTo>
                  <a:cubicBezTo>
                    <a:pt x="91214" y="58293"/>
                    <a:pt x="91464" y="58555"/>
                    <a:pt x="91464" y="58864"/>
                  </a:cubicBezTo>
                  <a:cubicBezTo>
                    <a:pt x="91464" y="59174"/>
                    <a:pt x="91214" y="59424"/>
                    <a:pt x="90904" y="59424"/>
                  </a:cubicBezTo>
                  <a:cubicBezTo>
                    <a:pt x="90595" y="59424"/>
                    <a:pt x="90345" y="59174"/>
                    <a:pt x="90345" y="58864"/>
                  </a:cubicBezTo>
                  <a:cubicBezTo>
                    <a:pt x="90345" y="58555"/>
                    <a:pt x="90595" y="58293"/>
                    <a:pt x="90904" y="58293"/>
                  </a:cubicBezTo>
                  <a:close/>
                  <a:moveTo>
                    <a:pt x="94631" y="58293"/>
                  </a:moveTo>
                  <a:cubicBezTo>
                    <a:pt x="94929" y="58293"/>
                    <a:pt x="95191" y="58555"/>
                    <a:pt x="95191" y="58864"/>
                  </a:cubicBezTo>
                  <a:cubicBezTo>
                    <a:pt x="95191" y="59174"/>
                    <a:pt x="94941" y="59424"/>
                    <a:pt x="94631" y="59424"/>
                  </a:cubicBezTo>
                  <a:cubicBezTo>
                    <a:pt x="94310" y="59424"/>
                    <a:pt x="94060" y="59174"/>
                    <a:pt x="94060" y="58864"/>
                  </a:cubicBezTo>
                  <a:cubicBezTo>
                    <a:pt x="94060" y="58555"/>
                    <a:pt x="94310" y="58293"/>
                    <a:pt x="94631" y="58293"/>
                  </a:cubicBezTo>
                  <a:close/>
                  <a:moveTo>
                    <a:pt x="98346" y="58293"/>
                  </a:moveTo>
                  <a:cubicBezTo>
                    <a:pt x="98655" y="58293"/>
                    <a:pt x="98905" y="58555"/>
                    <a:pt x="98905" y="58864"/>
                  </a:cubicBezTo>
                  <a:cubicBezTo>
                    <a:pt x="98905" y="59174"/>
                    <a:pt x="98655" y="59424"/>
                    <a:pt x="98346" y="59424"/>
                  </a:cubicBezTo>
                  <a:cubicBezTo>
                    <a:pt x="98036" y="59424"/>
                    <a:pt x="97786" y="59174"/>
                    <a:pt x="97786" y="58864"/>
                  </a:cubicBezTo>
                  <a:cubicBezTo>
                    <a:pt x="97786" y="58555"/>
                    <a:pt x="98036" y="58293"/>
                    <a:pt x="98346" y="58293"/>
                  </a:cubicBezTo>
                  <a:close/>
                  <a:moveTo>
                    <a:pt x="102084" y="58293"/>
                  </a:moveTo>
                  <a:cubicBezTo>
                    <a:pt x="102382" y="58293"/>
                    <a:pt x="102644" y="58555"/>
                    <a:pt x="102644" y="58864"/>
                  </a:cubicBezTo>
                  <a:cubicBezTo>
                    <a:pt x="102644" y="59174"/>
                    <a:pt x="102394" y="59424"/>
                    <a:pt x="102084" y="59424"/>
                  </a:cubicBezTo>
                  <a:cubicBezTo>
                    <a:pt x="101787" y="59424"/>
                    <a:pt x="101513" y="59174"/>
                    <a:pt x="101513" y="58864"/>
                  </a:cubicBezTo>
                  <a:cubicBezTo>
                    <a:pt x="101513" y="58555"/>
                    <a:pt x="101775" y="58293"/>
                    <a:pt x="102084" y="58293"/>
                  </a:cubicBezTo>
                  <a:close/>
                  <a:moveTo>
                    <a:pt x="105799" y="58293"/>
                  </a:moveTo>
                  <a:cubicBezTo>
                    <a:pt x="106121" y="58293"/>
                    <a:pt x="106371" y="58555"/>
                    <a:pt x="106371" y="58864"/>
                  </a:cubicBezTo>
                  <a:cubicBezTo>
                    <a:pt x="106371" y="59174"/>
                    <a:pt x="106109" y="59424"/>
                    <a:pt x="105799" y="59424"/>
                  </a:cubicBezTo>
                  <a:cubicBezTo>
                    <a:pt x="105490" y="59424"/>
                    <a:pt x="105239" y="59174"/>
                    <a:pt x="105239" y="58864"/>
                  </a:cubicBezTo>
                  <a:cubicBezTo>
                    <a:pt x="105239" y="58555"/>
                    <a:pt x="105490" y="58293"/>
                    <a:pt x="105799" y="58293"/>
                  </a:cubicBezTo>
                  <a:close/>
                  <a:moveTo>
                    <a:pt x="109538" y="58293"/>
                  </a:moveTo>
                  <a:cubicBezTo>
                    <a:pt x="109835" y="58293"/>
                    <a:pt x="110109" y="58555"/>
                    <a:pt x="110109" y="58864"/>
                  </a:cubicBezTo>
                  <a:cubicBezTo>
                    <a:pt x="110109" y="59174"/>
                    <a:pt x="109847" y="59424"/>
                    <a:pt x="109538" y="59424"/>
                  </a:cubicBezTo>
                  <a:cubicBezTo>
                    <a:pt x="109228" y="59424"/>
                    <a:pt x="108978" y="59174"/>
                    <a:pt x="108978" y="58864"/>
                  </a:cubicBezTo>
                  <a:cubicBezTo>
                    <a:pt x="108978" y="58555"/>
                    <a:pt x="109228" y="58293"/>
                    <a:pt x="109538" y="58293"/>
                  </a:cubicBezTo>
                  <a:close/>
                  <a:moveTo>
                    <a:pt x="113264" y="58293"/>
                  </a:moveTo>
                  <a:cubicBezTo>
                    <a:pt x="113574" y="58293"/>
                    <a:pt x="113824" y="58555"/>
                    <a:pt x="113824" y="58864"/>
                  </a:cubicBezTo>
                  <a:cubicBezTo>
                    <a:pt x="113824" y="59174"/>
                    <a:pt x="113574" y="59424"/>
                    <a:pt x="113264" y="59424"/>
                  </a:cubicBezTo>
                  <a:cubicBezTo>
                    <a:pt x="112943" y="59424"/>
                    <a:pt x="112693" y="59174"/>
                    <a:pt x="112693" y="58864"/>
                  </a:cubicBezTo>
                  <a:cubicBezTo>
                    <a:pt x="112693" y="58555"/>
                    <a:pt x="112943" y="58293"/>
                    <a:pt x="113264" y="58293"/>
                  </a:cubicBezTo>
                  <a:close/>
                  <a:moveTo>
                    <a:pt x="116991" y="58293"/>
                  </a:moveTo>
                  <a:cubicBezTo>
                    <a:pt x="117289" y="58293"/>
                    <a:pt x="117562" y="58555"/>
                    <a:pt x="117562" y="58864"/>
                  </a:cubicBezTo>
                  <a:cubicBezTo>
                    <a:pt x="117562" y="59174"/>
                    <a:pt x="117312" y="59424"/>
                    <a:pt x="116991" y="59424"/>
                  </a:cubicBezTo>
                  <a:cubicBezTo>
                    <a:pt x="116681" y="59424"/>
                    <a:pt x="116431" y="59174"/>
                    <a:pt x="116431" y="58864"/>
                  </a:cubicBezTo>
                  <a:cubicBezTo>
                    <a:pt x="116431" y="58555"/>
                    <a:pt x="116681" y="58293"/>
                    <a:pt x="116991" y="58293"/>
                  </a:cubicBezTo>
                  <a:close/>
                  <a:moveTo>
                    <a:pt x="120718" y="58293"/>
                  </a:moveTo>
                  <a:cubicBezTo>
                    <a:pt x="121027" y="58293"/>
                    <a:pt x="121277" y="58555"/>
                    <a:pt x="121277" y="58864"/>
                  </a:cubicBezTo>
                  <a:cubicBezTo>
                    <a:pt x="121277" y="59174"/>
                    <a:pt x="121027" y="59424"/>
                    <a:pt x="120718" y="59424"/>
                  </a:cubicBezTo>
                  <a:cubicBezTo>
                    <a:pt x="120408" y="59424"/>
                    <a:pt x="120146" y="59174"/>
                    <a:pt x="120146" y="58864"/>
                  </a:cubicBezTo>
                  <a:cubicBezTo>
                    <a:pt x="120146" y="58555"/>
                    <a:pt x="120420" y="58293"/>
                    <a:pt x="120718" y="58293"/>
                  </a:cubicBezTo>
                  <a:close/>
                  <a:moveTo>
                    <a:pt x="124456" y="58293"/>
                  </a:moveTo>
                  <a:cubicBezTo>
                    <a:pt x="124754" y="58293"/>
                    <a:pt x="125016" y="58555"/>
                    <a:pt x="125016" y="58864"/>
                  </a:cubicBezTo>
                  <a:cubicBezTo>
                    <a:pt x="125016" y="59174"/>
                    <a:pt x="124766" y="59424"/>
                    <a:pt x="124456" y="59424"/>
                  </a:cubicBezTo>
                  <a:cubicBezTo>
                    <a:pt x="124135" y="59424"/>
                    <a:pt x="123885" y="59174"/>
                    <a:pt x="123885" y="58864"/>
                  </a:cubicBezTo>
                  <a:cubicBezTo>
                    <a:pt x="123885" y="58555"/>
                    <a:pt x="124135" y="58293"/>
                    <a:pt x="124456" y="58293"/>
                  </a:cubicBezTo>
                  <a:close/>
                  <a:moveTo>
                    <a:pt x="128171" y="58293"/>
                  </a:moveTo>
                  <a:cubicBezTo>
                    <a:pt x="128480" y="58293"/>
                    <a:pt x="128742" y="58555"/>
                    <a:pt x="128742" y="58864"/>
                  </a:cubicBezTo>
                  <a:cubicBezTo>
                    <a:pt x="128742" y="59174"/>
                    <a:pt x="128480" y="59424"/>
                    <a:pt x="128171" y="59424"/>
                  </a:cubicBezTo>
                  <a:cubicBezTo>
                    <a:pt x="127861" y="59424"/>
                    <a:pt x="127611" y="59174"/>
                    <a:pt x="127611" y="58864"/>
                  </a:cubicBezTo>
                  <a:cubicBezTo>
                    <a:pt x="127611" y="58555"/>
                    <a:pt x="127861" y="58293"/>
                    <a:pt x="128171" y="58293"/>
                  </a:cubicBezTo>
                  <a:close/>
                  <a:moveTo>
                    <a:pt x="131898" y="58293"/>
                  </a:moveTo>
                  <a:cubicBezTo>
                    <a:pt x="132195" y="58293"/>
                    <a:pt x="132457" y="58555"/>
                    <a:pt x="132457" y="58864"/>
                  </a:cubicBezTo>
                  <a:cubicBezTo>
                    <a:pt x="132457" y="59174"/>
                    <a:pt x="132207" y="59424"/>
                    <a:pt x="131898" y="59424"/>
                  </a:cubicBezTo>
                  <a:cubicBezTo>
                    <a:pt x="131600" y="59424"/>
                    <a:pt x="131326" y="59174"/>
                    <a:pt x="131326" y="58864"/>
                  </a:cubicBezTo>
                  <a:cubicBezTo>
                    <a:pt x="131326" y="58555"/>
                    <a:pt x="131576" y="58293"/>
                    <a:pt x="131898" y="58293"/>
                  </a:cubicBezTo>
                  <a:close/>
                  <a:moveTo>
                    <a:pt x="135624" y="58293"/>
                  </a:moveTo>
                  <a:cubicBezTo>
                    <a:pt x="135946" y="58293"/>
                    <a:pt x="136196" y="58555"/>
                    <a:pt x="136196" y="58864"/>
                  </a:cubicBezTo>
                  <a:cubicBezTo>
                    <a:pt x="136196" y="59174"/>
                    <a:pt x="135934" y="59424"/>
                    <a:pt x="135624" y="59424"/>
                  </a:cubicBezTo>
                  <a:cubicBezTo>
                    <a:pt x="135315" y="59424"/>
                    <a:pt x="135065" y="59174"/>
                    <a:pt x="135065" y="58864"/>
                  </a:cubicBezTo>
                  <a:cubicBezTo>
                    <a:pt x="135065" y="58555"/>
                    <a:pt x="135315" y="58293"/>
                    <a:pt x="135624" y="58293"/>
                  </a:cubicBezTo>
                  <a:close/>
                  <a:moveTo>
                    <a:pt x="139351" y="58293"/>
                  </a:moveTo>
                  <a:cubicBezTo>
                    <a:pt x="139649" y="58293"/>
                    <a:pt x="139910" y="58555"/>
                    <a:pt x="139910" y="58864"/>
                  </a:cubicBezTo>
                  <a:cubicBezTo>
                    <a:pt x="139910" y="59174"/>
                    <a:pt x="139660" y="59424"/>
                    <a:pt x="139351" y="59424"/>
                  </a:cubicBezTo>
                  <a:cubicBezTo>
                    <a:pt x="139053" y="59424"/>
                    <a:pt x="138779" y="59174"/>
                    <a:pt x="138779" y="58864"/>
                  </a:cubicBezTo>
                  <a:cubicBezTo>
                    <a:pt x="138779" y="58555"/>
                    <a:pt x="139041" y="58293"/>
                    <a:pt x="139351" y="58293"/>
                  </a:cubicBezTo>
                  <a:close/>
                  <a:moveTo>
                    <a:pt x="143089" y="58293"/>
                  </a:moveTo>
                  <a:cubicBezTo>
                    <a:pt x="143399" y="58293"/>
                    <a:pt x="143649" y="58555"/>
                    <a:pt x="143649" y="58864"/>
                  </a:cubicBezTo>
                  <a:cubicBezTo>
                    <a:pt x="143649" y="59174"/>
                    <a:pt x="143399" y="59424"/>
                    <a:pt x="143089" y="59424"/>
                  </a:cubicBezTo>
                  <a:cubicBezTo>
                    <a:pt x="142768" y="59424"/>
                    <a:pt x="142518" y="59174"/>
                    <a:pt x="142518" y="58864"/>
                  </a:cubicBezTo>
                  <a:cubicBezTo>
                    <a:pt x="142518" y="58555"/>
                    <a:pt x="142768" y="58293"/>
                    <a:pt x="143089" y="58293"/>
                  </a:cubicBezTo>
                  <a:close/>
                  <a:moveTo>
                    <a:pt x="146804" y="58293"/>
                  </a:moveTo>
                  <a:cubicBezTo>
                    <a:pt x="147102" y="58293"/>
                    <a:pt x="147376" y="58555"/>
                    <a:pt x="147376" y="58864"/>
                  </a:cubicBezTo>
                  <a:cubicBezTo>
                    <a:pt x="147376" y="59174"/>
                    <a:pt x="147114" y="59424"/>
                    <a:pt x="146804" y="59424"/>
                  </a:cubicBezTo>
                  <a:cubicBezTo>
                    <a:pt x="146495" y="59424"/>
                    <a:pt x="146245" y="59174"/>
                    <a:pt x="146245" y="58864"/>
                  </a:cubicBezTo>
                  <a:cubicBezTo>
                    <a:pt x="146245" y="58555"/>
                    <a:pt x="146495" y="58293"/>
                    <a:pt x="146804" y="58293"/>
                  </a:cubicBezTo>
                  <a:close/>
                  <a:moveTo>
                    <a:pt x="150543" y="58293"/>
                  </a:moveTo>
                  <a:cubicBezTo>
                    <a:pt x="150852" y="58293"/>
                    <a:pt x="151102" y="58555"/>
                    <a:pt x="151102" y="58864"/>
                  </a:cubicBezTo>
                  <a:cubicBezTo>
                    <a:pt x="151102" y="59174"/>
                    <a:pt x="150852" y="59424"/>
                    <a:pt x="150543" y="59424"/>
                  </a:cubicBezTo>
                  <a:cubicBezTo>
                    <a:pt x="150233" y="59424"/>
                    <a:pt x="149971" y="59174"/>
                    <a:pt x="149971" y="58864"/>
                  </a:cubicBezTo>
                  <a:cubicBezTo>
                    <a:pt x="149971" y="58555"/>
                    <a:pt x="150233" y="58293"/>
                    <a:pt x="150543" y="58293"/>
                  </a:cubicBezTo>
                  <a:close/>
                  <a:moveTo>
                    <a:pt x="154258" y="58293"/>
                  </a:moveTo>
                  <a:cubicBezTo>
                    <a:pt x="154555" y="58293"/>
                    <a:pt x="154829" y="58555"/>
                    <a:pt x="154829" y="58864"/>
                  </a:cubicBezTo>
                  <a:cubicBezTo>
                    <a:pt x="154829" y="59174"/>
                    <a:pt x="154567" y="59424"/>
                    <a:pt x="154258" y="59424"/>
                  </a:cubicBezTo>
                  <a:cubicBezTo>
                    <a:pt x="153948" y="59424"/>
                    <a:pt x="153698" y="59174"/>
                    <a:pt x="153698" y="58864"/>
                  </a:cubicBezTo>
                  <a:cubicBezTo>
                    <a:pt x="153698" y="58555"/>
                    <a:pt x="153948" y="58293"/>
                    <a:pt x="154258" y="58293"/>
                  </a:cubicBezTo>
                  <a:close/>
                  <a:moveTo>
                    <a:pt x="3405" y="60174"/>
                  </a:moveTo>
                  <a:cubicBezTo>
                    <a:pt x="3703" y="60174"/>
                    <a:pt x="3977" y="60424"/>
                    <a:pt x="3977" y="60734"/>
                  </a:cubicBezTo>
                  <a:cubicBezTo>
                    <a:pt x="3977" y="61031"/>
                    <a:pt x="3727" y="61305"/>
                    <a:pt x="3405" y="61305"/>
                  </a:cubicBezTo>
                  <a:cubicBezTo>
                    <a:pt x="3096" y="61305"/>
                    <a:pt x="2846" y="61043"/>
                    <a:pt x="2846" y="60734"/>
                  </a:cubicBezTo>
                  <a:cubicBezTo>
                    <a:pt x="2858" y="60412"/>
                    <a:pt x="3096" y="60174"/>
                    <a:pt x="3405" y="60174"/>
                  </a:cubicBezTo>
                  <a:close/>
                  <a:moveTo>
                    <a:pt x="7132" y="60174"/>
                  </a:moveTo>
                  <a:cubicBezTo>
                    <a:pt x="7430" y="60174"/>
                    <a:pt x="7692" y="60424"/>
                    <a:pt x="7692" y="60734"/>
                  </a:cubicBezTo>
                  <a:cubicBezTo>
                    <a:pt x="7692" y="61031"/>
                    <a:pt x="7442" y="61305"/>
                    <a:pt x="7132" y="61305"/>
                  </a:cubicBezTo>
                  <a:cubicBezTo>
                    <a:pt x="6834" y="61305"/>
                    <a:pt x="6560" y="61043"/>
                    <a:pt x="6560" y="60734"/>
                  </a:cubicBezTo>
                  <a:cubicBezTo>
                    <a:pt x="6584" y="60412"/>
                    <a:pt x="6822" y="60174"/>
                    <a:pt x="7132" y="60174"/>
                  </a:cubicBezTo>
                  <a:close/>
                  <a:moveTo>
                    <a:pt x="10871" y="60174"/>
                  </a:moveTo>
                  <a:cubicBezTo>
                    <a:pt x="11168" y="60174"/>
                    <a:pt x="11430" y="60424"/>
                    <a:pt x="11430" y="60734"/>
                  </a:cubicBezTo>
                  <a:cubicBezTo>
                    <a:pt x="11430" y="61031"/>
                    <a:pt x="11180" y="61305"/>
                    <a:pt x="10871" y="61305"/>
                  </a:cubicBezTo>
                  <a:cubicBezTo>
                    <a:pt x="10573" y="61305"/>
                    <a:pt x="10299" y="61043"/>
                    <a:pt x="10299" y="60734"/>
                  </a:cubicBezTo>
                  <a:cubicBezTo>
                    <a:pt x="10299" y="60412"/>
                    <a:pt x="10549" y="60174"/>
                    <a:pt x="10871" y="60174"/>
                  </a:cubicBezTo>
                  <a:close/>
                  <a:moveTo>
                    <a:pt x="14585" y="60174"/>
                  </a:moveTo>
                  <a:cubicBezTo>
                    <a:pt x="14883" y="60174"/>
                    <a:pt x="15157" y="60424"/>
                    <a:pt x="15157" y="60734"/>
                  </a:cubicBezTo>
                  <a:cubicBezTo>
                    <a:pt x="15157" y="61031"/>
                    <a:pt x="14895" y="61305"/>
                    <a:pt x="14585" y="61305"/>
                  </a:cubicBezTo>
                  <a:cubicBezTo>
                    <a:pt x="14288" y="61305"/>
                    <a:pt x="14014" y="61043"/>
                    <a:pt x="14014" y="60734"/>
                  </a:cubicBezTo>
                  <a:cubicBezTo>
                    <a:pt x="14038" y="60412"/>
                    <a:pt x="14276" y="60174"/>
                    <a:pt x="14585" y="60174"/>
                  </a:cubicBezTo>
                  <a:close/>
                  <a:moveTo>
                    <a:pt x="18324" y="60174"/>
                  </a:moveTo>
                  <a:cubicBezTo>
                    <a:pt x="18622" y="60174"/>
                    <a:pt x="18883" y="60424"/>
                    <a:pt x="18883" y="60734"/>
                  </a:cubicBezTo>
                  <a:cubicBezTo>
                    <a:pt x="18883" y="61031"/>
                    <a:pt x="18633" y="61305"/>
                    <a:pt x="18324" y="61305"/>
                  </a:cubicBezTo>
                  <a:cubicBezTo>
                    <a:pt x="18026" y="61305"/>
                    <a:pt x="17752" y="61043"/>
                    <a:pt x="17752" y="60734"/>
                  </a:cubicBezTo>
                  <a:cubicBezTo>
                    <a:pt x="17752" y="60412"/>
                    <a:pt x="18014" y="60174"/>
                    <a:pt x="18324" y="60174"/>
                  </a:cubicBezTo>
                  <a:close/>
                  <a:moveTo>
                    <a:pt x="22039" y="60174"/>
                  </a:moveTo>
                  <a:cubicBezTo>
                    <a:pt x="22336" y="60174"/>
                    <a:pt x="22610" y="60424"/>
                    <a:pt x="22610" y="60734"/>
                  </a:cubicBezTo>
                  <a:cubicBezTo>
                    <a:pt x="22610" y="61031"/>
                    <a:pt x="22360" y="61305"/>
                    <a:pt x="22039" y="61305"/>
                  </a:cubicBezTo>
                  <a:cubicBezTo>
                    <a:pt x="21729" y="61305"/>
                    <a:pt x="21479" y="61043"/>
                    <a:pt x="21479" y="60734"/>
                  </a:cubicBezTo>
                  <a:cubicBezTo>
                    <a:pt x="21491" y="60412"/>
                    <a:pt x="21729" y="60174"/>
                    <a:pt x="22039" y="60174"/>
                  </a:cubicBezTo>
                  <a:close/>
                  <a:moveTo>
                    <a:pt x="25777" y="60174"/>
                  </a:moveTo>
                  <a:cubicBezTo>
                    <a:pt x="26075" y="60174"/>
                    <a:pt x="26349" y="60424"/>
                    <a:pt x="26349" y="60734"/>
                  </a:cubicBezTo>
                  <a:cubicBezTo>
                    <a:pt x="26349" y="61031"/>
                    <a:pt x="26087" y="61305"/>
                    <a:pt x="25777" y="61305"/>
                  </a:cubicBezTo>
                  <a:cubicBezTo>
                    <a:pt x="25468" y="61305"/>
                    <a:pt x="25206" y="61043"/>
                    <a:pt x="25206" y="60734"/>
                  </a:cubicBezTo>
                  <a:cubicBezTo>
                    <a:pt x="25218" y="60412"/>
                    <a:pt x="25468" y="60174"/>
                    <a:pt x="25777" y="60174"/>
                  </a:cubicBezTo>
                  <a:close/>
                  <a:moveTo>
                    <a:pt x="29504" y="60174"/>
                  </a:moveTo>
                  <a:cubicBezTo>
                    <a:pt x="29801" y="60174"/>
                    <a:pt x="30063" y="60424"/>
                    <a:pt x="30063" y="60734"/>
                  </a:cubicBezTo>
                  <a:cubicBezTo>
                    <a:pt x="30063" y="61031"/>
                    <a:pt x="29813" y="61305"/>
                    <a:pt x="29504" y="61305"/>
                  </a:cubicBezTo>
                  <a:cubicBezTo>
                    <a:pt x="29182" y="61305"/>
                    <a:pt x="28932" y="61043"/>
                    <a:pt x="28932" y="60734"/>
                  </a:cubicBezTo>
                  <a:cubicBezTo>
                    <a:pt x="28944" y="60412"/>
                    <a:pt x="29182" y="60174"/>
                    <a:pt x="29504" y="60174"/>
                  </a:cubicBezTo>
                  <a:close/>
                  <a:moveTo>
                    <a:pt x="33230" y="60174"/>
                  </a:moveTo>
                  <a:cubicBezTo>
                    <a:pt x="33528" y="60174"/>
                    <a:pt x="33802" y="60424"/>
                    <a:pt x="33802" y="60734"/>
                  </a:cubicBezTo>
                  <a:cubicBezTo>
                    <a:pt x="33802" y="61031"/>
                    <a:pt x="33552" y="61305"/>
                    <a:pt x="33230" y="61305"/>
                  </a:cubicBezTo>
                  <a:cubicBezTo>
                    <a:pt x="32921" y="61305"/>
                    <a:pt x="32671" y="61043"/>
                    <a:pt x="32671" y="60734"/>
                  </a:cubicBezTo>
                  <a:cubicBezTo>
                    <a:pt x="32671" y="60412"/>
                    <a:pt x="32921" y="60174"/>
                    <a:pt x="33230" y="60174"/>
                  </a:cubicBezTo>
                  <a:close/>
                  <a:moveTo>
                    <a:pt x="36957" y="60174"/>
                  </a:moveTo>
                  <a:cubicBezTo>
                    <a:pt x="37255" y="60174"/>
                    <a:pt x="37517" y="60424"/>
                    <a:pt x="37517" y="60734"/>
                  </a:cubicBezTo>
                  <a:cubicBezTo>
                    <a:pt x="37517" y="61031"/>
                    <a:pt x="37267" y="61305"/>
                    <a:pt x="36957" y="61305"/>
                  </a:cubicBezTo>
                  <a:cubicBezTo>
                    <a:pt x="36648" y="61305"/>
                    <a:pt x="36386" y="61043"/>
                    <a:pt x="36386" y="60734"/>
                  </a:cubicBezTo>
                  <a:cubicBezTo>
                    <a:pt x="36409" y="60412"/>
                    <a:pt x="36648" y="60174"/>
                    <a:pt x="36957" y="60174"/>
                  </a:cubicBezTo>
                  <a:close/>
                  <a:moveTo>
                    <a:pt x="40672" y="60174"/>
                  </a:moveTo>
                  <a:cubicBezTo>
                    <a:pt x="40970" y="60174"/>
                    <a:pt x="41243" y="60424"/>
                    <a:pt x="41243" y="60734"/>
                  </a:cubicBezTo>
                  <a:cubicBezTo>
                    <a:pt x="41243" y="61031"/>
                    <a:pt x="40993" y="61305"/>
                    <a:pt x="40672" y="61305"/>
                  </a:cubicBezTo>
                  <a:cubicBezTo>
                    <a:pt x="40374" y="61305"/>
                    <a:pt x="40112" y="61043"/>
                    <a:pt x="40112" y="60734"/>
                  </a:cubicBezTo>
                  <a:cubicBezTo>
                    <a:pt x="40124" y="60412"/>
                    <a:pt x="40362" y="60174"/>
                    <a:pt x="40672" y="60174"/>
                  </a:cubicBezTo>
                  <a:close/>
                  <a:moveTo>
                    <a:pt x="44410" y="60174"/>
                  </a:moveTo>
                  <a:cubicBezTo>
                    <a:pt x="44708" y="60174"/>
                    <a:pt x="44982" y="60424"/>
                    <a:pt x="44982" y="60734"/>
                  </a:cubicBezTo>
                  <a:cubicBezTo>
                    <a:pt x="44982" y="61031"/>
                    <a:pt x="44720" y="61305"/>
                    <a:pt x="44410" y="61305"/>
                  </a:cubicBezTo>
                  <a:cubicBezTo>
                    <a:pt x="44113" y="61305"/>
                    <a:pt x="43851" y="61043"/>
                    <a:pt x="43851" y="60734"/>
                  </a:cubicBezTo>
                  <a:cubicBezTo>
                    <a:pt x="43851" y="60412"/>
                    <a:pt x="44101" y="60174"/>
                    <a:pt x="44410" y="60174"/>
                  </a:cubicBezTo>
                  <a:close/>
                  <a:moveTo>
                    <a:pt x="48137" y="60174"/>
                  </a:moveTo>
                  <a:cubicBezTo>
                    <a:pt x="48435" y="60174"/>
                    <a:pt x="48697" y="60424"/>
                    <a:pt x="48697" y="60734"/>
                  </a:cubicBezTo>
                  <a:cubicBezTo>
                    <a:pt x="48697" y="61031"/>
                    <a:pt x="48447" y="61305"/>
                    <a:pt x="48137" y="61305"/>
                  </a:cubicBezTo>
                  <a:cubicBezTo>
                    <a:pt x="47839" y="61305"/>
                    <a:pt x="47566" y="61043"/>
                    <a:pt x="47566" y="60734"/>
                  </a:cubicBezTo>
                  <a:cubicBezTo>
                    <a:pt x="47578" y="60412"/>
                    <a:pt x="47839" y="60174"/>
                    <a:pt x="48137" y="60174"/>
                  </a:cubicBezTo>
                  <a:close/>
                  <a:moveTo>
                    <a:pt x="51864" y="60174"/>
                  </a:moveTo>
                  <a:cubicBezTo>
                    <a:pt x="52161" y="60174"/>
                    <a:pt x="52435" y="60424"/>
                    <a:pt x="52435" y="60734"/>
                  </a:cubicBezTo>
                  <a:cubicBezTo>
                    <a:pt x="52435" y="61031"/>
                    <a:pt x="52185" y="61305"/>
                    <a:pt x="51864" y="61305"/>
                  </a:cubicBezTo>
                  <a:cubicBezTo>
                    <a:pt x="51566" y="61305"/>
                    <a:pt x="51304" y="61043"/>
                    <a:pt x="51304" y="60734"/>
                  </a:cubicBezTo>
                  <a:cubicBezTo>
                    <a:pt x="51304" y="60412"/>
                    <a:pt x="51554" y="60174"/>
                    <a:pt x="51864" y="60174"/>
                  </a:cubicBezTo>
                  <a:close/>
                  <a:moveTo>
                    <a:pt x="55602" y="60174"/>
                  </a:moveTo>
                  <a:cubicBezTo>
                    <a:pt x="55900" y="60174"/>
                    <a:pt x="56174" y="60424"/>
                    <a:pt x="56174" y="60734"/>
                  </a:cubicBezTo>
                  <a:cubicBezTo>
                    <a:pt x="56174" y="61031"/>
                    <a:pt x="55912" y="61305"/>
                    <a:pt x="55602" y="61305"/>
                  </a:cubicBezTo>
                  <a:cubicBezTo>
                    <a:pt x="55293" y="61305"/>
                    <a:pt x="55043" y="61043"/>
                    <a:pt x="55043" y="60734"/>
                  </a:cubicBezTo>
                  <a:cubicBezTo>
                    <a:pt x="55043" y="60412"/>
                    <a:pt x="55293" y="60174"/>
                    <a:pt x="55602" y="60174"/>
                  </a:cubicBezTo>
                  <a:close/>
                  <a:moveTo>
                    <a:pt x="59329" y="60174"/>
                  </a:moveTo>
                  <a:cubicBezTo>
                    <a:pt x="59627" y="60174"/>
                    <a:pt x="59889" y="60424"/>
                    <a:pt x="59889" y="60734"/>
                  </a:cubicBezTo>
                  <a:cubicBezTo>
                    <a:pt x="59889" y="61031"/>
                    <a:pt x="59639" y="61305"/>
                    <a:pt x="59329" y="61305"/>
                  </a:cubicBezTo>
                  <a:cubicBezTo>
                    <a:pt x="59008" y="61305"/>
                    <a:pt x="58757" y="61043"/>
                    <a:pt x="58757" y="60734"/>
                  </a:cubicBezTo>
                  <a:cubicBezTo>
                    <a:pt x="58757" y="60412"/>
                    <a:pt x="59008" y="60174"/>
                    <a:pt x="59329" y="60174"/>
                  </a:cubicBezTo>
                  <a:close/>
                  <a:moveTo>
                    <a:pt x="63056" y="60174"/>
                  </a:moveTo>
                  <a:cubicBezTo>
                    <a:pt x="63353" y="60174"/>
                    <a:pt x="63627" y="60424"/>
                    <a:pt x="63627" y="60734"/>
                  </a:cubicBezTo>
                  <a:cubicBezTo>
                    <a:pt x="63627" y="61031"/>
                    <a:pt x="63377" y="61305"/>
                    <a:pt x="63056" y="61305"/>
                  </a:cubicBezTo>
                  <a:cubicBezTo>
                    <a:pt x="62746" y="61305"/>
                    <a:pt x="62496" y="61043"/>
                    <a:pt x="62496" y="60734"/>
                  </a:cubicBezTo>
                  <a:cubicBezTo>
                    <a:pt x="62496" y="60412"/>
                    <a:pt x="62746" y="60174"/>
                    <a:pt x="63056" y="60174"/>
                  </a:cubicBezTo>
                  <a:close/>
                  <a:moveTo>
                    <a:pt x="66782" y="60174"/>
                  </a:moveTo>
                  <a:cubicBezTo>
                    <a:pt x="67080" y="60174"/>
                    <a:pt x="67342" y="60424"/>
                    <a:pt x="67342" y="60734"/>
                  </a:cubicBezTo>
                  <a:cubicBezTo>
                    <a:pt x="67342" y="61031"/>
                    <a:pt x="67092" y="61305"/>
                    <a:pt x="66782" y="61305"/>
                  </a:cubicBezTo>
                  <a:cubicBezTo>
                    <a:pt x="66473" y="61305"/>
                    <a:pt x="66211" y="61043"/>
                    <a:pt x="66211" y="60734"/>
                  </a:cubicBezTo>
                  <a:cubicBezTo>
                    <a:pt x="66235" y="60412"/>
                    <a:pt x="66473" y="60174"/>
                    <a:pt x="66782" y="60174"/>
                  </a:cubicBezTo>
                  <a:close/>
                  <a:moveTo>
                    <a:pt x="70509" y="60174"/>
                  </a:moveTo>
                  <a:cubicBezTo>
                    <a:pt x="70807" y="60174"/>
                    <a:pt x="71080" y="60424"/>
                    <a:pt x="71080" y="60734"/>
                  </a:cubicBezTo>
                  <a:cubicBezTo>
                    <a:pt x="71080" y="61031"/>
                    <a:pt x="70830" y="61305"/>
                    <a:pt x="70509" y="61305"/>
                  </a:cubicBezTo>
                  <a:cubicBezTo>
                    <a:pt x="70199" y="61305"/>
                    <a:pt x="69949" y="61043"/>
                    <a:pt x="69949" y="60734"/>
                  </a:cubicBezTo>
                  <a:cubicBezTo>
                    <a:pt x="69949" y="60412"/>
                    <a:pt x="70199" y="60174"/>
                    <a:pt x="70509" y="60174"/>
                  </a:cubicBezTo>
                  <a:close/>
                  <a:moveTo>
                    <a:pt x="74236" y="60174"/>
                  </a:moveTo>
                  <a:cubicBezTo>
                    <a:pt x="74533" y="60174"/>
                    <a:pt x="74795" y="60424"/>
                    <a:pt x="74795" y="60734"/>
                  </a:cubicBezTo>
                  <a:cubicBezTo>
                    <a:pt x="74795" y="61031"/>
                    <a:pt x="74545" y="61305"/>
                    <a:pt x="74236" y="61305"/>
                  </a:cubicBezTo>
                  <a:cubicBezTo>
                    <a:pt x="73938" y="61305"/>
                    <a:pt x="73676" y="61043"/>
                    <a:pt x="73676" y="60734"/>
                  </a:cubicBezTo>
                  <a:cubicBezTo>
                    <a:pt x="73676" y="60412"/>
                    <a:pt x="73926" y="60174"/>
                    <a:pt x="74236" y="60174"/>
                  </a:cubicBezTo>
                  <a:close/>
                  <a:moveTo>
                    <a:pt x="77855" y="60174"/>
                  </a:moveTo>
                  <a:cubicBezTo>
                    <a:pt x="78153" y="60174"/>
                    <a:pt x="78415" y="60424"/>
                    <a:pt x="78415" y="60734"/>
                  </a:cubicBezTo>
                  <a:cubicBezTo>
                    <a:pt x="78415" y="61031"/>
                    <a:pt x="78165" y="61305"/>
                    <a:pt x="77855" y="61305"/>
                  </a:cubicBezTo>
                  <a:cubicBezTo>
                    <a:pt x="77546" y="61305"/>
                    <a:pt x="77284" y="61043"/>
                    <a:pt x="77284" y="60734"/>
                  </a:cubicBezTo>
                  <a:cubicBezTo>
                    <a:pt x="77284" y="60412"/>
                    <a:pt x="77546" y="60174"/>
                    <a:pt x="77855" y="60174"/>
                  </a:cubicBezTo>
                  <a:close/>
                  <a:moveTo>
                    <a:pt x="81570" y="60174"/>
                  </a:moveTo>
                  <a:cubicBezTo>
                    <a:pt x="81868" y="60174"/>
                    <a:pt x="82141" y="60424"/>
                    <a:pt x="82141" y="60734"/>
                  </a:cubicBezTo>
                  <a:cubicBezTo>
                    <a:pt x="82141" y="61031"/>
                    <a:pt x="81879" y="61305"/>
                    <a:pt x="81570" y="61305"/>
                  </a:cubicBezTo>
                  <a:cubicBezTo>
                    <a:pt x="81260" y="61305"/>
                    <a:pt x="81010" y="61043"/>
                    <a:pt x="81010" y="60734"/>
                  </a:cubicBezTo>
                  <a:cubicBezTo>
                    <a:pt x="81022" y="60412"/>
                    <a:pt x="81260" y="60174"/>
                    <a:pt x="81570" y="60174"/>
                  </a:cubicBezTo>
                  <a:close/>
                  <a:moveTo>
                    <a:pt x="85308" y="60174"/>
                  </a:moveTo>
                  <a:cubicBezTo>
                    <a:pt x="85606" y="60174"/>
                    <a:pt x="85880" y="60424"/>
                    <a:pt x="85880" y="60734"/>
                  </a:cubicBezTo>
                  <a:cubicBezTo>
                    <a:pt x="85880" y="61031"/>
                    <a:pt x="85618" y="61305"/>
                    <a:pt x="85308" y="61305"/>
                  </a:cubicBezTo>
                  <a:cubicBezTo>
                    <a:pt x="84999" y="61305"/>
                    <a:pt x="84749" y="61043"/>
                    <a:pt x="84749" y="60734"/>
                  </a:cubicBezTo>
                  <a:cubicBezTo>
                    <a:pt x="84749" y="60412"/>
                    <a:pt x="84999" y="60174"/>
                    <a:pt x="85308" y="60174"/>
                  </a:cubicBezTo>
                  <a:close/>
                  <a:moveTo>
                    <a:pt x="89035" y="60174"/>
                  </a:moveTo>
                  <a:cubicBezTo>
                    <a:pt x="89333" y="60174"/>
                    <a:pt x="89595" y="60424"/>
                    <a:pt x="89595" y="60734"/>
                  </a:cubicBezTo>
                  <a:cubicBezTo>
                    <a:pt x="89595" y="61031"/>
                    <a:pt x="89345" y="61305"/>
                    <a:pt x="89035" y="61305"/>
                  </a:cubicBezTo>
                  <a:cubicBezTo>
                    <a:pt x="88714" y="61305"/>
                    <a:pt x="88464" y="61043"/>
                    <a:pt x="88464" y="60734"/>
                  </a:cubicBezTo>
                  <a:cubicBezTo>
                    <a:pt x="88475" y="60412"/>
                    <a:pt x="88714" y="60174"/>
                    <a:pt x="89035" y="60174"/>
                  </a:cubicBezTo>
                  <a:close/>
                  <a:moveTo>
                    <a:pt x="92762" y="60174"/>
                  </a:moveTo>
                  <a:cubicBezTo>
                    <a:pt x="93059" y="60174"/>
                    <a:pt x="93333" y="60424"/>
                    <a:pt x="93333" y="60734"/>
                  </a:cubicBezTo>
                  <a:cubicBezTo>
                    <a:pt x="93333" y="61031"/>
                    <a:pt x="93071" y="61305"/>
                    <a:pt x="92762" y="61305"/>
                  </a:cubicBezTo>
                  <a:cubicBezTo>
                    <a:pt x="92452" y="61305"/>
                    <a:pt x="92202" y="61043"/>
                    <a:pt x="92202" y="60734"/>
                  </a:cubicBezTo>
                  <a:cubicBezTo>
                    <a:pt x="92202" y="60412"/>
                    <a:pt x="92452" y="60174"/>
                    <a:pt x="92762" y="60174"/>
                  </a:cubicBezTo>
                  <a:close/>
                  <a:moveTo>
                    <a:pt x="96488" y="60174"/>
                  </a:moveTo>
                  <a:cubicBezTo>
                    <a:pt x="96786" y="60174"/>
                    <a:pt x="97048" y="60424"/>
                    <a:pt x="97048" y="60734"/>
                  </a:cubicBezTo>
                  <a:cubicBezTo>
                    <a:pt x="97048" y="61031"/>
                    <a:pt x="96798" y="61305"/>
                    <a:pt x="96488" y="61305"/>
                  </a:cubicBezTo>
                  <a:cubicBezTo>
                    <a:pt x="96191" y="61305"/>
                    <a:pt x="95917" y="61043"/>
                    <a:pt x="95917" y="60734"/>
                  </a:cubicBezTo>
                  <a:cubicBezTo>
                    <a:pt x="95917" y="60412"/>
                    <a:pt x="96179" y="60174"/>
                    <a:pt x="96488" y="60174"/>
                  </a:cubicBezTo>
                  <a:close/>
                  <a:moveTo>
                    <a:pt x="100203" y="60174"/>
                  </a:moveTo>
                  <a:cubicBezTo>
                    <a:pt x="100501" y="60174"/>
                    <a:pt x="100775" y="60424"/>
                    <a:pt x="100775" y="60734"/>
                  </a:cubicBezTo>
                  <a:cubicBezTo>
                    <a:pt x="100775" y="61031"/>
                    <a:pt x="100513" y="61305"/>
                    <a:pt x="100203" y="61305"/>
                  </a:cubicBezTo>
                  <a:cubicBezTo>
                    <a:pt x="99905" y="61305"/>
                    <a:pt x="99644" y="61043"/>
                    <a:pt x="99644" y="60734"/>
                  </a:cubicBezTo>
                  <a:cubicBezTo>
                    <a:pt x="99655" y="60412"/>
                    <a:pt x="99894" y="60174"/>
                    <a:pt x="100203" y="60174"/>
                  </a:cubicBezTo>
                  <a:close/>
                  <a:moveTo>
                    <a:pt x="103942" y="60174"/>
                  </a:moveTo>
                  <a:cubicBezTo>
                    <a:pt x="104239" y="60174"/>
                    <a:pt x="104513" y="60424"/>
                    <a:pt x="104513" y="60734"/>
                  </a:cubicBezTo>
                  <a:cubicBezTo>
                    <a:pt x="104513" y="61031"/>
                    <a:pt x="104251" y="61305"/>
                    <a:pt x="103942" y="61305"/>
                  </a:cubicBezTo>
                  <a:cubicBezTo>
                    <a:pt x="103644" y="61305"/>
                    <a:pt x="103382" y="61043"/>
                    <a:pt x="103382" y="60734"/>
                  </a:cubicBezTo>
                  <a:cubicBezTo>
                    <a:pt x="103382" y="60412"/>
                    <a:pt x="103632" y="60174"/>
                    <a:pt x="103942" y="60174"/>
                  </a:cubicBezTo>
                  <a:close/>
                  <a:moveTo>
                    <a:pt x="107668" y="60174"/>
                  </a:moveTo>
                  <a:cubicBezTo>
                    <a:pt x="107966" y="60174"/>
                    <a:pt x="108228" y="60424"/>
                    <a:pt x="108228" y="60734"/>
                  </a:cubicBezTo>
                  <a:cubicBezTo>
                    <a:pt x="108228" y="61031"/>
                    <a:pt x="107978" y="61305"/>
                    <a:pt x="107668" y="61305"/>
                  </a:cubicBezTo>
                  <a:cubicBezTo>
                    <a:pt x="107371" y="61305"/>
                    <a:pt x="107097" y="61043"/>
                    <a:pt x="107097" y="60734"/>
                  </a:cubicBezTo>
                  <a:cubicBezTo>
                    <a:pt x="107109" y="60412"/>
                    <a:pt x="107347" y="60174"/>
                    <a:pt x="107668" y="60174"/>
                  </a:cubicBezTo>
                  <a:close/>
                  <a:moveTo>
                    <a:pt x="111395" y="60174"/>
                  </a:moveTo>
                  <a:cubicBezTo>
                    <a:pt x="111693" y="60174"/>
                    <a:pt x="111967" y="60424"/>
                    <a:pt x="111967" y="60734"/>
                  </a:cubicBezTo>
                  <a:cubicBezTo>
                    <a:pt x="111967" y="61031"/>
                    <a:pt x="111705" y="61305"/>
                    <a:pt x="111395" y="61305"/>
                  </a:cubicBezTo>
                  <a:cubicBezTo>
                    <a:pt x="111085" y="61305"/>
                    <a:pt x="110835" y="61043"/>
                    <a:pt x="110835" y="60734"/>
                  </a:cubicBezTo>
                  <a:cubicBezTo>
                    <a:pt x="110835" y="60412"/>
                    <a:pt x="111085" y="60174"/>
                    <a:pt x="111395" y="60174"/>
                  </a:cubicBezTo>
                  <a:close/>
                  <a:moveTo>
                    <a:pt x="115122" y="60174"/>
                  </a:moveTo>
                  <a:cubicBezTo>
                    <a:pt x="115419" y="60174"/>
                    <a:pt x="115681" y="60424"/>
                    <a:pt x="115681" y="60734"/>
                  </a:cubicBezTo>
                  <a:cubicBezTo>
                    <a:pt x="115681" y="61031"/>
                    <a:pt x="115431" y="61305"/>
                    <a:pt x="115122" y="61305"/>
                  </a:cubicBezTo>
                  <a:cubicBezTo>
                    <a:pt x="114812" y="61305"/>
                    <a:pt x="114550" y="61043"/>
                    <a:pt x="114550" y="60734"/>
                  </a:cubicBezTo>
                  <a:cubicBezTo>
                    <a:pt x="114574" y="60412"/>
                    <a:pt x="114812" y="60174"/>
                    <a:pt x="115122" y="60174"/>
                  </a:cubicBezTo>
                  <a:close/>
                  <a:moveTo>
                    <a:pt x="118860" y="60174"/>
                  </a:moveTo>
                  <a:cubicBezTo>
                    <a:pt x="119158" y="60174"/>
                    <a:pt x="119420" y="60424"/>
                    <a:pt x="119420" y="60734"/>
                  </a:cubicBezTo>
                  <a:cubicBezTo>
                    <a:pt x="119420" y="61031"/>
                    <a:pt x="119170" y="61305"/>
                    <a:pt x="118860" y="61305"/>
                  </a:cubicBezTo>
                  <a:cubicBezTo>
                    <a:pt x="118539" y="61305"/>
                    <a:pt x="118289" y="61043"/>
                    <a:pt x="118289" y="60734"/>
                  </a:cubicBezTo>
                  <a:cubicBezTo>
                    <a:pt x="118289" y="60412"/>
                    <a:pt x="118539" y="60174"/>
                    <a:pt x="118860" y="60174"/>
                  </a:cubicBezTo>
                  <a:close/>
                  <a:moveTo>
                    <a:pt x="122575" y="60174"/>
                  </a:moveTo>
                  <a:cubicBezTo>
                    <a:pt x="122873" y="60174"/>
                    <a:pt x="123146" y="60424"/>
                    <a:pt x="123146" y="60734"/>
                  </a:cubicBezTo>
                  <a:cubicBezTo>
                    <a:pt x="123146" y="61031"/>
                    <a:pt x="122885" y="61305"/>
                    <a:pt x="122575" y="61305"/>
                  </a:cubicBezTo>
                  <a:cubicBezTo>
                    <a:pt x="122265" y="61305"/>
                    <a:pt x="122015" y="61043"/>
                    <a:pt x="122015" y="60734"/>
                  </a:cubicBezTo>
                  <a:cubicBezTo>
                    <a:pt x="122027" y="60412"/>
                    <a:pt x="122277" y="60174"/>
                    <a:pt x="122575" y="60174"/>
                  </a:cubicBezTo>
                  <a:close/>
                  <a:moveTo>
                    <a:pt x="126314" y="60174"/>
                  </a:moveTo>
                  <a:cubicBezTo>
                    <a:pt x="126611" y="60174"/>
                    <a:pt x="126873" y="60424"/>
                    <a:pt x="126873" y="60734"/>
                  </a:cubicBezTo>
                  <a:cubicBezTo>
                    <a:pt x="126873" y="61031"/>
                    <a:pt x="126623" y="61305"/>
                    <a:pt x="126314" y="61305"/>
                  </a:cubicBezTo>
                  <a:cubicBezTo>
                    <a:pt x="126004" y="61305"/>
                    <a:pt x="125742" y="61043"/>
                    <a:pt x="125742" y="60734"/>
                  </a:cubicBezTo>
                  <a:cubicBezTo>
                    <a:pt x="125742" y="60412"/>
                    <a:pt x="126004" y="60174"/>
                    <a:pt x="126314" y="60174"/>
                  </a:cubicBezTo>
                  <a:close/>
                  <a:moveTo>
                    <a:pt x="130028" y="60174"/>
                  </a:moveTo>
                  <a:cubicBezTo>
                    <a:pt x="130326" y="60174"/>
                    <a:pt x="130600" y="60424"/>
                    <a:pt x="130600" y="60734"/>
                  </a:cubicBezTo>
                  <a:cubicBezTo>
                    <a:pt x="130600" y="61031"/>
                    <a:pt x="130350" y="61305"/>
                    <a:pt x="130028" y="61305"/>
                  </a:cubicBezTo>
                  <a:cubicBezTo>
                    <a:pt x="129731" y="61305"/>
                    <a:pt x="129469" y="61043"/>
                    <a:pt x="129469" y="60734"/>
                  </a:cubicBezTo>
                  <a:cubicBezTo>
                    <a:pt x="129469" y="60412"/>
                    <a:pt x="129719" y="60174"/>
                    <a:pt x="130028" y="60174"/>
                  </a:cubicBezTo>
                  <a:close/>
                  <a:moveTo>
                    <a:pt x="133767" y="60174"/>
                  </a:moveTo>
                  <a:cubicBezTo>
                    <a:pt x="134065" y="60174"/>
                    <a:pt x="134326" y="60424"/>
                    <a:pt x="134326" y="60734"/>
                  </a:cubicBezTo>
                  <a:cubicBezTo>
                    <a:pt x="134326" y="61031"/>
                    <a:pt x="134076" y="61305"/>
                    <a:pt x="133767" y="61305"/>
                  </a:cubicBezTo>
                  <a:cubicBezTo>
                    <a:pt x="133469" y="61305"/>
                    <a:pt x="133207" y="61043"/>
                    <a:pt x="133207" y="60734"/>
                  </a:cubicBezTo>
                  <a:cubicBezTo>
                    <a:pt x="133207" y="60412"/>
                    <a:pt x="133457" y="60174"/>
                    <a:pt x="133767" y="60174"/>
                  </a:cubicBezTo>
                  <a:close/>
                  <a:moveTo>
                    <a:pt x="137494" y="60174"/>
                  </a:moveTo>
                  <a:cubicBezTo>
                    <a:pt x="137791" y="60174"/>
                    <a:pt x="138053" y="60424"/>
                    <a:pt x="138053" y="60734"/>
                  </a:cubicBezTo>
                  <a:cubicBezTo>
                    <a:pt x="138053" y="61031"/>
                    <a:pt x="137803" y="61305"/>
                    <a:pt x="137494" y="61305"/>
                  </a:cubicBezTo>
                  <a:cubicBezTo>
                    <a:pt x="137196" y="61305"/>
                    <a:pt x="136922" y="61043"/>
                    <a:pt x="136922" y="60734"/>
                  </a:cubicBezTo>
                  <a:cubicBezTo>
                    <a:pt x="136934" y="60412"/>
                    <a:pt x="137172" y="60174"/>
                    <a:pt x="137494" y="60174"/>
                  </a:cubicBezTo>
                  <a:close/>
                  <a:moveTo>
                    <a:pt x="141220" y="60174"/>
                  </a:moveTo>
                  <a:cubicBezTo>
                    <a:pt x="141518" y="60174"/>
                    <a:pt x="141792" y="60424"/>
                    <a:pt x="141792" y="60734"/>
                  </a:cubicBezTo>
                  <a:cubicBezTo>
                    <a:pt x="141792" y="61031"/>
                    <a:pt x="141530" y="61305"/>
                    <a:pt x="141220" y="61305"/>
                  </a:cubicBezTo>
                  <a:cubicBezTo>
                    <a:pt x="140911" y="61305"/>
                    <a:pt x="140661" y="61043"/>
                    <a:pt x="140661" y="60734"/>
                  </a:cubicBezTo>
                  <a:cubicBezTo>
                    <a:pt x="140661" y="60412"/>
                    <a:pt x="140911" y="60174"/>
                    <a:pt x="141220" y="60174"/>
                  </a:cubicBezTo>
                  <a:close/>
                  <a:moveTo>
                    <a:pt x="144947" y="60174"/>
                  </a:moveTo>
                  <a:cubicBezTo>
                    <a:pt x="145244" y="60174"/>
                    <a:pt x="145506" y="60424"/>
                    <a:pt x="145506" y="60734"/>
                  </a:cubicBezTo>
                  <a:cubicBezTo>
                    <a:pt x="145506" y="61031"/>
                    <a:pt x="145256" y="61305"/>
                    <a:pt x="144947" y="61305"/>
                  </a:cubicBezTo>
                  <a:cubicBezTo>
                    <a:pt x="144637" y="61305"/>
                    <a:pt x="144375" y="61043"/>
                    <a:pt x="144375" y="60734"/>
                  </a:cubicBezTo>
                  <a:cubicBezTo>
                    <a:pt x="144399" y="60412"/>
                    <a:pt x="144637" y="60174"/>
                    <a:pt x="144947" y="60174"/>
                  </a:cubicBezTo>
                  <a:close/>
                  <a:moveTo>
                    <a:pt x="148685" y="60174"/>
                  </a:moveTo>
                  <a:cubicBezTo>
                    <a:pt x="148983" y="60174"/>
                    <a:pt x="149245" y="60424"/>
                    <a:pt x="149245" y="60734"/>
                  </a:cubicBezTo>
                  <a:cubicBezTo>
                    <a:pt x="149245" y="61031"/>
                    <a:pt x="148995" y="61305"/>
                    <a:pt x="148685" y="61305"/>
                  </a:cubicBezTo>
                  <a:cubicBezTo>
                    <a:pt x="148364" y="61305"/>
                    <a:pt x="148114" y="61043"/>
                    <a:pt x="148114" y="60734"/>
                  </a:cubicBezTo>
                  <a:cubicBezTo>
                    <a:pt x="148114" y="60412"/>
                    <a:pt x="148364" y="60174"/>
                    <a:pt x="148685" y="60174"/>
                  </a:cubicBezTo>
                  <a:close/>
                  <a:moveTo>
                    <a:pt x="152400" y="60174"/>
                  </a:moveTo>
                  <a:cubicBezTo>
                    <a:pt x="152698" y="60174"/>
                    <a:pt x="152972" y="60424"/>
                    <a:pt x="152972" y="60734"/>
                  </a:cubicBezTo>
                  <a:cubicBezTo>
                    <a:pt x="152972" y="61031"/>
                    <a:pt x="152710" y="61305"/>
                    <a:pt x="152400" y="61305"/>
                  </a:cubicBezTo>
                  <a:cubicBezTo>
                    <a:pt x="152091" y="61305"/>
                    <a:pt x="151841" y="61043"/>
                    <a:pt x="151841" y="60734"/>
                  </a:cubicBezTo>
                  <a:cubicBezTo>
                    <a:pt x="151852" y="60412"/>
                    <a:pt x="152091" y="60174"/>
                    <a:pt x="152400" y="60174"/>
                  </a:cubicBezTo>
                  <a:close/>
                  <a:moveTo>
                    <a:pt x="156139" y="60174"/>
                  </a:moveTo>
                  <a:cubicBezTo>
                    <a:pt x="156436" y="60174"/>
                    <a:pt x="156698" y="60424"/>
                    <a:pt x="156698" y="60734"/>
                  </a:cubicBezTo>
                  <a:cubicBezTo>
                    <a:pt x="156698" y="61031"/>
                    <a:pt x="156448" y="61305"/>
                    <a:pt x="156139" y="61305"/>
                  </a:cubicBezTo>
                  <a:cubicBezTo>
                    <a:pt x="155829" y="61305"/>
                    <a:pt x="155567" y="61043"/>
                    <a:pt x="155567" y="60734"/>
                  </a:cubicBezTo>
                  <a:cubicBezTo>
                    <a:pt x="155567" y="60412"/>
                    <a:pt x="155829" y="60174"/>
                    <a:pt x="156139" y="60174"/>
                  </a:cubicBezTo>
                  <a:close/>
                  <a:moveTo>
                    <a:pt x="1548" y="61841"/>
                  </a:moveTo>
                  <a:cubicBezTo>
                    <a:pt x="1846" y="61841"/>
                    <a:pt x="2119" y="62091"/>
                    <a:pt x="2119" y="62401"/>
                  </a:cubicBezTo>
                  <a:cubicBezTo>
                    <a:pt x="2119" y="62722"/>
                    <a:pt x="1858" y="62972"/>
                    <a:pt x="1548" y="62972"/>
                  </a:cubicBezTo>
                  <a:cubicBezTo>
                    <a:pt x="1238" y="62972"/>
                    <a:pt x="988" y="62722"/>
                    <a:pt x="988" y="62401"/>
                  </a:cubicBezTo>
                  <a:cubicBezTo>
                    <a:pt x="988" y="62091"/>
                    <a:pt x="1238" y="61841"/>
                    <a:pt x="1548" y="61841"/>
                  </a:cubicBezTo>
                  <a:close/>
                  <a:moveTo>
                    <a:pt x="5287" y="61841"/>
                  </a:moveTo>
                  <a:cubicBezTo>
                    <a:pt x="5596" y="61841"/>
                    <a:pt x="5846" y="62091"/>
                    <a:pt x="5846" y="62401"/>
                  </a:cubicBezTo>
                  <a:cubicBezTo>
                    <a:pt x="5846" y="62722"/>
                    <a:pt x="5596" y="62972"/>
                    <a:pt x="5287" y="62972"/>
                  </a:cubicBezTo>
                  <a:cubicBezTo>
                    <a:pt x="4977" y="62972"/>
                    <a:pt x="4715" y="62722"/>
                    <a:pt x="4715" y="62401"/>
                  </a:cubicBezTo>
                  <a:cubicBezTo>
                    <a:pt x="4715" y="62079"/>
                    <a:pt x="4977" y="61841"/>
                    <a:pt x="5287" y="61841"/>
                  </a:cubicBezTo>
                  <a:close/>
                  <a:moveTo>
                    <a:pt x="9001" y="61841"/>
                  </a:moveTo>
                  <a:cubicBezTo>
                    <a:pt x="9299" y="61841"/>
                    <a:pt x="9573" y="62091"/>
                    <a:pt x="9573" y="62401"/>
                  </a:cubicBezTo>
                  <a:cubicBezTo>
                    <a:pt x="9573" y="62722"/>
                    <a:pt x="9323" y="62972"/>
                    <a:pt x="9001" y="62972"/>
                  </a:cubicBezTo>
                  <a:cubicBezTo>
                    <a:pt x="8704" y="62972"/>
                    <a:pt x="8442" y="62722"/>
                    <a:pt x="8442" y="62401"/>
                  </a:cubicBezTo>
                  <a:cubicBezTo>
                    <a:pt x="8442" y="62091"/>
                    <a:pt x="8692" y="61841"/>
                    <a:pt x="9001" y="61841"/>
                  </a:cubicBezTo>
                  <a:close/>
                  <a:moveTo>
                    <a:pt x="12728" y="61841"/>
                  </a:moveTo>
                  <a:cubicBezTo>
                    <a:pt x="13037" y="61841"/>
                    <a:pt x="13288" y="62091"/>
                    <a:pt x="13288" y="62401"/>
                  </a:cubicBezTo>
                  <a:cubicBezTo>
                    <a:pt x="13288" y="62722"/>
                    <a:pt x="13037" y="62972"/>
                    <a:pt x="12728" y="62972"/>
                  </a:cubicBezTo>
                  <a:cubicBezTo>
                    <a:pt x="12418" y="62972"/>
                    <a:pt x="12156" y="62722"/>
                    <a:pt x="12156" y="62401"/>
                  </a:cubicBezTo>
                  <a:cubicBezTo>
                    <a:pt x="12180" y="62079"/>
                    <a:pt x="12418" y="61841"/>
                    <a:pt x="12728" y="61841"/>
                  </a:cubicBezTo>
                  <a:close/>
                  <a:moveTo>
                    <a:pt x="16466" y="61841"/>
                  </a:moveTo>
                  <a:cubicBezTo>
                    <a:pt x="16764" y="61841"/>
                    <a:pt x="17026" y="62091"/>
                    <a:pt x="17026" y="62401"/>
                  </a:cubicBezTo>
                  <a:cubicBezTo>
                    <a:pt x="17026" y="62722"/>
                    <a:pt x="16776" y="62972"/>
                    <a:pt x="16466" y="62972"/>
                  </a:cubicBezTo>
                  <a:cubicBezTo>
                    <a:pt x="16169" y="62972"/>
                    <a:pt x="15895" y="62722"/>
                    <a:pt x="15895" y="62401"/>
                  </a:cubicBezTo>
                  <a:cubicBezTo>
                    <a:pt x="15895" y="62091"/>
                    <a:pt x="16145" y="61841"/>
                    <a:pt x="16466" y="61841"/>
                  </a:cubicBezTo>
                  <a:close/>
                  <a:moveTo>
                    <a:pt x="20181" y="61841"/>
                  </a:moveTo>
                  <a:cubicBezTo>
                    <a:pt x="20491" y="61841"/>
                    <a:pt x="20753" y="62091"/>
                    <a:pt x="20753" y="62401"/>
                  </a:cubicBezTo>
                  <a:cubicBezTo>
                    <a:pt x="20753" y="62722"/>
                    <a:pt x="20491" y="62972"/>
                    <a:pt x="20181" y="62972"/>
                  </a:cubicBezTo>
                  <a:cubicBezTo>
                    <a:pt x="19872" y="62972"/>
                    <a:pt x="19622" y="62722"/>
                    <a:pt x="19622" y="62401"/>
                  </a:cubicBezTo>
                  <a:cubicBezTo>
                    <a:pt x="19634" y="62079"/>
                    <a:pt x="19872" y="61841"/>
                    <a:pt x="20181" y="61841"/>
                  </a:cubicBezTo>
                  <a:close/>
                  <a:moveTo>
                    <a:pt x="23920" y="61841"/>
                  </a:moveTo>
                  <a:cubicBezTo>
                    <a:pt x="24217" y="61841"/>
                    <a:pt x="24479" y="62091"/>
                    <a:pt x="24479" y="62401"/>
                  </a:cubicBezTo>
                  <a:cubicBezTo>
                    <a:pt x="24479" y="62722"/>
                    <a:pt x="24229" y="62972"/>
                    <a:pt x="23920" y="62972"/>
                  </a:cubicBezTo>
                  <a:cubicBezTo>
                    <a:pt x="23610" y="62972"/>
                    <a:pt x="23348" y="62722"/>
                    <a:pt x="23348" y="62401"/>
                  </a:cubicBezTo>
                  <a:cubicBezTo>
                    <a:pt x="23348" y="62091"/>
                    <a:pt x="23610" y="61841"/>
                    <a:pt x="23920" y="61841"/>
                  </a:cubicBezTo>
                  <a:close/>
                  <a:moveTo>
                    <a:pt x="27635" y="61841"/>
                  </a:moveTo>
                  <a:cubicBezTo>
                    <a:pt x="27956" y="61841"/>
                    <a:pt x="28206" y="62091"/>
                    <a:pt x="28206" y="62401"/>
                  </a:cubicBezTo>
                  <a:cubicBezTo>
                    <a:pt x="28206" y="62722"/>
                    <a:pt x="27956" y="62972"/>
                    <a:pt x="27635" y="62972"/>
                  </a:cubicBezTo>
                  <a:cubicBezTo>
                    <a:pt x="27325" y="62972"/>
                    <a:pt x="27075" y="62722"/>
                    <a:pt x="27075" y="62401"/>
                  </a:cubicBezTo>
                  <a:cubicBezTo>
                    <a:pt x="27087" y="62079"/>
                    <a:pt x="27325" y="61841"/>
                    <a:pt x="27635" y="61841"/>
                  </a:cubicBezTo>
                  <a:close/>
                  <a:moveTo>
                    <a:pt x="31373" y="61841"/>
                  </a:moveTo>
                  <a:cubicBezTo>
                    <a:pt x="31671" y="61841"/>
                    <a:pt x="31945" y="62091"/>
                    <a:pt x="31945" y="62401"/>
                  </a:cubicBezTo>
                  <a:cubicBezTo>
                    <a:pt x="31945" y="62722"/>
                    <a:pt x="31683" y="62972"/>
                    <a:pt x="31373" y="62972"/>
                  </a:cubicBezTo>
                  <a:cubicBezTo>
                    <a:pt x="31064" y="62972"/>
                    <a:pt x="30814" y="62722"/>
                    <a:pt x="30814" y="62401"/>
                  </a:cubicBezTo>
                  <a:cubicBezTo>
                    <a:pt x="30814" y="62091"/>
                    <a:pt x="31064" y="61841"/>
                    <a:pt x="31373" y="61841"/>
                  </a:cubicBezTo>
                  <a:close/>
                  <a:moveTo>
                    <a:pt x="35100" y="61841"/>
                  </a:moveTo>
                  <a:cubicBezTo>
                    <a:pt x="35409" y="61841"/>
                    <a:pt x="35659" y="62091"/>
                    <a:pt x="35659" y="62401"/>
                  </a:cubicBezTo>
                  <a:cubicBezTo>
                    <a:pt x="35659" y="62722"/>
                    <a:pt x="35409" y="62972"/>
                    <a:pt x="35100" y="62972"/>
                  </a:cubicBezTo>
                  <a:cubicBezTo>
                    <a:pt x="34778" y="62972"/>
                    <a:pt x="34528" y="62722"/>
                    <a:pt x="34528" y="62401"/>
                  </a:cubicBezTo>
                  <a:cubicBezTo>
                    <a:pt x="34540" y="62079"/>
                    <a:pt x="34778" y="61841"/>
                    <a:pt x="35100" y="61841"/>
                  </a:cubicBezTo>
                  <a:close/>
                  <a:moveTo>
                    <a:pt x="38815" y="61841"/>
                  </a:moveTo>
                  <a:cubicBezTo>
                    <a:pt x="39112" y="61841"/>
                    <a:pt x="39386" y="62091"/>
                    <a:pt x="39386" y="62401"/>
                  </a:cubicBezTo>
                  <a:cubicBezTo>
                    <a:pt x="39386" y="62722"/>
                    <a:pt x="39124" y="62972"/>
                    <a:pt x="38815" y="62972"/>
                  </a:cubicBezTo>
                  <a:cubicBezTo>
                    <a:pt x="38517" y="62972"/>
                    <a:pt x="38255" y="62722"/>
                    <a:pt x="38255" y="62401"/>
                  </a:cubicBezTo>
                  <a:cubicBezTo>
                    <a:pt x="38267" y="62091"/>
                    <a:pt x="38505" y="61841"/>
                    <a:pt x="38815" y="61841"/>
                  </a:cubicBezTo>
                  <a:close/>
                  <a:moveTo>
                    <a:pt x="42553" y="61841"/>
                  </a:moveTo>
                  <a:cubicBezTo>
                    <a:pt x="42863" y="61841"/>
                    <a:pt x="43113" y="62091"/>
                    <a:pt x="43113" y="62401"/>
                  </a:cubicBezTo>
                  <a:cubicBezTo>
                    <a:pt x="43113" y="62722"/>
                    <a:pt x="42863" y="62972"/>
                    <a:pt x="42553" y="62972"/>
                  </a:cubicBezTo>
                  <a:cubicBezTo>
                    <a:pt x="42232" y="62972"/>
                    <a:pt x="41982" y="62722"/>
                    <a:pt x="41982" y="62401"/>
                  </a:cubicBezTo>
                  <a:cubicBezTo>
                    <a:pt x="41982" y="62079"/>
                    <a:pt x="42244" y="61841"/>
                    <a:pt x="42553" y="61841"/>
                  </a:cubicBezTo>
                  <a:close/>
                  <a:moveTo>
                    <a:pt x="46268" y="61841"/>
                  </a:moveTo>
                  <a:cubicBezTo>
                    <a:pt x="46565" y="61841"/>
                    <a:pt x="46839" y="62091"/>
                    <a:pt x="46839" y="62401"/>
                  </a:cubicBezTo>
                  <a:cubicBezTo>
                    <a:pt x="46839" y="62722"/>
                    <a:pt x="46589" y="62972"/>
                    <a:pt x="46268" y="62972"/>
                  </a:cubicBezTo>
                  <a:cubicBezTo>
                    <a:pt x="45970" y="62972"/>
                    <a:pt x="45708" y="62722"/>
                    <a:pt x="45708" y="62401"/>
                  </a:cubicBezTo>
                  <a:cubicBezTo>
                    <a:pt x="45720" y="62091"/>
                    <a:pt x="45958" y="61841"/>
                    <a:pt x="46268" y="61841"/>
                  </a:cubicBezTo>
                  <a:close/>
                  <a:moveTo>
                    <a:pt x="50006" y="61841"/>
                  </a:moveTo>
                  <a:cubicBezTo>
                    <a:pt x="50316" y="61841"/>
                    <a:pt x="50578" y="62091"/>
                    <a:pt x="50578" y="62401"/>
                  </a:cubicBezTo>
                  <a:cubicBezTo>
                    <a:pt x="50578" y="62722"/>
                    <a:pt x="50316" y="62972"/>
                    <a:pt x="50006" y="62972"/>
                  </a:cubicBezTo>
                  <a:cubicBezTo>
                    <a:pt x="49697" y="62972"/>
                    <a:pt x="49447" y="62722"/>
                    <a:pt x="49447" y="62401"/>
                  </a:cubicBezTo>
                  <a:cubicBezTo>
                    <a:pt x="49447" y="62079"/>
                    <a:pt x="49697" y="61841"/>
                    <a:pt x="50006" y="61841"/>
                  </a:cubicBezTo>
                  <a:close/>
                  <a:moveTo>
                    <a:pt x="53733" y="61841"/>
                  </a:moveTo>
                  <a:cubicBezTo>
                    <a:pt x="54031" y="61841"/>
                    <a:pt x="54293" y="62091"/>
                    <a:pt x="54293" y="62401"/>
                  </a:cubicBezTo>
                  <a:cubicBezTo>
                    <a:pt x="54293" y="62722"/>
                    <a:pt x="54043" y="62972"/>
                    <a:pt x="53733" y="62972"/>
                  </a:cubicBezTo>
                  <a:cubicBezTo>
                    <a:pt x="53412" y="62972"/>
                    <a:pt x="53162" y="62722"/>
                    <a:pt x="53162" y="62401"/>
                  </a:cubicBezTo>
                  <a:cubicBezTo>
                    <a:pt x="53173" y="62091"/>
                    <a:pt x="53412" y="61841"/>
                    <a:pt x="53733" y="61841"/>
                  </a:cubicBezTo>
                  <a:close/>
                  <a:moveTo>
                    <a:pt x="57460" y="61841"/>
                  </a:moveTo>
                  <a:cubicBezTo>
                    <a:pt x="57781" y="61841"/>
                    <a:pt x="58031" y="62091"/>
                    <a:pt x="58031" y="62401"/>
                  </a:cubicBezTo>
                  <a:cubicBezTo>
                    <a:pt x="58031" y="62722"/>
                    <a:pt x="57781" y="62972"/>
                    <a:pt x="57460" y="62972"/>
                  </a:cubicBezTo>
                  <a:cubicBezTo>
                    <a:pt x="57150" y="62972"/>
                    <a:pt x="56900" y="62722"/>
                    <a:pt x="56900" y="62401"/>
                  </a:cubicBezTo>
                  <a:cubicBezTo>
                    <a:pt x="56900" y="62079"/>
                    <a:pt x="57150" y="61841"/>
                    <a:pt x="57460" y="61841"/>
                  </a:cubicBezTo>
                  <a:close/>
                  <a:moveTo>
                    <a:pt x="61186" y="61841"/>
                  </a:moveTo>
                  <a:cubicBezTo>
                    <a:pt x="61484" y="61841"/>
                    <a:pt x="61746" y="62091"/>
                    <a:pt x="61746" y="62401"/>
                  </a:cubicBezTo>
                  <a:cubicBezTo>
                    <a:pt x="61746" y="62722"/>
                    <a:pt x="61496" y="62972"/>
                    <a:pt x="61186" y="62972"/>
                  </a:cubicBezTo>
                  <a:cubicBezTo>
                    <a:pt x="60877" y="62972"/>
                    <a:pt x="60615" y="62722"/>
                    <a:pt x="60615" y="62401"/>
                  </a:cubicBezTo>
                  <a:cubicBezTo>
                    <a:pt x="60639" y="62091"/>
                    <a:pt x="60877" y="61841"/>
                    <a:pt x="61186" y="61841"/>
                  </a:cubicBezTo>
                  <a:close/>
                  <a:moveTo>
                    <a:pt x="64925" y="61841"/>
                  </a:moveTo>
                  <a:cubicBezTo>
                    <a:pt x="65234" y="61841"/>
                    <a:pt x="65485" y="62091"/>
                    <a:pt x="65485" y="62401"/>
                  </a:cubicBezTo>
                  <a:cubicBezTo>
                    <a:pt x="65485" y="62722"/>
                    <a:pt x="65234" y="62972"/>
                    <a:pt x="64925" y="62972"/>
                  </a:cubicBezTo>
                  <a:cubicBezTo>
                    <a:pt x="64603" y="62972"/>
                    <a:pt x="64353" y="62722"/>
                    <a:pt x="64353" y="62401"/>
                  </a:cubicBezTo>
                  <a:cubicBezTo>
                    <a:pt x="64353" y="62079"/>
                    <a:pt x="64603" y="61841"/>
                    <a:pt x="64925" y="61841"/>
                  </a:cubicBezTo>
                  <a:close/>
                  <a:moveTo>
                    <a:pt x="68640" y="61841"/>
                  </a:moveTo>
                  <a:cubicBezTo>
                    <a:pt x="68937" y="61841"/>
                    <a:pt x="69211" y="62091"/>
                    <a:pt x="69211" y="62401"/>
                  </a:cubicBezTo>
                  <a:cubicBezTo>
                    <a:pt x="69211" y="62722"/>
                    <a:pt x="68949" y="62972"/>
                    <a:pt x="68640" y="62972"/>
                  </a:cubicBezTo>
                  <a:cubicBezTo>
                    <a:pt x="68330" y="62972"/>
                    <a:pt x="68080" y="62722"/>
                    <a:pt x="68080" y="62401"/>
                  </a:cubicBezTo>
                  <a:cubicBezTo>
                    <a:pt x="68092" y="62091"/>
                    <a:pt x="68330" y="61841"/>
                    <a:pt x="68640" y="61841"/>
                  </a:cubicBezTo>
                  <a:close/>
                  <a:moveTo>
                    <a:pt x="72366" y="61841"/>
                  </a:moveTo>
                  <a:cubicBezTo>
                    <a:pt x="72676" y="61841"/>
                    <a:pt x="72926" y="62091"/>
                    <a:pt x="72926" y="62401"/>
                  </a:cubicBezTo>
                  <a:cubicBezTo>
                    <a:pt x="72926" y="62722"/>
                    <a:pt x="72676" y="62972"/>
                    <a:pt x="72366" y="62972"/>
                  </a:cubicBezTo>
                  <a:cubicBezTo>
                    <a:pt x="72045" y="62972"/>
                    <a:pt x="71795" y="62722"/>
                    <a:pt x="71795" y="62401"/>
                  </a:cubicBezTo>
                  <a:cubicBezTo>
                    <a:pt x="71807" y="62079"/>
                    <a:pt x="72069" y="61841"/>
                    <a:pt x="72366" y="61841"/>
                  </a:cubicBezTo>
                  <a:close/>
                  <a:moveTo>
                    <a:pt x="76093" y="61841"/>
                  </a:moveTo>
                  <a:cubicBezTo>
                    <a:pt x="76391" y="61841"/>
                    <a:pt x="76664" y="62091"/>
                    <a:pt x="76664" y="62401"/>
                  </a:cubicBezTo>
                  <a:cubicBezTo>
                    <a:pt x="76664" y="62722"/>
                    <a:pt x="76403" y="62972"/>
                    <a:pt x="76093" y="62972"/>
                  </a:cubicBezTo>
                  <a:cubicBezTo>
                    <a:pt x="75795" y="62972"/>
                    <a:pt x="75533" y="62722"/>
                    <a:pt x="75533" y="62401"/>
                  </a:cubicBezTo>
                  <a:cubicBezTo>
                    <a:pt x="75533" y="62091"/>
                    <a:pt x="75783" y="61841"/>
                    <a:pt x="76093" y="61841"/>
                  </a:cubicBezTo>
                  <a:close/>
                  <a:moveTo>
                    <a:pt x="79712" y="61841"/>
                  </a:moveTo>
                  <a:cubicBezTo>
                    <a:pt x="80010" y="61841"/>
                    <a:pt x="80284" y="62091"/>
                    <a:pt x="80284" y="62401"/>
                  </a:cubicBezTo>
                  <a:cubicBezTo>
                    <a:pt x="80284" y="62722"/>
                    <a:pt x="80022" y="62972"/>
                    <a:pt x="79712" y="62972"/>
                  </a:cubicBezTo>
                  <a:cubicBezTo>
                    <a:pt x="79403" y="62972"/>
                    <a:pt x="79153" y="62722"/>
                    <a:pt x="79153" y="62401"/>
                  </a:cubicBezTo>
                  <a:cubicBezTo>
                    <a:pt x="79165" y="62091"/>
                    <a:pt x="79403" y="61841"/>
                    <a:pt x="79712" y="61841"/>
                  </a:cubicBezTo>
                  <a:close/>
                  <a:moveTo>
                    <a:pt x="83451" y="61841"/>
                  </a:moveTo>
                  <a:cubicBezTo>
                    <a:pt x="83761" y="61841"/>
                    <a:pt x="84011" y="62091"/>
                    <a:pt x="84011" y="62401"/>
                  </a:cubicBezTo>
                  <a:cubicBezTo>
                    <a:pt x="84011" y="62722"/>
                    <a:pt x="83761" y="62972"/>
                    <a:pt x="83451" y="62972"/>
                  </a:cubicBezTo>
                  <a:cubicBezTo>
                    <a:pt x="83141" y="62972"/>
                    <a:pt x="82880" y="62722"/>
                    <a:pt x="82880" y="62401"/>
                  </a:cubicBezTo>
                  <a:cubicBezTo>
                    <a:pt x="82880" y="62079"/>
                    <a:pt x="83141" y="61841"/>
                    <a:pt x="83451" y="61841"/>
                  </a:cubicBezTo>
                  <a:close/>
                  <a:moveTo>
                    <a:pt x="87166" y="61841"/>
                  </a:moveTo>
                  <a:cubicBezTo>
                    <a:pt x="87463" y="61841"/>
                    <a:pt x="87737" y="62091"/>
                    <a:pt x="87737" y="62401"/>
                  </a:cubicBezTo>
                  <a:cubicBezTo>
                    <a:pt x="87737" y="62722"/>
                    <a:pt x="87475" y="62972"/>
                    <a:pt x="87166" y="62972"/>
                  </a:cubicBezTo>
                  <a:cubicBezTo>
                    <a:pt x="86856" y="62972"/>
                    <a:pt x="86606" y="62722"/>
                    <a:pt x="86606" y="62401"/>
                  </a:cubicBezTo>
                  <a:cubicBezTo>
                    <a:pt x="86618" y="62091"/>
                    <a:pt x="86856" y="61841"/>
                    <a:pt x="87166" y="61841"/>
                  </a:cubicBezTo>
                  <a:close/>
                  <a:moveTo>
                    <a:pt x="90904" y="61841"/>
                  </a:moveTo>
                  <a:cubicBezTo>
                    <a:pt x="91214" y="61841"/>
                    <a:pt x="91464" y="62091"/>
                    <a:pt x="91464" y="62401"/>
                  </a:cubicBezTo>
                  <a:cubicBezTo>
                    <a:pt x="91464" y="62722"/>
                    <a:pt x="91214" y="62972"/>
                    <a:pt x="90904" y="62972"/>
                  </a:cubicBezTo>
                  <a:cubicBezTo>
                    <a:pt x="90595" y="62972"/>
                    <a:pt x="90345" y="62722"/>
                    <a:pt x="90345" y="62401"/>
                  </a:cubicBezTo>
                  <a:cubicBezTo>
                    <a:pt x="90345" y="62079"/>
                    <a:pt x="90595" y="61841"/>
                    <a:pt x="90904" y="61841"/>
                  </a:cubicBezTo>
                  <a:close/>
                  <a:moveTo>
                    <a:pt x="94631" y="61841"/>
                  </a:moveTo>
                  <a:cubicBezTo>
                    <a:pt x="94929" y="61841"/>
                    <a:pt x="95191" y="62091"/>
                    <a:pt x="95191" y="62401"/>
                  </a:cubicBezTo>
                  <a:cubicBezTo>
                    <a:pt x="95191" y="62722"/>
                    <a:pt x="94941" y="62972"/>
                    <a:pt x="94631" y="62972"/>
                  </a:cubicBezTo>
                  <a:cubicBezTo>
                    <a:pt x="94310" y="62972"/>
                    <a:pt x="94060" y="62722"/>
                    <a:pt x="94060" y="62401"/>
                  </a:cubicBezTo>
                  <a:cubicBezTo>
                    <a:pt x="94071" y="62091"/>
                    <a:pt x="94310" y="61841"/>
                    <a:pt x="94631" y="61841"/>
                  </a:cubicBezTo>
                  <a:close/>
                  <a:moveTo>
                    <a:pt x="98346" y="61841"/>
                  </a:moveTo>
                  <a:cubicBezTo>
                    <a:pt x="98655" y="61841"/>
                    <a:pt x="98905" y="62091"/>
                    <a:pt x="98905" y="62401"/>
                  </a:cubicBezTo>
                  <a:cubicBezTo>
                    <a:pt x="98905" y="62722"/>
                    <a:pt x="98655" y="62972"/>
                    <a:pt x="98346" y="62972"/>
                  </a:cubicBezTo>
                  <a:cubicBezTo>
                    <a:pt x="98036" y="62972"/>
                    <a:pt x="97786" y="62722"/>
                    <a:pt x="97786" y="62401"/>
                  </a:cubicBezTo>
                  <a:cubicBezTo>
                    <a:pt x="97798" y="62079"/>
                    <a:pt x="98036" y="61841"/>
                    <a:pt x="98346" y="61841"/>
                  </a:cubicBezTo>
                  <a:close/>
                  <a:moveTo>
                    <a:pt x="102084" y="61841"/>
                  </a:moveTo>
                  <a:cubicBezTo>
                    <a:pt x="102382" y="61841"/>
                    <a:pt x="102644" y="62091"/>
                    <a:pt x="102644" y="62401"/>
                  </a:cubicBezTo>
                  <a:cubicBezTo>
                    <a:pt x="102644" y="62722"/>
                    <a:pt x="102394" y="62972"/>
                    <a:pt x="102084" y="62972"/>
                  </a:cubicBezTo>
                  <a:cubicBezTo>
                    <a:pt x="101787" y="62972"/>
                    <a:pt x="101513" y="62722"/>
                    <a:pt x="101513" y="62401"/>
                  </a:cubicBezTo>
                  <a:cubicBezTo>
                    <a:pt x="101513" y="62091"/>
                    <a:pt x="101775" y="61841"/>
                    <a:pt x="102084" y="61841"/>
                  </a:cubicBezTo>
                  <a:close/>
                  <a:moveTo>
                    <a:pt x="105799" y="61841"/>
                  </a:moveTo>
                  <a:cubicBezTo>
                    <a:pt x="106121" y="61841"/>
                    <a:pt x="106371" y="62091"/>
                    <a:pt x="106371" y="62401"/>
                  </a:cubicBezTo>
                  <a:cubicBezTo>
                    <a:pt x="106371" y="62722"/>
                    <a:pt x="106109" y="62972"/>
                    <a:pt x="105799" y="62972"/>
                  </a:cubicBezTo>
                  <a:cubicBezTo>
                    <a:pt x="105490" y="62972"/>
                    <a:pt x="105239" y="62722"/>
                    <a:pt x="105239" y="62401"/>
                  </a:cubicBezTo>
                  <a:cubicBezTo>
                    <a:pt x="105251" y="62079"/>
                    <a:pt x="105490" y="61841"/>
                    <a:pt x="105799" y="61841"/>
                  </a:cubicBezTo>
                  <a:close/>
                  <a:moveTo>
                    <a:pt x="109538" y="61841"/>
                  </a:moveTo>
                  <a:cubicBezTo>
                    <a:pt x="109835" y="61841"/>
                    <a:pt x="110109" y="62091"/>
                    <a:pt x="110109" y="62401"/>
                  </a:cubicBezTo>
                  <a:cubicBezTo>
                    <a:pt x="110109" y="62722"/>
                    <a:pt x="109847" y="62972"/>
                    <a:pt x="109538" y="62972"/>
                  </a:cubicBezTo>
                  <a:cubicBezTo>
                    <a:pt x="109228" y="62972"/>
                    <a:pt x="108978" y="62722"/>
                    <a:pt x="108978" y="62401"/>
                  </a:cubicBezTo>
                  <a:cubicBezTo>
                    <a:pt x="108978" y="62091"/>
                    <a:pt x="109228" y="61841"/>
                    <a:pt x="109538" y="61841"/>
                  </a:cubicBezTo>
                  <a:close/>
                  <a:moveTo>
                    <a:pt x="113264" y="61841"/>
                  </a:moveTo>
                  <a:cubicBezTo>
                    <a:pt x="113574" y="61841"/>
                    <a:pt x="113824" y="62091"/>
                    <a:pt x="113824" y="62401"/>
                  </a:cubicBezTo>
                  <a:cubicBezTo>
                    <a:pt x="113824" y="62722"/>
                    <a:pt x="113574" y="62972"/>
                    <a:pt x="113264" y="62972"/>
                  </a:cubicBezTo>
                  <a:cubicBezTo>
                    <a:pt x="112943" y="62972"/>
                    <a:pt x="112693" y="62722"/>
                    <a:pt x="112693" y="62401"/>
                  </a:cubicBezTo>
                  <a:cubicBezTo>
                    <a:pt x="112705" y="62079"/>
                    <a:pt x="112943" y="61841"/>
                    <a:pt x="113264" y="61841"/>
                  </a:cubicBezTo>
                  <a:close/>
                  <a:moveTo>
                    <a:pt x="116991" y="61841"/>
                  </a:moveTo>
                  <a:cubicBezTo>
                    <a:pt x="117289" y="61841"/>
                    <a:pt x="117562" y="62091"/>
                    <a:pt x="117562" y="62401"/>
                  </a:cubicBezTo>
                  <a:cubicBezTo>
                    <a:pt x="117562" y="62722"/>
                    <a:pt x="117312" y="62972"/>
                    <a:pt x="116991" y="62972"/>
                  </a:cubicBezTo>
                  <a:cubicBezTo>
                    <a:pt x="116681" y="62972"/>
                    <a:pt x="116431" y="62722"/>
                    <a:pt x="116431" y="62401"/>
                  </a:cubicBezTo>
                  <a:cubicBezTo>
                    <a:pt x="116431" y="62091"/>
                    <a:pt x="116681" y="61841"/>
                    <a:pt x="116991" y="61841"/>
                  </a:cubicBezTo>
                  <a:close/>
                  <a:moveTo>
                    <a:pt x="120718" y="61841"/>
                  </a:moveTo>
                  <a:cubicBezTo>
                    <a:pt x="121027" y="61841"/>
                    <a:pt x="121277" y="62091"/>
                    <a:pt x="121277" y="62401"/>
                  </a:cubicBezTo>
                  <a:cubicBezTo>
                    <a:pt x="121277" y="62722"/>
                    <a:pt x="121027" y="62972"/>
                    <a:pt x="120718" y="62972"/>
                  </a:cubicBezTo>
                  <a:cubicBezTo>
                    <a:pt x="120408" y="62972"/>
                    <a:pt x="120146" y="62722"/>
                    <a:pt x="120146" y="62401"/>
                  </a:cubicBezTo>
                  <a:cubicBezTo>
                    <a:pt x="120170" y="62079"/>
                    <a:pt x="120420" y="61841"/>
                    <a:pt x="120718" y="61841"/>
                  </a:cubicBezTo>
                  <a:close/>
                  <a:moveTo>
                    <a:pt x="124456" y="61841"/>
                  </a:moveTo>
                  <a:cubicBezTo>
                    <a:pt x="124754" y="61841"/>
                    <a:pt x="125016" y="62091"/>
                    <a:pt x="125016" y="62401"/>
                  </a:cubicBezTo>
                  <a:cubicBezTo>
                    <a:pt x="125016" y="62722"/>
                    <a:pt x="124766" y="62972"/>
                    <a:pt x="124456" y="62972"/>
                  </a:cubicBezTo>
                  <a:cubicBezTo>
                    <a:pt x="124135" y="62972"/>
                    <a:pt x="123885" y="62722"/>
                    <a:pt x="123885" y="62401"/>
                  </a:cubicBezTo>
                  <a:cubicBezTo>
                    <a:pt x="123885" y="62091"/>
                    <a:pt x="124135" y="61841"/>
                    <a:pt x="124456" y="61841"/>
                  </a:cubicBezTo>
                  <a:close/>
                  <a:moveTo>
                    <a:pt x="128171" y="61841"/>
                  </a:moveTo>
                  <a:cubicBezTo>
                    <a:pt x="128480" y="61841"/>
                    <a:pt x="128742" y="62091"/>
                    <a:pt x="128742" y="62401"/>
                  </a:cubicBezTo>
                  <a:cubicBezTo>
                    <a:pt x="128742" y="62722"/>
                    <a:pt x="128480" y="62972"/>
                    <a:pt x="128171" y="62972"/>
                  </a:cubicBezTo>
                  <a:cubicBezTo>
                    <a:pt x="127861" y="62972"/>
                    <a:pt x="127611" y="62722"/>
                    <a:pt x="127611" y="62401"/>
                  </a:cubicBezTo>
                  <a:cubicBezTo>
                    <a:pt x="127611" y="62079"/>
                    <a:pt x="127861" y="61841"/>
                    <a:pt x="128171" y="61841"/>
                  </a:cubicBezTo>
                  <a:close/>
                  <a:moveTo>
                    <a:pt x="131898" y="61841"/>
                  </a:moveTo>
                  <a:cubicBezTo>
                    <a:pt x="132195" y="61841"/>
                    <a:pt x="132457" y="62091"/>
                    <a:pt x="132457" y="62401"/>
                  </a:cubicBezTo>
                  <a:cubicBezTo>
                    <a:pt x="132457" y="62722"/>
                    <a:pt x="132207" y="62972"/>
                    <a:pt x="131898" y="62972"/>
                  </a:cubicBezTo>
                  <a:cubicBezTo>
                    <a:pt x="131600" y="62972"/>
                    <a:pt x="131326" y="62722"/>
                    <a:pt x="131326" y="62401"/>
                  </a:cubicBezTo>
                  <a:cubicBezTo>
                    <a:pt x="131338" y="62091"/>
                    <a:pt x="131576" y="61841"/>
                    <a:pt x="131898" y="61841"/>
                  </a:cubicBezTo>
                  <a:close/>
                  <a:moveTo>
                    <a:pt x="135624" y="61841"/>
                  </a:moveTo>
                  <a:cubicBezTo>
                    <a:pt x="135946" y="61841"/>
                    <a:pt x="136196" y="62091"/>
                    <a:pt x="136196" y="62401"/>
                  </a:cubicBezTo>
                  <a:cubicBezTo>
                    <a:pt x="136196" y="62722"/>
                    <a:pt x="135934" y="62972"/>
                    <a:pt x="135624" y="62972"/>
                  </a:cubicBezTo>
                  <a:cubicBezTo>
                    <a:pt x="135315" y="62972"/>
                    <a:pt x="135065" y="62722"/>
                    <a:pt x="135065" y="62401"/>
                  </a:cubicBezTo>
                  <a:cubicBezTo>
                    <a:pt x="135065" y="62079"/>
                    <a:pt x="135315" y="61841"/>
                    <a:pt x="135624" y="61841"/>
                  </a:cubicBezTo>
                  <a:close/>
                  <a:moveTo>
                    <a:pt x="139351" y="61841"/>
                  </a:moveTo>
                  <a:cubicBezTo>
                    <a:pt x="139649" y="61841"/>
                    <a:pt x="139910" y="62091"/>
                    <a:pt x="139910" y="62401"/>
                  </a:cubicBezTo>
                  <a:cubicBezTo>
                    <a:pt x="139910" y="62722"/>
                    <a:pt x="139660" y="62972"/>
                    <a:pt x="139351" y="62972"/>
                  </a:cubicBezTo>
                  <a:cubicBezTo>
                    <a:pt x="139053" y="62972"/>
                    <a:pt x="138779" y="62722"/>
                    <a:pt x="138779" y="62401"/>
                  </a:cubicBezTo>
                  <a:cubicBezTo>
                    <a:pt x="138803" y="62091"/>
                    <a:pt x="139041" y="61841"/>
                    <a:pt x="139351" y="61841"/>
                  </a:cubicBezTo>
                  <a:close/>
                  <a:moveTo>
                    <a:pt x="143089" y="61841"/>
                  </a:moveTo>
                  <a:cubicBezTo>
                    <a:pt x="143399" y="61841"/>
                    <a:pt x="143649" y="62091"/>
                    <a:pt x="143649" y="62401"/>
                  </a:cubicBezTo>
                  <a:cubicBezTo>
                    <a:pt x="143649" y="62722"/>
                    <a:pt x="143399" y="62972"/>
                    <a:pt x="143089" y="62972"/>
                  </a:cubicBezTo>
                  <a:cubicBezTo>
                    <a:pt x="142768" y="62972"/>
                    <a:pt x="142518" y="62722"/>
                    <a:pt x="142518" y="62401"/>
                  </a:cubicBezTo>
                  <a:cubicBezTo>
                    <a:pt x="142518" y="62079"/>
                    <a:pt x="142768" y="61841"/>
                    <a:pt x="143089" y="61841"/>
                  </a:cubicBezTo>
                  <a:close/>
                  <a:moveTo>
                    <a:pt x="146804" y="61841"/>
                  </a:moveTo>
                  <a:cubicBezTo>
                    <a:pt x="147102" y="61841"/>
                    <a:pt x="147376" y="62091"/>
                    <a:pt x="147376" y="62401"/>
                  </a:cubicBezTo>
                  <a:cubicBezTo>
                    <a:pt x="147376" y="62722"/>
                    <a:pt x="147114" y="62972"/>
                    <a:pt x="146804" y="62972"/>
                  </a:cubicBezTo>
                  <a:cubicBezTo>
                    <a:pt x="146495" y="62972"/>
                    <a:pt x="146245" y="62722"/>
                    <a:pt x="146245" y="62401"/>
                  </a:cubicBezTo>
                  <a:cubicBezTo>
                    <a:pt x="146257" y="62091"/>
                    <a:pt x="146495" y="61841"/>
                    <a:pt x="146804" y="61841"/>
                  </a:cubicBezTo>
                  <a:close/>
                  <a:moveTo>
                    <a:pt x="150543" y="61841"/>
                  </a:moveTo>
                  <a:cubicBezTo>
                    <a:pt x="150852" y="61841"/>
                    <a:pt x="151102" y="62091"/>
                    <a:pt x="151102" y="62401"/>
                  </a:cubicBezTo>
                  <a:cubicBezTo>
                    <a:pt x="151102" y="62722"/>
                    <a:pt x="150852" y="62972"/>
                    <a:pt x="150543" y="62972"/>
                  </a:cubicBezTo>
                  <a:cubicBezTo>
                    <a:pt x="150233" y="62972"/>
                    <a:pt x="149971" y="62722"/>
                    <a:pt x="149971" y="62401"/>
                  </a:cubicBezTo>
                  <a:cubicBezTo>
                    <a:pt x="149971" y="62079"/>
                    <a:pt x="150233" y="61841"/>
                    <a:pt x="150543" y="61841"/>
                  </a:cubicBezTo>
                  <a:close/>
                  <a:moveTo>
                    <a:pt x="154258" y="61841"/>
                  </a:moveTo>
                  <a:cubicBezTo>
                    <a:pt x="154555" y="61841"/>
                    <a:pt x="154829" y="62091"/>
                    <a:pt x="154829" y="62401"/>
                  </a:cubicBezTo>
                  <a:cubicBezTo>
                    <a:pt x="154829" y="62722"/>
                    <a:pt x="154567" y="62972"/>
                    <a:pt x="154258" y="62972"/>
                  </a:cubicBezTo>
                  <a:cubicBezTo>
                    <a:pt x="153948" y="62972"/>
                    <a:pt x="153698" y="62722"/>
                    <a:pt x="153698" y="62401"/>
                  </a:cubicBezTo>
                  <a:cubicBezTo>
                    <a:pt x="153710" y="62091"/>
                    <a:pt x="153948" y="61841"/>
                    <a:pt x="154258" y="61841"/>
                  </a:cubicBezTo>
                  <a:close/>
                  <a:moveTo>
                    <a:pt x="3405" y="63698"/>
                  </a:moveTo>
                  <a:cubicBezTo>
                    <a:pt x="3703" y="63698"/>
                    <a:pt x="3977" y="63948"/>
                    <a:pt x="3977" y="64270"/>
                  </a:cubicBezTo>
                  <a:cubicBezTo>
                    <a:pt x="3977" y="64568"/>
                    <a:pt x="3727" y="64829"/>
                    <a:pt x="3405" y="64829"/>
                  </a:cubicBezTo>
                  <a:cubicBezTo>
                    <a:pt x="3096" y="64829"/>
                    <a:pt x="2846" y="64579"/>
                    <a:pt x="2846" y="64270"/>
                  </a:cubicBezTo>
                  <a:cubicBezTo>
                    <a:pt x="2858" y="63937"/>
                    <a:pt x="3096" y="63698"/>
                    <a:pt x="3405" y="63698"/>
                  </a:cubicBezTo>
                  <a:close/>
                  <a:moveTo>
                    <a:pt x="7132" y="63698"/>
                  </a:moveTo>
                  <a:cubicBezTo>
                    <a:pt x="7430" y="63698"/>
                    <a:pt x="7692" y="63948"/>
                    <a:pt x="7692" y="64270"/>
                  </a:cubicBezTo>
                  <a:cubicBezTo>
                    <a:pt x="7692" y="64568"/>
                    <a:pt x="7442" y="64829"/>
                    <a:pt x="7132" y="64829"/>
                  </a:cubicBezTo>
                  <a:cubicBezTo>
                    <a:pt x="6834" y="64829"/>
                    <a:pt x="6560" y="64579"/>
                    <a:pt x="6560" y="64270"/>
                  </a:cubicBezTo>
                  <a:cubicBezTo>
                    <a:pt x="6584" y="63937"/>
                    <a:pt x="6822" y="63698"/>
                    <a:pt x="7132" y="63698"/>
                  </a:cubicBezTo>
                  <a:close/>
                  <a:moveTo>
                    <a:pt x="10871" y="63698"/>
                  </a:moveTo>
                  <a:cubicBezTo>
                    <a:pt x="11168" y="63698"/>
                    <a:pt x="11430" y="63948"/>
                    <a:pt x="11430" y="64270"/>
                  </a:cubicBezTo>
                  <a:cubicBezTo>
                    <a:pt x="11430" y="64568"/>
                    <a:pt x="11180" y="64829"/>
                    <a:pt x="10871" y="64829"/>
                  </a:cubicBezTo>
                  <a:cubicBezTo>
                    <a:pt x="10573" y="64829"/>
                    <a:pt x="10299" y="64579"/>
                    <a:pt x="10299" y="64270"/>
                  </a:cubicBezTo>
                  <a:cubicBezTo>
                    <a:pt x="10299" y="63937"/>
                    <a:pt x="10549" y="63698"/>
                    <a:pt x="10871" y="63698"/>
                  </a:cubicBezTo>
                  <a:close/>
                  <a:moveTo>
                    <a:pt x="14585" y="63698"/>
                  </a:moveTo>
                  <a:cubicBezTo>
                    <a:pt x="14883" y="63698"/>
                    <a:pt x="15157" y="63948"/>
                    <a:pt x="15157" y="64270"/>
                  </a:cubicBezTo>
                  <a:cubicBezTo>
                    <a:pt x="15157" y="64568"/>
                    <a:pt x="14895" y="64829"/>
                    <a:pt x="14585" y="64829"/>
                  </a:cubicBezTo>
                  <a:cubicBezTo>
                    <a:pt x="14288" y="64829"/>
                    <a:pt x="14014" y="64579"/>
                    <a:pt x="14014" y="64270"/>
                  </a:cubicBezTo>
                  <a:cubicBezTo>
                    <a:pt x="14038" y="63937"/>
                    <a:pt x="14276" y="63698"/>
                    <a:pt x="14585" y="63698"/>
                  </a:cubicBezTo>
                  <a:close/>
                  <a:moveTo>
                    <a:pt x="18324" y="63698"/>
                  </a:moveTo>
                  <a:cubicBezTo>
                    <a:pt x="18622" y="63698"/>
                    <a:pt x="18883" y="63948"/>
                    <a:pt x="18883" y="64270"/>
                  </a:cubicBezTo>
                  <a:cubicBezTo>
                    <a:pt x="18883" y="64568"/>
                    <a:pt x="18633" y="64829"/>
                    <a:pt x="18324" y="64829"/>
                  </a:cubicBezTo>
                  <a:cubicBezTo>
                    <a:pt x="18026" y="64829"/>
                    <a:pt x="17752" y="64579"/>
                    <a:pt x="17752" y="64270"/>
                  </a:cubicBezTo>
                  <a:cubicBezTo>
                    <a:pt x="17752" y="63937"/>
                    <a:pt x="18014" y="63698"/>
                    <a:pt x="18324" y="63698"/>
                  </a:cubicBezTo>
                  <a:close/>
                  <a:moveTo>
                    <a:pt x="22039" y="63698"/>
                  </a:moveTo>
                  <a:cubicBezTo>
                    <a:pt x="22336" y="63698"/>
                    <a:pt x="22610" y="63948"/>
                    <a:pt x="22610" y="64270"/>
                  </a:cubicBezTo>
                  <a:cubicBezTo>
                    <a:pt x="22610" y="64568"/>
                    <a:pt x="22360" y="64829"/>
                    <a:pt x="22039" y="64829"/>
                  </a:cubicBezTo>
                  <a:cubicBezTo>
                    <a:pt x="21729" y="64829"/>
                    <a:pt x="21479" y="64579"/>
                    <a:pt x="21479" y="64270"/>
                  </a:cubicBezTo>
                  <a:cubicBezTo>
                    <a:pt x="21491" y="63937"/>
                    <a:pt x="21729" y="63698"/>
                    <a:pt x="22039" y="63698"/>
                  </a:cubicBezTo>
                  <a:close/>
                  <a:moveTo>
                    <a:pt x="25777" y="63698"/>
                  </a:moveTo>
                  <a:cubicBezTo>
                    <a:pt x="26075" y="63698"/>
                    <a:pt x="26349" y="63948"/>
                    <a:pt x="26349" y="64270"/>
                  </a:cubicBezTo>
                  <a:cubicBezTo>
                    <a:pt x="26349" y="64568"/>
                    <a:pt x="26087" y="64829"/>
                    <a:pt x="25777" y="64829"/>
                  </a:cubicBezTo>
                  <a:cubicBezTo>
                    <a:pt x="25468" y="64829"/>
                    <a:pt x="25206" y="64579"/>
                    <a:pt x="25206" y="64270"/>
                  </a:cubicBezTo>
                  <a:cubicBezTo>
                    <a:pt x="25218" y="63937"/>
                    <a:pt x="25468" y="63698"/>
                    <a:pt x="25777" y="63698"/>
                  </a:cubicBezTo>
                  <a:close/>
                  <a:moveTo>
                    <a:pt x="29504" y="63698"/>
                  </a:moveTo>
                  <a:cubicBezTo>
                    <a:pt x="29801" y="63698"/>
                    <a:pt x="30063" y="63948"/>
                    <a:pt x="30063" y="64270"/>
                  </a:cubicBezTo>
                  <a:cubicBezTo>
                    <a:pt x="30063" y="64568"/>
                    <a:pt x="29813" y="64829"/>
                    <a:pt x="29504" y="64829"/>
                  </a:cubicBezTo>
                  <a:cubicBezTo>
                    <a:pt x="29182" y="64829"/>
                    <a:pt x="28932" y="64579"/>
                    <a:pt x="28932" y="64270"/>
                  </a:cubicBezTo>
                  <a:cubicBezTo>
                    <a:pt x="28944" y="63937"/>
                    <a:pt x="29182" y="63698"/>
                    <a:pt x="29504" y="63698"/>
                  </a:cubicBezTo>
                  <a:close/>
                  <a:moveTo>
                    <a:pt x="33230" y="63698"/>
                  </a:moveTo>
                  <a:cubicBezTo>
                    <a:pt x="33528" y="63698"/>
                    <a:pt x="33802" y="63948"/>
                    <a:pt x="33802" y="64270"/>
                  </a:cubicBezTo>
                  <a:cubicBezTo>
                    <a:pt x="33802" y="64568"/>
                    <a:pt x="33552" y="64829"/>
                    <a:pt x="33230" y="64829"/>
                  </a:cubicBezTo>
                  <a:cubicBezTo>
                    <a:pt x="32921" y="64829"/>
                    <a:pt x="32671" y="64579"/>
                    <a:pt x="32671" y="64270"/>
                  </a:cubicBezTo>
                  <a:cubicBezTo>
                    <a:pt x="32671" y="63937"/>
                    <a:pt x="32921" y="63698"/>
                    <a:pt x="33230" y="63698"/>
                  </a:cubicBezTo>
                  <a:close/>
                  <a:moveTo>
                    <a:pt x="36957" y="63698"/>
                  </a:moveTo>
                  <a:cubicBezTo>
                    <a:pt x="37255" y="63698"/>
                    <a:pt x="37517" y="63948"/>
                    <a:pt x="37517" y="64270"/>
                  </a:cubicBezTo>
                  <a:cubicBezTo>
                    <a:pt x="37517" y="64568"/>
                    <a:pt x="37267" y="64829"/>
                    <a:pt x="36957" y="64829"/>
                  </a:cubicBezTo>
                  <a:cubicBezTo>
                    <a:pt x="36648" y="64829"/>
                    <a:pt x="36386" y="64579"/>
                    <a:pt x="36386" y="64270"/>
                  </a:cubicBezTo>
                  <a:cubicBezTo>
                    <a:pt x="36409" y="63937"/>
                    <a:pt x="36648" y="63698"/>
                    <a:pt x="36957" y="63698"/>
                  </a:cubicBezTo>
                  <a:close/>
                  <a:moveTo>
                    <a:pt x="40672" y="63698"/>
                  </a:moveTo>
                  <a:cubicBezTo>
                    <a:pt x="40970" y="63698"/>
                    <a:pt x="41243" y="63948"/>
                    <a:pt x="41243" y="64270"/>
                  </a:cubicBezTo>
                  <a:cubicBezTo>
                    <a:pt x="41243" y="64568"/>
                    <a:pt x="40993" y="64829"/>
                    <a:pt x="40672" y="64829"/>
                  </a:cubicBezTo>
                  <a:cubicBezTo>
                    <a:pt x="40374" y="64829"/>
                    <a:pt x="40112" y="64579"/>
                    <a:pt x="40112" y="64270"/>
                  </a:cubicBezTo>
                  <a:cubicBezTo>
                    <a:pt x="40124" y="63937"/>
                    <a:pt x="40362" y="63698"/>
                    <a:pt x="40672" y="63698"/>
                  </a:cubicBezTo>
                  <a:close/>
                  <a:moveTo>
                    <a:pt x="44410" y="63698"/>
                  </a:moveTo>
                  <a:cubicBezTo>
                    <a:pt x="44708" y="63698"/>
                    <a:pt x="44982" y="63948"/>
                    <a:pt x="44982" y="64270"/>
                  </a:cubicBezTo>
                  <a:cubicBezTo>
                    <a:pt x="44982" y="64568"/>
                    <a:pt x="44720" y="64829"/>
                    <a:pt x="44410" y="64829"/>
                  </a:cubicBezTo>
                  <a:cubicBezTo>
                    <a:pt x="44113" y="64829"/>
                    <a:pt x="43851" y="64579"/>
                    <a:pt x="43851" y="64270"/>
                  </a:cubicBezTo>
                  <a:cubicBezTo>
                    <a:pt x="43851" y="63937"/>
                    <a:pt x="44101" y="63698"/>
                    <a:pt x="44410" y="63698"/>
                  </a:cubicBezTo>
                  <a:close/>
                  <a:moveTo>
                    <a:pt x="48137" y="63698"/>
                  </a:moveTo>
                  <a:cubicBezTo>
                    <a:pt x="48435" y="63698"/>
                    <a:pt x="48697" y="63948"/>
                    <a:pt x="48697" y="64270"/>
                  </a:cubicBezTo>
                  <a:cubicBezTo>
                    <a:pt x="48697" y="64568"/>
                    <a:pt x="48447" y="64829"/>
                    <a:pt x="48137" y="64829"/>
                  </a:cubicBezTo>
                  <a:cubicBezTo>
                    <a:pt x="47839" y="64829"/>
                    <a:pt x="47566" y="64579"/>
                    <a:pt x="47566" y="64270"/>
                  </a:cubicBezTo>
                  <a:cubicBezTo>
                    <a:pt x="47578" y="63937"/>
                    <a:pt x="47839" y="63698"/>
                    <a:pt x="48137" y="63698"/>
                  </a:cubicBezTo>
                  <a:close/>
                  <a:moveTo>
                    <a:pt x="51864" y="63698"/>
                  </a:moveTo>
                  <a:cubicBezTo>
                    <a:pt x="52161" y="63698"/>
                    <a:pt x="52435" y="63948"/>
                    <a:pt x="52435" y="64270"/>
                  </a:cubicBezTo>
                  <a:cubicBezTo>
                    <a:pt x="52435" y="64568"/>
                    <a:pt x="52185" y="64829"/>
                    <a:pt x="51864" y="64829"/>
                  </a:cubicBezTo>
                  <a:cubicBezTo>
                    <a:pt x="51566" y="64829"/>
                    <a:pt x="51304" y="64579"/>
                    <a:pt x="51304" y="64270"/>
                  </a:cubicBezTo>
                  <a:cubicBezTo>
                    <a:pt x="51304" y="63937"/>
                    <a:pt x="51554" y="63698"/>
                    <a:pt x="51864" y="63698"/>
                  </a:cubicBezTo>
                  <a:close/>
                  <a:moveTo>
                    <a:pt x="55602" y="63698"/>
                  </a:moveTo>
                  <a:cubicBezTo>
                    <a:pt x="55900" y="63698"/>
                    <a:pt x="56174" y="63948"/>
                    <a:pt x="56174" y="64270"/>
                  </a:cubicBezTo>
                  <a:cubicBezTo>
                    <a:pt x="56174" y="64568"/>
                    <a:pt x="55912" y="64829"/>
                    <a:pt x="55602" y="64829"/>
                  </a:cubicBezTo>
                  <a:cubicBezTo>
                    <a:pt x="55293" y="64829"/>
                    <a:pt x="55043" y="64579"/>
                    <a:pt x="55043" y="64270"/>
                  </a:cubicBezTo>
                  <a:cubicBezTo>
                    <a:pt x="55043" y="63937"/>
                    <a:pt x="55293" y="63698"/>
                    <a:pt x="55602" y="63698"/>
                  </a:cubicBezTo>
                  <a:close/>
                  <a:moveTo>
                    <a:pt x="59329" y="63698"/>
                  </a:moveTo>
                  <a:cubicBezTo>
                    <a:pt x="59627" y="63698"/>
                    <a:pt x="59889" y="63948"/>
                    <a:pt x="59889" y="64270"/>
                  </a:cubicBezTo>
                  <a:cubicBezTo>
                    <a:pt x="59889" y="64568"/>
                    <a:pt x="59639" y="64829"/>
                    <a:pt x="59329" y="64829"/>
                  </a:cubicBezTo>
                  <a:cubicBezTo>
                    <a:pt x="59008" y="64829"/>
                    <a:pt x="58757" y="64579"/>
                    <a:pt x="58757" y="64270"/>
                  </a:cubicBezTo>
                  <a:cubicBezTo>
                    <a:pt x="58757" y="63937"/>
                    <a:pt x="59008" y="63698"/>
                    <a:pt x="59329" y="63698"/>
                  </a:cubicBezTo>
                  <a:close/>
                  <a:moveTo>
                    <a:pt x="63056" y="63698"/>
                  </a:moveTo>
                  <a:cubicBezTo>
                    <a:pt x="63353" y="63698"/>
                    <a:pt x="63627" y="63948"/>
                    <a:pt x="63627" y="64270"/>
                  </a:cubicBezTo>
                  <a:cubicBezTo>
                    <a:pt x="63627" y="64568"/>
                    <a:pt x="63377" y="64829"/>
                    <a:pt x="63056" y="64829"/>
                  </a:cubicBezTo>
                  <a:cubicBezTo>
                    <a:pt x="62746" y="64829"/>
                    <a:pt x="62496" y="64579"/>
                    <a:pt x="62496" y="64270"/>
                  </a:cubicBezTo>
                  <a:cubicBezTo>
                    <a:pt x="62496" y="63937"/>
                    <a:pt x="62746" y="63698"/>
                    <a:pt x="63056" y="63698"/>
                  </a:cubicBezTo>
                  <a:close/>
                  <a:moveTo>
                    <a:pt x="66782" y="63698"/>
                  </a:moveTo>
                  <a:cubicBezTo>
                    <a:pt x="67080" y="63698"/>
                    <a:pt x="67342" y="63948"/>
                    <a:pt x="67342" y="64270"/>
                  </a:cubicBezTo>
                  <a:cubicBezTo>
                    <a:pt x="67342" y="64568"/>
                    <a:pt x="67092" y="64829"/>
                    <a:pt x="66782" y="64829"/>
                  </a:cubicBezTo>
                  <a:cubicBezTo>
                    <a:pt x="66473" y="64829"/>
                    <a:pt x="66211" y="64579"/>
                    <a:pt x="66211" y="64270"/>
                  </a:cubicBezTo>
                  <a:cubicBezTo>
                    <a:pt x="66235" y="63937"/>
                    <a:pt x="66473" y="63698"/>
                    <a:pt x="66782" y="63698"/>
                  </a:cubicBezTo>
                  <a:close/>
                  <a:moveTo>
                    <a:pt x="70509" y="63698"/>
                  </a:moveTo>
                  <a:cubicBezTo>
                    <a:pt x="70807" y="63698"/>
                    <a:pt x="71080" y="63948"/>
                    <a:pt x="71080" y="64270"/>
                  </a:cubicBezTo>
                  <a:cubicBezTo>
                    <a:pt x="71080" y="64568"/>
                    <a:pt x="70830" y="64829"/>
                    <a:pt x="70509" y="64829"/>
                  </a:cubicBezTo>
                  <a:cubicBezTo>
                    <a:pt x="70199" y="64829"/>
                    <a:pt x="69949" y="64579"/>
                    <a:pt x="69949" y="64270"/>
                  </a:cubicBezTo>
                  <a:cubicBezTo>
                    <a:pt x="69949" y="63937"/>
                    <a:pt x="70199" y="63698"/>
                    <a:pt x="70509" y="63698"/>
                  </a:cubicBezTo>
                  <a:close/>
                  <a:moveTo>
                    <a:pt x="74236" y="63698"/>
                  </a:moveTo>
                  <a:cubicBezTo>
                    <a:pt x="74533" y="63698"/>
                    <a:pt x="74795" y="63948"/>
                    <a:pt x="74795" y="64270"/>
                  </a:cubicBezTo>
                  <a:cubicBezTo>
                    <a:pt x="74795" y="64568"/>
                    <a:pt x="74545" y="64829"/>
                    <a:pt x="74236" y="64829"/>
                  </a:cubicBezTo>
                  <a:cubicBezTo>
                    <a:pt x="73938" y="64829"/>
                    <a:pt x="73676" y="64579"/>
                    <a:pt x="73676" y="64270"/>
                  </a:cubicBezTo>
                  <a:cubicBezTo>
                    <a:pt x="73676" y="63937"/>
                    <a:pt x="73926" y="63698"/>
                    <a:pt x="74236" y="63698"/>
                  </a:cubicBezTo>
                  <a:close/>
                  <a:moveTo>
                    <a:pt x="77855" y="63698"/>
                  </a:moveTo>
                  <a:cubicBezTo>
                    <a:pt x="78153" y="63698"/>
                    <a:pt x="78415" y="63948"/>
                    <a:pt x="78415" y="64270"/>
                  </a:cubicBezTo>
                  <a:cubicBezTo>
                    <a:pt x="78415" y="64568"/>
                    <a:pt x="78165" y="64829"/>
                    <a:pt x="77855" y="64829"/>
                  </a:cubicBezTo>
                  <a:cubicBezTo>
                    <a:pt x="77546" y="64829"/>
                    <a:pt x="77284" y="64579"/>
                    <a:pt x="77284" y="64270"/>
                  </a:cubicBezTo>
                  <a:cubicBezTo>
                    <a:pt x="77284" y="63937"/>
                    <a:pt x="77546" y="63698"/>
                    <a:pt x="77855" y="63698"/>
                  </a:cubicBezTo>
                  <a:close/>
                  <a:moveTo>
                    <a:pt x="81570" y="63698"/>
                  </a:moveTo>
                  <a:cubicBezTo>
                    <a:pt x="81868" y="63698"/>
                    <a:pt x="82141" y="63948"/>
                    <a:pt x="82141" y="64270"/>
                  </a:cubicBezTo>
                  <a:cubicBezTo>
                    <a:pt x="82141" y="64568"/>
                    <a:pt x="81879" y="64829"/>
                    <a:pt x="81570" y="64829"/>
                  </a:cubicBezTo>
                  <a:cubicBezTo>
                    <a:pt x="81260" y="64829"/>
                    <a:pt x="81010" y="64579"/>
                    <a:pt x="81010" y="64270"/>
                  </a:cubicBezTo>
                  <a:cubicBezTo>
                    <a:pt x="81022" y="63937"/>
                    <a:pt x="81260" y="63698"/>
                    <a:pt x="81570" y="63698"/>
                  </a:cubicBezTo>
                  <a:close/>
                  <a:moveTo>
                    <a:pt x="85308" y="63698"/>
                  </a:moveTo>
                  <a:cubicBezTo>
                    <a:pt x="85606" y="63698"/>
                    <a:pt x="85880" y="63948"/>
                    <a:pt x="85880" y="64270"/>
                  </a:cubicBezTo>
                  <a:cubicBezTo>
                    <a:pt x="85880" y="64568"/>
                    <a:pt x="85618" y="64829"/>
                    <a:pt x="85308" y="64829"/>
                  </a:cubicBezTo>
                  <a:cubicBezTo>
                    <a:pt x="84999" y="64829"/>
                    <a:pt x="84749" y="64579"/>
                    <a:pt x="84749" y="64270"/>
                  </a:cubicBezTo>
                  <a:cubicBezTo>
                    <a:pt x="84749" y="63937"/>
                    <a:pt x="84999" y="63698"/>
                    <a:pt x="85308" y="63698"/>
                  </a:cubicBezTo>
                  <a:close/>
                  <a:moveTo>
                    <a:pt x="89035" y="63698"/>
                  </a:moveTo>
                  <a:cubicBezTo>
                    <a:pt x="89333" y="63698"/>
                    <a:pt x="89595" y="63948"/>
                    <a:pt x="89595" y="64270"/>
                  </a:cubicBezTo>
                  <a:cubicBezTo>
                    <a:pt x="89595" y="64568"/>
                    <a:pt x="89345" y="64829"/>
                    <a:pt x="89035" y="64829"/>
                  </a:cubicBezTo>
                  <a:cubicBezTo>
                    <a:pt x="88714" y="64829"/>
                    <a:pt x="88464" y="64579"/>
                    <a:pt x="88464" y="64270"/>
                  </a:cubicBezTo>
                  <a:cubicBezTo>
                    <a:pt x="88475" y="63937"/>
                    <a:pt x="88714" y="63698"/>
                    <a:pt x="89035" y="63698"/>
                  </a:cubicBezTo>
                  <a:close/>
                  <a:moveTo>
                    <a:pt x="92762" y="63698"/>
                  </a:moveTo>
                  <a:cubicBezTo>
                    <a:pt x="93059" y="63698"/>
                    <a:pt x="93333" y="63948"/>
                    <a:pt x="93333" y="64270"/>
                  </a:cubicBezTo>
                  <a:cubicBezTo>
                    <a:pt x="93333" y="64568"/>
                    <a:pt x="93071" y="64829"/>
                    <a:pt x="92762" y="64829"/>
                  </a:cubicBezTo>
                  <a:cubicBezTo>
                    <a:pt x="92452" y="64829"/>
                    <a:pt x="92202" y="64579"/>
                    <a:pt x="92202" y="64270"/>
                  </a:cubicBezTo>
                  <a:cubicBezTo>
                    <a:pt x="92202" y="63937"/>
                    <a:pt x="92452" y="63698"/>
                    <a:pt x="92762" y="63698"/>
                  </a:cubicBezTo>
                  <a:close/>
                  <a:moveTo>
                    <a:pt x="96488" y="63698"/>
                  </a:moveTo>
                  <a:cubicBezTo>
                    <a:pt x="96786" y="63698"/>
                    <a:pt x="97048" y="63948"/>
                    <a:pt x="97048" y="64270"/>
                  </a:cubicBezTo>
                  <a:cubicBezTo>
                    <a:pt x="97048" y="64568"/>
                    <a:pt x="96798" y="64829"/>
                    <a:pt x="96488" y="64829"/>
                  </a:cubicBezTo>
                  <a:cubicBezTo>
                    <a:pt x="96191" y="64829"/>
                    <a:pt x="95917" y="64579"/>
                    <a:pt x="95917" y="64270"/>
                  </a:cubicBezTo>
                  <a:cubicBezTo>
                    <a:pt x="95917" y="63937"/>
                    <a:pt x="96179" y="63698"/>
                    <a:pt x="96488" y="63698"/>
                  </a:cubicBezTo>
                  <a:close/>
                  <a:moveTo>
                    <a:pt x="100203" y="63698"/>
                  </a:moveTo>
                  <a:cubicBezTo>
                    <a:pt x="100501" y="63698"/>
                    <a:pt x="100775" y="63948"/>
                    <a:pt x="100775" y="64270"/>
                  </a:cubicBezTo>
                  <a:cubicBezTo>
                    <a:pt x="100775" y="64568"/>
                    <a:pt x="100513" y="64829"/>
                    <a:pt x="100203" y="64829"/>
                  </a:cubicBezTo>
                  <a:cubicBezTo>
                    <a:pt x="99905" y="64829"/>
                    <a:pt x="99644" y="64579"/>
                    <a:pt x="99644" y="64270"/>
                  </a:cubicBezTo>
                  <a:cubicBezTo>
                    <a:pt x="99655" y="63937"/>
                    <a:pt x="99894" y="63698"/>
                    <a:pt x="100203" y="63698"/>
                  </a:cubicBezTo>
                  <a:close/>
                  <a:moveTo>
                    <a:pt x="103942" y="63698"/>
                  </a:moveTo>
                  <a:cubicBezTo>
                    <a:pt x="104239" y="63698"/>
                    <a:pt x="104513" y="63948"/>
                    <a:pt x="104513" y="64270"/>
                  </a:cubicBezTo>
                  <a:cubicBezTo>
                    <a:pt x="104513" y="64568"/>
                    <a:pt x="104251" y="64829"/>
                    <a:pt x="103942" y="64829"/>
                  </a:cubicBezTo>
                  <a:cubicBezTo>
                    <a:pt x="103644" y="64829"/>
                    <a:pt x="103382" y="64579"/>
                    <a:pt x="103382" y="64270"/>
                  </a:cubicBezTo>
                  <a:cubicBezTo>
                    <a:pt x="103382" y="63937"/>
                    <a:pt x="103632" y="63698"/>
                    <a:pt x="103942" y="63698"/>
                  </a:cubicBezTo>
                  <a:close/>
                  <a:moveTo>
                    <a:pt x="107668" y="63698"/>
                  </a:moveTo>
                  <a:cubicBezTo>
                    <a:pt x="107966" y="63698"/>
                    <a:pt x="108228" y="63948"/>
                    <a:pt x="108228" y="64270"/>
                  </a:cubicBezTo>
                  <a:cubicBezTo>
                    <a:pt x="108228" y="64568"/>
                    <a:pt x="107978" y="64829"/>
                    <a:pt x="107668" y="64829"/>
                  </a:cubicBezTo>
                  <a:cubicBezTo>
                    <a:pt x="107371" y="64829"/>
                    <a:pt x="107097" y="64579"/>
                    <a:pt x="107097" y="64270"/>
                  </a:cubicBezTo>
                  <a:cubicBezTo>
                    <a:pt x="107109" y="63937"/>
                    <a:pt x="107347" y="63698"/>
                    <a:pt x="107668" y="63698"/>
                  </a:cubicBezTo>
                  <a:close/>
                  <a:moveTo>
                    <a:pt x="111395" y="63698"/>
                  </a:moveTo>
                  <a:cubicBezTo>
                    <a:pt x="111693" y="63698"/>
                    <a:pt x="111967" y="63948"/>
                    <a:pt x="111967" y="64270"/>
                  </a:cubicBezTo>
                  <a:cubicBezTo>
                    <a:pt x="111967" y="64568"/>
                    <a:pt x="111705" y="64829"/>
                    <a:pt x="111395" y="64829"/>
                  </a:cubicBezTo>
                  <a:cubicBezTo>
                    <a:pt x="111085" y="64829"/>
                    <a:pt x="110835" y="64579"/>
                    <a:pt x="110835" y="64270"/>
                  </a:cubicBezTo>
                  <a:cubicBezTo>
                    <a:pt x="110835" y="63937"/>
                    <a:pt x="111085" y="63698"/>
                    <a:pt x="111395" y="63698"/>
                  </a:cubicBezTo>
                  <a:close/>
                  <a:moveTo>
                    <a:pt x="115122" y="63698"/>
                  </a:moveTo>
                  <a:cubicBezTo>
                    <a:pt x="115419" y="63698"/>
                    <a:pt x="115681" y="63948"/>
                    <a:pt x="115681" y="64270"/>
                  </a:cubicBezTo>
                  <a:cubicBezTo>
                    <a:pt x="115681" y="64568"/>
                    <a:pt x="115431" y="64829"/>
                    <a:pt x="115122" y="64829"/>
                  </a:cubicBezTo>
                  <a:cubicBezTo>
                    <a:pt x="114812" y="64829"/>
                    <a:pt x="114550" y="64579"/>
                    <a:pt x="114550" y="64270"/>
                  </a:cubicBezTo>
                  <a:cubicBezTo>
                    <a:pt x="114574" y="63937"/>
                    <a:pt x="114812" y="63698"/>
                    <a:pt x="115122" y="63698"/>
                  </a:cubicBezTo>
                  <a:close/>
                  <a:moveTo>
                    <a:pt x="118860" y="63698"/>
                  </a:moveTo>
                  <a:cubicBezTo>
                    <a:pt x="119158" y="63698"/>
                    <a:pt x="119420" y="63948"/>
                    <a:pt x="119420" y="64270"/>
                  </a:cubicBezTo>
                  <a:cubicBezTo>
                    <a:pt x="119420" y="64568"/>
                    <a:pt x="119170" y="64829"/>
                    <a:pt x="118860" y="64829"/>
                  </a:cubicBezTo>
                  <a:cubicBezTo>
                    <a:pt x="118539" y="64829"/>
                    <a:pt x="118289" y="64579"/>
                    <a:pt x="118289" y="64270"/>
                  </a:cubicBezTo>
                  <a:cubicBezTo>
                    <a:pt x="118289" y="63937"/>
                    <a:pt x="118539" y="63698"/>
                    <a:pt x="118860" y="63698"/>
                  </a:cubicBezTo>
                  <a:close/>
                  <a:moveTo>
                    <a:pt x="122575" y="63698"/>
                  </a:moveTo>
                  <a:cubicBezTo>
                    <a:pt x="122873" y="63698"/>
                    <a:pt x="123146" y="63948"/>
                    <a:pt x="123146" y="64270"/>
                  </a:cubicBezTo>
                  <a:cubicBezTo>
                    <a:pt x="123146" y="64568"/>
                    <a:pt x="122885" y="64829"/>
                    <a:pt x="122575" y="64829"/>
                  </a:cubicBezTo>
                  <a:cubicBezTo>
                    <a:pt x="122265" y="64829"/>
                    <a:pt x="122015" y="64579"/>
                    <a:pt x="122015" y="64270"/>
                  </a:cubicBezTo>
                  <a:cubicBezTo>
                    <a:pt x="122027" y="63937"/>
                    <a:pt x="122277" y="63698"/>
                    <a:pt x="122575" y="63698"/>
                  </a:cubicBezTo>
                  <a:close/>
                  <a:moveTo>
                    <a:pt x="126314" y="63698"/>
                  </a:moveTo>
                  <a:cubicBezTo>
                    <a:pt x="126611" y="63698"/>
                    <a:pt x="126873" y="63948"/>
                    <a:pt x="126873" y="64270"/>
                  </a:cubicBezTo>
                  <a:cubicBezTo>
                    <a:pt x="126873" y="64568"/>
                    <a:pt x="126623" y="64829"/>
                    <a:pt x="126314" y="64829"/>
                  </a:cubicBezTo>
                  <a:cubicBezTo>
                    <a:pt x="126004" y="64829"/>
                    <a:pt x="125742" y="64579"/>
                    <a:pt x="125742" y="64270"/>
                  </a:cubicBezTo>
                  <a:cubicBezTo>
                    <a:pt x="125742" y="63937"/>
                    <a:pt x="126004" y="63698"/>
                    <a:pt x="126314" y="63698"/>
                  </a:cubicBezTo>
                  <a:close/>
                  <a:moveTo>
                    <a:pt x="130028" y="63698"/>
                  </a:moveTo>
                  <a:cubicBezTo>
                    <a:pt x="130326" y="63698"/>
                    <a:pt x="130600" y="63948"/>
                    <a:pt x="130600" y="64270"/>
                  </a:cubicBezTo>
                  <a:cubicBezTo>
                    <a:pt x="130600" y="64568"/>
                    <a:pt x="130350" y="64829"/>
                    <a:pt x="130028" y="64829"/>
                  </a:cubicBezTo>
                  <a:cubicBezTo>
                    <a:pt x="129731" y="64829"/>
                    <a:pt x="129469" y="64579"/>
                    <a:pt x="129469" y="64270"/>
                  </a:cubicBezTo>
                  <a:cubicBezTo>
                    <a:pt x="129469" y="63937"/>
                    <a:pt x="129719" y="63698"/>
                    <a:pt x="130028" y="63698"/>
                  </a:cubicBezTo>
                  <a:close/>
                  <a:moveTo>
                    <a:pt x="133767" y="63698"/>
                  </a:moveTo>
                  <a:cubicBezTo>
                    <a:pt x="134065" y="63698"/>
                    <a:pt x="134326" y="63948"/>
                    <a:pt x="134326" y="64270"/>
                  </a:cubicBezTo>
                  <a:cubicBezTo>
                    <a:pt x="134326" y="64568"/>
                    <a:pt x="134076" y="64829"/>
                    <a:pt x="133767" y="64829"/>
                  </a:cubicBezTo>
                  <a:cubicBezTo>
                    <a:pt x="133469" y="64829"/>
                    <a:pt x="133207" y="64579"/>
                    <a:pt x="133207" y="64270"/>
                  </a:cubicBezTo>
                  <a:cubicBezTo>
                    <a:pt x="133207" y="63937"/>
                    <a:pt x="133457" y="63698"/>
                    <a:pt x="133767" y="63698"/>
                  </a:cubicBezTo>
                  <a:close/>
                  <a:moveTo>
                    <a:pt x="137494" y="63698"/>
                  </a:moveTo>
                  <a:cubicBezTo>
                    <a:pt x="137791" y="63698"/>
                    <a:pt x="138053" y="63948"/>
                    <a:pt x="138053" y="64270"/>
                  </a:cubicBezTo>
                  <a:cubicBezTo>
                    <a:pt x="138053" y="64568"/>
                    <a:pt x="137803" y="64829"/>
                    <a:pt x="137494" y="64829"/>
                  </a:cubicBezTo>
                  <a:cubicBezTo>
                    <a:pt x="137196" y="64829"/>
                    <a:pt x="136922" y="64579"/>
                    <a:pt x="136922" y="64270"/>
                  </a:cubicBezTo>
                  <a:cubicBezTo>
                    <a:pt x="136934" y="63937"/>
                    <a:pt x="137172" y="63698"/>
                    <a:pt x="137494" y="63698"/>
                  </a:cubicBezTo>
                  <a:close/>
                  <a:moveTo>
                    <a:pt x="141220" y="63698"/>
                  </a:moveTo>
                  <a:cubicBezTo>
                    <a:pt x="141518" y="63698"/>
                    <a:pt x="141792" y="63948"/>
                    <a:pt x="141792" y="64270"/>
                  </a:cubicBezTo>
                  <a:cubicBezTo>
                    <a:pt x="141792" y="64568"/>
                    <a:pt x="141530" y="64829"/>
                    <a:pt x="141220" y="64829"/>
                  </a:cubicBezTo>
                  <a:cubicBezTo>
                    <a:pt x="140911" y="64829"/>
                    <a:pt x="140661" y="64579"/>
                    <a:pt x="140661" y="64270"/>
                  </a:cubicBezTo>
                  <a:cubicBezTo>
                    <a:pt x="140661" y="63937"/>
                    <a:pt x="140911" y="63698"/>
                    <a:pt x="141220" y="63698"/>
                  </a:cubicBezTo>
                  <a:close/>
                  <a:moveTo>
                    <a:pt x="144947" y="63698"/>
                  </a:moveTo>
                  <a:cubicBezTo>
                    <a:pt x="145244" y="63698"/>
                    <a:pt x="145506" y="63948"/>
                    <a:pt x="145506" y="64270"/>
                  </a:cubicBezTo>
                  <a:cubicBezTo>
                    <a:pt x="145506" y="64568"/>
                    <a:pt x="145256" y="64829"/>
                    <a:pt x="144947" y="64829"/>
                  </a:cubicBezTo>
                  <a:cubicBezTo>
                    <a:pt x="144637" y="64829"/>
                    <a:pt x="144375" y="64579"/>
                    <a:pt x="144375" y="64270"/>
                  </a:cubicBezTo>
                  <a:cubicBezTo>
                    <a:pt x="144399" y="63937"/>
                    <a:pt x="144637" y="63698"/>
                    <a:pt x="144947" y="63698"/>
                  </a:cubicBezTo>
                  <a:close/>
                  <a:moveTo>
                    <a:pt x="148685" y="63698"/>
                  </a:moveTo>
                  <a:cubicBezTo>
                    <a:pt x="148983" y="63698"/>
                    <a:pt x="149245" y="63948"/>
                    <a:pt x="149245" y="64270"/>
                  </a:cubicBezTo>
                  <a:cubicBezTo>
                    <a:pt x="149245" y="64568"/>
                    <a:pt x="148995" y="64829"/>
                    <a:pt x="148685" y="64829"/>
                  </a:cubicBezTo>
                  <a:cubicBezTo>
                    <a:pt x="148364" y="64829"/>
                    <a:pt x="148114" y="64579"/>
                    <a:pt x="148114" y="64270"/>
                  </a:cubicBezTo>
                  <a:cubicBezTo>
                    <a:pt x="148114" y="63937"/>
                    <a:pt x="148364" y="63698"/>
                    <a:pt x="148685" y="63698"/>
                  </a:cubicBezTo>
                  <a:close/>
                  <a:moveTo>
                    <a:pt x="152400" y="63698"/>
                  </a:moveTo>
                  <a:cubicBezTo>
                    <a:pt x="152698" y="63698"/>
                    <a:pt x="152972" y="63948"/>
                    <a:pt x="152972" y="64270"/>
                  </a:cubicBezTo>
                  <a:cubicBezTo>
                    <a:pt x="152972" y="64568"/>
                    <a:pt x="152710" y="64829"/>
                    <a:pt x="152400" y="64829"/>
                  </a:cubicBezTo>
                  <a:cubicBezTo>
                    <a:pt x="152091" y="64829"/>
                    <a:pt x="151841" y="64579"/>
                    <a:pt x="151841" y="64270"/>
                  </a:cubicBezTo>
                  <a:cubicBezTo>
                    <a:pt x="151852" y="63937"/>
                    <a:pt x="152091" y="63698"/>
                    <a:pt x="152400" y="63698"/>
                  </a:cubicBezTo>
                  <a:close/>
                  <a:moveTo>
                    <a:pt x="156139" y="63698"/>
                  </a:moveTo>
                  <a:cubicBezTo>
                    <a:pt x="156436" y="63698"/>
                    <a:pt x="156698" y="63948"/>
                    <a:pt x="156698" y="64270"/>
                  </a:cubicBezTo>
                  <a:cubicBezTo>
                    <a:pt x="156698" y="64568"/>
                    <a:pt x="156448" y="64829"/>
                    <a:pt x="156139" y="64829"/>
                  </a:cubicBezTo>
                  <a:cubicBezTo>
                    <a:pt x="155829" y="64829"/>
                    <a:pt x="155567" y="64579"/>
                    <a:pt x="155567" y="64270"/>
                  </a:cubicBezTo>
                  <a:cubicBezTo>
                    <a:pt x="155567" y="63937"/>
                    <a:pt x="155829" y="63698"/>
                    <a:pt x="156139" y="63698"/>
                  </a:cubicBezTo>
                  <a:close/>
                  <a:moveTo>
                    <a:pt x="1548" y="65556"/>
                  </a:moveTo>
                  <a:cubicBezTo>
                    <a:pt x="1846" y="65556"/>
                    <a:pt x="2119" y="65818"/>
                    <a:pt x="2119" y="66127"/>
                  </a:cubicBezTo>
                  <a:cubicBezTo>
                    <a:pt x="2119" y="66425"/>
                    <a:pt x="1858" y="66687"/>
                    <a:pt x="1548" y="66687"/>
                  </a:cubicBezTo>
                  <a:cubicBezTo>
                    <a:pt x="1238" y="66687"/>
                    <a:pt x="988" y="66437"/>
                    <a:pt x="988" y="66127"/>
                  </a:cubicBezTo>
                  <a:cubicBezTo>
                    <a:pt x="988" y="65818"/>
                    <a:pt x="1238" y="65556"/>
                    <a:pt x="1548" y="65556"/>
                  </a:cubicBezTo>
                  <a:close/>
                  <a:moveTo>
                    <a:pt x="5287" y="65556"/>
                  </a:moveTo>
                  <a:cubicBezTo>
                    <a:pt x="5596" y="65556"/>
                    <a:pt x="5846" y="65818"/>
                    <a:pt x="5846" y="66127"/>
                  </a:cubicBezTo>
                  <a:cubicBezTo>
                    <a:pt x="5846" y="66437"/>
                    <a:pt x="5596" y="66687"/>
                    <a:pt x="5287" y="66687"/>
                  </a:cubicBezTo>
                  <a:cubicBezTo>
                    <a:pt x="4977" y="66687"/>
                    <a:pt x="4715" y="66437"/>
                    <a:pt x="4715" y="66127"/>
                  </a:cubicBezTo>
                  <a:cubicBezTo>
                    <a:pt x="4715" y="65818"/>
                    <a:pt x="4977" y="65556"/>
                    <a:pt x="5287" y="65556"/>
                  </a:cubicBezTo>
                  <a:close/>
                  <a:moveTo>
                    <a:pt x="9001" y="65556"/>
                  </a:moveTo>
                  <a:cubicBezTo>
                    <a:pt x="9299" y="65556"/>
                    <a:pt x="9573" y="65818"/>
                    <a:pt x="9573" y="66127"/>
                  </a:cubicBezTo>
                  <a:cubicBezTo>
                    <a:pt x="9573" y="66425"/>
                    <a:pt x="9323" y="66687"/>
                    <a:pt x="9001" y="66687"/>
                  </a:cubicBezTo>
                  <a:cubicBezTo>
                    <a:pt x="8704" y="66687"/>
                    <a:pt x="8442" y="66437"/>
                    <a:pt x="8442" y="66127"/>
                  </a:cubicBezTo>
                  <a:cubicBezTo>
                    <a:pt x="8442" y="65818"/>
                    <a:pt x="8692" y="65556"/>
                    <a:pt x="9001" y="65556"/>
                  </a:cubicBezTo>
                  <a:close/>
                  <a:moveTo>
                    <a:pt x="12728" y="65556"/>
                  </a:moveTo>
                  <a:cubicBezTo>
                    <a:pt x="13037" y="65556"/>
                    <a:pt x="13288" y="65818"/>
                    <a:pt x="13288" y="66127"/>
                  </a:cubicBezTo>
                  <a:cubicBezTo>
                    <a:pt x="13288" y="66437"/>
                    <a:pt x="13037" y="66687"/>
                    <a:pt x="12728" y="66687"/>
                  </a:cubicBezTo>
                  <a:cubicBezTo>
                    <a:pt x="12418" y="66687"/>
                    <a:pt x="12156" y="66437"/>
                    <a:pt x="12156" y="66127"/>
                  </a:cubicBezTo>
                  <a:cubicBezTo>
                    <a:pt x="12156" y="65818"/>
                    <a:pt x="12418" y="65556"/>
                    <a:pt x="12728" y="65556"/>
                  </a:cubicBezTo>
                  <a:close/>
                  <a:moveTo>
                    <a:pt x="16466" y="65556"/>
                  </a:moveTo>
                  <a:cubicBezTo>
                    <a:pt x="16764" y="65556"/>
                    <a:pt x="17026" y="65818"/>
                    <a:pt x="17026" y="66127"/>
                  </a:cubicBezTo>
                  <a:cubicBezTo>
                    <a:pt x="17026" y="66425"/>
                    <a:pt x="16776" y="66687"/>
                    <a:pt x="16466" y="66687"/>
                  </a:cubicBezTo>
                  <a:cubicBezTo>
                    <a:pt x="16169" y="66687"/>
                    <a:pt x="15895" y="66437"/>
                    <a:pt x="15895" y="66127"/>
                  </a:cubicBezTo>
                  <a:cubicBezTo>
                    <a:pt x="15895" y="65818"/>
                    <a:pt x="16145" y="65556"/>
                    <a:pt x="16466" y="65556"/>
                  </a:cubicBezTo>
                  <a:close/>
                  <a:moveTo>
                    <a:pt x="20181" y="65556"/>
                  </a:moveTo>
                  <a:cubicBezTo>
                    <a:pt x="20491" y="65556"/>
                    <a:pt x="20753" y="65818"/>
                    <a:pt x="20753" y="66127"/>
                  </a:cubicBezTo>
                  <a:cubicBezTo>
                    <a:pt x="20753" y="66437"/>
                    <a:pt x="20491" y="66687"/>
                    <a:pt x="20181" y="66687"/>
                  </a:cubicBezTo>
                  <a:cubicBezTo>
                    <a:pt x="19872" y="66687"/>
                    <a:pt x="19622" y="66437"/>
                    <a:pt x="19622" y="66127"/>
                  </a:cubicBezTo>
                  <a:cubicBezTo>
                    <a:pt x="19622" y="65818"/>
                    <a:pt x="19872" y="65556"/>
                    <a:pt x="20181" y="65556"/>
                  </a:cubicBezTo>
                  <a:close/>
                  <a:moveTo>
                    <a:pt x="23920" y="65556"/>
                  </a:moveTo>
                  <a:cubicBezTo>
                    <a:pt x="24217" y="65556"/>
                    <a:pt x="24479" y="65818"/>
                    <a:pt x="24479" y="66127"/>
                  </a:cubicBezTo>
                  <a:cubicBezTo>
                    <a:pt x="24479" y="66425"/>
                    <a:pt x="24229" y="66687"/>
                    <a:pt x="23920" y="66687"/>
                  </a:cubicBezTo>
                  <a:cubicBezTo>
                    <a:pt x="23610" y="66687"/>
                    <a:pt x="23348" y="66437"/>
                    <a:pt x="23348" y="66127"/>
                  </a:cubicBezTo>
                  <a:cubicBezTo>
                    <a:pt x="23348" y="65818"/>
                    <a:pt x="23610" y="65556"/>
                    <a:pt x="23920" y="65556"/>
                  </a:cubicBezTo>
                  <a:close/>
                  <a:moveTo>
                    <a:pt x="27635" y="65556"/>
                  </a:moveTo>
                  <a:cubicBezTo>
                    <a:pt x="27956" y="65556"/>
                    <a:pt x="28206" y="65818"/>
                    <a:pt x="28206" y="66127"/>
                  </a:cubicBezTo>
                  <a:cubicBezTo>
                    <a:pt x="28206" y="66437"/>
                    <a:pt x="27956" y="66687"/>
                    <a:pt x="27635" y="66687"/>
                  </a:cubicBezTo>
                  <a:cubicBezTo>
                    <a:pt x="27325" y="66687"/>
                    <a:pt x="27075" y="66437"/>
                    <a:pt x="27075" y="66127"/>
                  </a:cubicBezTo>
                  <a:cubicBezTo>
                    <a:pt x="27075" y="65818"/>
                    <a:pt x="27325" y="65556"/>
                    <a:pt x="27635" y="65556"/>
                  </a:cubicBezTo>
                  <a:close/>
                  <a:moveTo>
                    <a:pt x="31373" y="65556"/>
                  </a:moveTo>
                  <a:cubicBezTo>
                    <a:pt x="31671" y="65556"/>
                    <a:pt x="31945" y="65818"/>
                    <a:pt x="31945" y="66127"/>
                  </a:cubicBezTo>
                  <a:cubicBezTo>
                    <a:pt x="31945" y="66425"/>
                    <a:pt x="31683" y="66687"/>
                    <a:pt x="31373" y="66687"/>
                  </a:cubicBezTo>
                  <a:cubicBezTo>
                    <a:pt x="31064" y="66687"/>
                    <a:pt x="30814" y="66437"/>
                    <a:pt x="30814" y="66127"/>
                  </a:cubicBezTo>
                  <a:cubicBezTo>
                    <a:pt x="30814" y="65818"/>
                    <a:pt x="31064" y="65556"/>
                    <a:pt x="31373" y="65556"/>
                  </a:cubicBezTo>
                  <a:close/>
                  <a:moveTo>
                    <a:pt x="35100" y="65556"/>
                  </a:moveTo>
                  <a:cubicBezTo>
                    <a:pt x="35409" y="65556"/>
                    <a:pt x="35659" y="65818"/>
                    <a:pt x="35659" y="66127"/>
                  </a:cubicBezTo>
                  <a:cubicBezTo>
                    <a:pt x="35659" y="66437"/>
                    <a:pt x="35409" y="66687"/>
                    <a:pt x="35100" y="66687"/>
                  </a:cubicBezTo>
                  <a:cubicBezTo>
                    <a:pt x="34778" y="66687"/>
                    <a:pt x="34528" y="66437"/>
                    <a:pt x="34528" y="66127"/>
                  </a:cubicBezTo>
                  <a:cubicBezTo>
                    <a:pt x="34528" y="65818"/>
                    <a:pt x="34778" y="65556"/>
                    <a:pt x="35100" y="65556"/>
                  </a:cubicBezTo>
                  <a:close/>
                  <a:moveTo>
                    <a:pt x="38815" y="65556"/>
                  </a:moveTo>
                  <a:cubicBezTo>
                    <a:pt x="39112" y="65556"/>
                    <a:pt x="39386" y="65818"/>
                    <a:pt x="39386" y="66127"/>
                  </a:cubicBezTo>
                  <a:cubicBezTo>
                    <a:pt x="39386" y="66425"/>
                    <a:pt x="39124" y="66687"/>
                    <a:pt x="38815" y="66687"/>
                  </a:cubicBezTo>
                  <a:cubicBezTo>
                    <a:pt x="38517" y="66687"/>
                    <a:pt x="38255" y="66437"/>
                    <a:pt x="38255" y="66127"/>
                  </a:cubicBezTo>
                  <a:cubicBezTo>
                    <a:pt x="38255" y="65818"/>
                    <a:pt x="38505" y="65556"/>
                    <a:pt x="38815" y="65556"/>
                  </a:cubicBezTo>
                  <a:close/>
                  <a:moveTo>
                    <a:pt x="42553" y="65556"/>
                  </a:moveTo>
                  <a:cubicBezTo>
                    <a:pt x="42863" y="65556"/>
                    <a:pt x="43113" y="65818"/>
                    <a:pt x="43113" y="66127"/>
                  </a:cubicBezTo>
                  <a:cubicBezTo>
                    <a:pt x="43113" y="66437"/>
                    <a:pt x="42863" y="66687"/>
                    <a:pt x="42553" y="66687"/>
                  </a:cubicBezTo>
                  <a:cubicBezTo>
                    <a:pt x="42232" y="66687"/>
                    <a:pt x="41982" y="66437"/>
                    <a:pt x="41982" y="66127"/>
                  </a:cubicBezTo>
                  <a:cubicBezTo>
                    <a:pt x="41982" y="65818"/>
                    <a:pt x="42244" y="65556"/>
                    <a:pt x="42553" y="65556"/>
                  </a:cubicBezTo>
                  <a:close/>
                  <a:moveTo>
                    <a:pt x="46268" y="65556"/>
                  </a:moveTo>
                  <a:cubicBezTo>
                    <a:pt x="46565" y="65556"/>
                    <a:pt x="46839" y="65818"/>
                    <a:pt x="46839" y="66127"/>
                  </a:cubicBezTo>
                  <a:cubicBezTo>
                    <a:pt x="46839" y="66425"/>
                    <a:pt x="46589" y="66687"/>
                    <a:pt x="46268" y="66687"/>
                  </a:cubicBezTo>
                  <a:cubicBezTo>
                    <a:pt x="45970" y="66687"/>
                    <a:pt x="45708" y="66437"/>
                    <a:pt x="45708" y="66127"/>
                  </a:cubicBezTo>
                  <a:cubicBezTo>
                    <a:pt x="45708" y="65818"/>
                    <a:pt x="45958" y="65556"/>
                    <a:pt x="46268" y="65556"/>
                  </a:cubicBezTo>
                  <a:close/>
                  <a:moveTo>
                    <a:pt x="50006" y="65556"/>
                  </a:moveTo>
                  <a:cubicBezTo>
                    <a:pt x="50316" y="65556"/>
                    <a:pt x="50578" y="65818"/>
                    <a:pt x="50578" y="66127"/>
                  </a:cubicBezTo>
                  <a:cubicBezTo>
                    <a:pt x="50578" y="66437"/>
                    <a:pt x="50316" y="66687"/>
                    <a:pt x="50006" y="66687"/>
                  </a:cubicBezTo>
                  <a:cubicBezTo>
                    <a:pt x="49697" y="66687"/>
                    <a:pt x="49447" y="66437"/>
                    <a:pt x="49447" y="66127"/>
                  </a:cubicBezTo>
                  <a:cubicBezTo>
                    <a:pt x="49447" y="65818"/>
                    <a:pt x="49697" y="65556"/>
                    <a:pt x="50006" y="65556"/>
                  </a:cubicBezTo>
                  <a:close/>
                  <a:moveTo>
                    <a:pt x="53733" y="65556"/>
                  </a:moveTo>
                  <a:cubicBezTo>
                    <a:pt x="54031" y="65556"/>
                    <a:pt x="54293" y="65818"/>
                    <a:pt x="54293" y="66127"/>
                  </a:cubicBezTo>
                  <a:cubicBezTo>
                    <a:pt x="54293" y="66425"/>
                    <a:pt x="54043" y="66687"/>
                    <a:pt x="53733" y="66687"/>
                  </a:cubicBezTo>
                  <a:cubicBezTo>
                    <a:pt x="53412" y="66687"/>
                    <a:pt x="53162" y="66437"/>
                    <a:pt x="53162" y="66127"/>
                  </a:cubicBezTo>
                  <a:cubicBezTo>
                    <a:pt x="53162" y="65818"/>
                    <a:pt x="53412" y="65556"/>
                    <a:pt x="53733" y="65556"/>
                  </a:cubicBezTo>
                  <a:close/>
                  <a:moveTo>
                    <a:pt x="57460" y="65556"/>
                  </a:moveTo>
                  <a:cubicBezTo>
                    <a:pt x="57781" y="65556"/>
                    <a:pt x="58031" y="65818"/>
                    <a:pt x="58031" y="66127"/>
                  </a:cubicBezTo>
                  <a:cubicBezTo>
                    <a:pt x="58031" y="66437"/>
                    <a:pt x="57781" y="66687"/>
                    <a:pt x="57460" y="66687"/>
                  </a:cubicBezTo>
                  <a:cubicBezTo>
                    <a:pt x="57150" y="66687"/>
                    <a:pt x="56900" y="66437"/>
                    <a:pt x="56900" y="66127"/>
                  </a:cubicBezTo>
                  <a:cubicBezTo>
                    <a:pt x="56900" y="65818"/>
                    <a:pt x="57150" y="65556"/>
                    <a:pt x="57460" y="65556"/>
                  </a:cubicBezTo>
                  <a:close/>
                  <a:moveTo>
                    <a:pt x="61186" y="65556"/>
                  </a:moveTo>
                  <a:cubicBezTo>
                    <a:pt x="61484" y="65556"/>
                    <a:pt x="61746" y="65818"/>
                    <a:pt x="61746" y="66127"/>
                  </a:cubicBezTo>
                  <a:cubicBezTo>
                    <a:pt x="61746" y="66425"/>
                    <a:pt x="61496" y="66687"/>
                    <a:pt x="61186" y="66687"/>
                  </a:cubicBezTo>
                  <a:cubicBezTo>
                    <a:pt x="60877" y="66687"/>
                    <a:pt x="60615" y="66437"/>
                    <a:pt x="60615" y="66127"/>
                  </a:cubicBezTo>
                  <a:cubicBezTo>
                    <a:pt x="60615" y="65818"/>
                    <a:pt x="60877" y="65556"/>
                    <a:pt x="61186" y="65556"/>
                  </a:cubicBezTo>
                  <a:close/>
                  <a:moveTo>
                    <a:pt x="64925" y="65556"/>
                  </a:moveTo>
                  <a:cubicBezTo>
                    <a:pt x="65234" y="65556"/>
                    <a:pt x="65485" y="65818"/>
                    <a:pt x="65485" y="66127"/>
                  </a:cubicBezTo>
                  <a:cubicBezTo>
                    <a:pt x="65485" y="66437"/>
                    <a:pt x="65234" y="66687"/>
                    <a:pt x="64925" y="66687"/>
                  </a:cubicBezTo>
                  <a:cubicBezTo>
                    <a:pt x="64603" y="66687"/>
                    <a:pt x="64353" y="66437"/>
                    <a:pt x="64353" y="66127"/>
                  </a:cubicBezTo>
                  <a:cubicBezTo>
                    <a:pt x="64353" y="65818"/>
                    <a:pt x="64603" y="65556"/>
                    <a:pt x="64925" y="65556"/>
                  </a:cubicBezTo>
                  <a:close/>
                  <a:moveTo>
                    <a:pt x="68640" y="65556"/>
                  </a:moveTo>
                  <a:cubicBezTo>
                    <a:pt x="68937" y="65556"/>
                    <a:pt x="69211" y="65818"/>
                    <a:pt x="69211" y="66127"/>
                  </a:cubicBezTo>
                  <a:cubicBezTo>
                    <a:pt x="69211" y="66425"/>
                    <a:pt x="68949" y="66687"/>
                    <a:pt x="68640" y="66687"/>
                  </a:cubicBezTo>
                  <a:cubicBezTo>
                    <a:pt x="68330" y="66687"/>
                    <a:pt x="68080" y="66437"/>
                    <a:pt x="68080" y="66127"/>
                  </a:cubicBezTo>
                  <a:cubicBezTo>
                    <a:pt x="68092" y="65818"/>
                    <a:pt x="68330" y="65556"/>
                    <a:pt x="68640" y="65556"/>
                  </a:cubicBezTo>
                  <a:close/>
                  <a:moveTo>
                    <a:pt x="72366" y="65556"/>
                  </a:moveTo>
                  <a:cubicBezTo>
                    <a:pt x="72676" y="65556"/>
                    <a:pt x="72926" y="65818"/>
                    <a:pt x="72926" y="66127"/>
                  </a:cubicBezTo>
                  <a:cubicBezTo>
                    <a:pt x="72926" y="66437"/>
                    <a:pt x="72676" y="66687"/>
                    <a:pt x="72366" y="66687"/>
                  </a:cubicBezTo>
                  <a:cubicBezTo>
                    <a:pt x="72045" y="66687"/>
                    <a:pt x="71795" y="66437"/>
                    <a:pt x="71795" y="66127"/>
                  </a:cubicBezTo>
                  <a:cubicBezTo>
                    <a:pt x="71795" y="65818"/>
                    <a:pt x="72069" y="65556"/>
                    <a:pt x="72366" y="65556"/>
                  </a:cubicBezTo>
                  <a:close/>
                  <a:moveTo>
                    <a:pt x="76093" y="65556"/>
                  </a:moveTo>
                  <a:cubicBezTo>
                    <a:pt x="76391" y="65556"/>
                    <a:pt x="76664" y="65818"/>
                    <a:pt x="76664" y="66127"/>
                  </a:cubicBezTo>
                  <a:cubicBezTo>
                    <a:pt x="76664" y="66425"/>
                    <a:pt x="76403" y="66687"/>
                    <a:pt x="76093" y="66687"/>
                  </a:cubicBezTo>
                  <a:cubicBezTo>
                    <a:pt x="75795" y="66687"/>
                    <a:pt x="75533" y="66437"/>
                    <a:pt x="75533" y="66127"/>
                  </a:cubicBezTo>
                  <a:cubicBezTo>
                    <a:pt x="75533" y="65818"/>
                    <a:pt x="75783" y="65556"/>
                    <a:pt x="76093" y="65556"/>
                  </a:cubicBezTo>
                  <a:close/>
                  <a:moveTo>
                    <a:pt x="79712" y="65556"/>
                  </a:moveTo>
                  <a:cubicBezTo>
                    <a:pt x="80010" y="65556"/>
                    <a:pt x="80284" y="65818"/>
                    <a:pt x="80284" y="66127"/>
                  </a:cubicBezTo>
                  <a:cubicBezTo>
                    <a:pt x="80284" y="66425"/>
                    <a:pt x="80022" y="66687"/>
                    <a:pt x="79712" y="66687"/>
                  </a:cubicBezTo>
                  <a:cubicBezTo>
                    <a:pt x="79403" y="66687"/>
                    <a:pt x="79153" y="66437"/>
                    <a:pt x="79153" y="66127"/>
                  </a:cubicBezTo>
                  <a:cubicBezTo>
                    <a:pt x="79153" y="65818"/>
                    <a:pt x="79403" y="65556"/>
                    <a:pt x="79712" y="65556"/>
                  </a:cubicBezTo>
                  <a:close/>
                  <a:moveTo>
                    <a:pt x="83451" y="65556"/>
                  </a:moveTo>
                  <a:cubicBezTo>
                    <a:pt x="83761" y="65556"/>
                    <a:pt x="84011" y="65818"/>
                    <a:pt x="84011" y="66127"/>
                  </a:cubicBezTo>
                  <a:cubicBezTo>
                    <a:pt x="84011" y="66437"/>
                    <a:pt x="83761" y="66687"/>
                    <a:pt x="83451" y="66687"/>
                  </a:cubicBezTo>
                  <a:cubicBezTo>
                    <a:pt x="83141" y="66687"/>
                    <a:pt x="82880" y="66437"/>
                    <a:pt x="82880" y="66127"/>
                  </a:cubicBezTo>
                  <a:cubicBezTo>
                    <a:pt x="82880" y="65818"/>
                    <a:pt x="83141" y="65556"/>
                    <a:pt x="83451" y="65556"/>
                  </a:cubicBezTo>
                  <a:close/>
                  <a:moveTo>
                    <a:pt x="87166" y="65556"/>
                  </a:moveTo>
                  <a:cubicBezTo>
                    <a:pt x="87463" y="65556"/>
                    <a:pt x="87737" y="65818"/>
                    <a:pt x="87737" y="66127"/>
                  </a:cubicBezTo>
                  <a:cubicBezTo>
                    <a:pt x="87737" y="66425"/>
                    <a:pt x="87475" y="66687"/>
                    <a:pt x="87166" y="66687"/>
                  </a:cubicBezTo>
                  <a:cubicBezTo>
                    <a:pt x="86856" y="66687"/>
                    <a:pt x="86606" y="66437"/>
                    <a:pt x="86606" y="66127"/>
                  </a:cubicBezTo>
                  <a:cubicBezTo>
                    <a:pt x="86606" y="65818"/>
                    <a:pt x="86856" y="65556"/>
                    <a:pt x="87166" y="65556"/>
                  </a:cubicBezTo>
                  <a:close/>
                  <a:moveTo>
                    <a:pt x="90904" y="65556"/>
                  </a:moveTo>
                  <a:cubicBezTo>
                    <a:pt x="91214" y="65556"/>
                    <a:pt x="91464" y="65818"/>
                    <a:pt x="91464" y="66127"/>
                  </a:cubicBezTo>
                  <a:cubicBezTo>
                    <a:pt x="91464" y="66437"/>
                    <a:pt x="91214" y="66687"/>
                    <a:pt x="90904" y="66687"/>
                  </a:cubicBezTo>
                  <a:cubicBezTo>
                    <a:pt x="90595" y="66687"/>
                    <a:pt x="90345" y="66437"/>
                    <a:pt x="90345" y="66127"/>
                  </a:cubicBezTo>
                  <a:cubicBezTo>
                    <a:pt x="90345" y="65818"/>
                    <a:pt x="90595" y="65556"/>
                    <a:pt x="90904" y="65556"/>
                  </a:cubicBezTo>
                  <a:close/>
                  <a:moveTo>
                    <a:pt x="94631" y="65556"/>
                  </a:moveTo>
                  <a:cubicBezTo>
                    <a:pt x="94929" y="65556"/>
                    <a:pt x="95191" y="65818"/>
                    <a:pt x="95191" y="66127"/>
                  </a:cubicBezTo>
                  <a:cubicBezTo>
                    <a:pt x="95191" y="66425"/>
                    <a:pt x="94941" y="66687"/>
                    <a:pt x="94631" y="66687"/>
                  </a:cubicBezTo>
                  <a:cubicBezTo>
                    <a:pt x="94310" y="66687"/>
                    <a:pt x="94060" y="66437"/>
                    <a:pt x="94060" y="66127"/>
                  </a:cubicBezTo>
                  <a:cubicBezTo>
                    <a:pt x="94071" y="65818"/>
                    <a:pt x="94310" y="65556"/>
                    <a:pt x="94631" y="65556"/>
                  </a:cubicBezTo>
                  <a:close/>
                  <a:moveTo>
                    <a:pt x="98346" y="65556"/>
                  </a:moveTo>
                  <a:cubicBezTo>
                    <a:pt x="98655" y="65556"/>
                    <a:pt x="98905" y="65818"/>
                    <a:pt x="98905" y="66127"/>
                  </a:cubicBezTo>
                  <a:cubicBezTo>
                    <a:pt x="98905" y="66437"/>
                    <a:pt x="98655" y="66687"/>
                    <a:pt x="98346" y="66687"/>
                  </a:cubicBezTo>
                  <a:cubicBezTo>
                    <a:pt x="98036" y="66687"/>
                    <a:pt x="97786" y="66437"/>
                    <a:pt x="97786" y="66127"/>
                  </a:cubicBezTo>
                  <a:cubicBezTo>
                    <a:pt x="97786" y="65818"/>
                    <a:pt x="98036" y="65556"/>
                    <a:pt x="98346" y="65556"/>
                  </a:cubicBezTo>
                  <a:close/>
                  <a:moveTo>
                    <a:pt x="102084" y="65556"/>
                  </a:moveTo>
                  <a:cubicBezTo>
                    <a:pt x="102382" y="65556"/>
                    <a:pt x="102644" y="65818"/>
                    <a:pt x="102644" y="66127"/>
                  </a:cubicBezTo>
                  <a:cubicBezTo>
                    <a:pt x="102644" y="66425"/>
                    <a:pt x="102394" y="66687"/>
                    <a:pt x="102084" y="66687"/>
                  </a:cubicBezTo>
                  <a:cubicBezTo>
                    <a:pt x="101787" y="66687"/>
                    <a:pt x="101513" y="66437"/>
                    <a:pt x="101513" y="66127"/>
                  </a:cubicBezTo>
                  <a:cubicBezTo>
                    <a:pt x="101513" y="65818"/>
                    <a:pt x="101775" y="65556"/>
                    <a:pt x="102084" y="65556"/>
                  </a:cubicBezTo>
                  <a:close/>
                  <a:moveTo>
                    <a:pt x="105799" y="65556"/>
                  </a:moveTo>
                  <a:cubicBezTo>
                    <a:pt x="106121" y="65556"/>
                    <a:pt x="106371" y="65818"/>
                    <a:pt x="106371" y="66127"/>
                  </a:cubicBezTo>
                  <a:cubicBezTo>
                    <a:pt x="106371" y="66437"/>
                    <a:pt x="106109" y="66687"/>
                    <a:pt x="105799" y="66687"/>
                  </a:cubicBezTo>
                  <a:cubicBezTo>
                    <a:pt x="105490" y="66687"/>
                    <a:pt x="105239" y="66437"/>
                    <a:pt x="105239" y="66127"/>
                  </a:cubicBezTo>
                  <a:cubicBezTo>
                    <a:pt x="105239" y="65818"/>
                    <a:pt x="105490" y="65556"/>
                    <a:pt x="105799" y="65556"/>
                  </a:cubicBezTo>
                  <a:close/>
                  <a:moveTo>
                    <a:pt x="109538" y="65556"/>
                  </a:moveTo>
                  <a:cubicBezTo>
                    <a:pt x="109835" y="65556"/>
                    <a:pt x="110109" y="65818"/>
                    <a:pt x="110109" y="66127"/>
                  </a:cubicBezTo>
                  <a:cubicBezTo>
                    <a:pt x="110109" y="66425"/>
                    <a:pt x="109847" y="66687"/>
                    <a:pt x="109538" y="66687"/>
                  </a:cubicBezTo>
                  <a:cubicBezTo>
                    <a:pt x="109228" y="66687"/>
                    <a:pt x="108978" y="66437"/>
                    <a:pt x="108978" y="66127"/>
                  </a:cubicBezTo>
                  <a:cubicBezTo>
                    <a:pt x="108978" y="65818"/>
                    <a:pt x="109228" y="65556"/>
                    <a:pt x="109538" y="65556"/>
                  </a:cubicBezTo>
                  <a:close/>
                  <a:moveTo>
                    <a:pt x="113264" y="65556"/>
                  </a:moveTo>
                  <a:cubicBezTo>
                    <a:pt x="113574" y="65556"/>
                    <a:pt x="113824" y="65818"/>
                    <a:pt x="113824" y="66127"/>
                  </a:cubicBezTo>
                  <a:cubicBezTo>
                    <a:pt x="113824" y="66437"/>
                    <a:pt x="113574" y="66687"/>
                    <a:pt x="113264" y="66687"/>
                  </a:cubicBezTo>
                  <a:cubicBezTo>
                    <a:pt x="112943" y="66687"/>
                    <a:pt x="112693" y="66437"/>
                    <a:pt x="112693" y="66127"/>
                  </a:cubicBezTo>
                  <a:cubicBezTo>
                    <a:pt x="112693" y="65818"/>
                    <a:pt x="112943" y="65556"/>
                    <a:pt x="113264" y="65556"/>
                  </a:cubicBezTo>
                  <a:close/>
                  <a:moveTo>
                    <a:pt x="116991" y="65556"/>
                  </a:moveTo>
                  <a:cubicBezTo>
                    <a:pt x="117289" y="65556"/>
                    <a:pt x="117562" y="65818"/>
                    <a:pt x="117562" y="66127"/>
                  </a:cubicBezTo>
                  <a:cubicBezTo>
                    <a:pt x="117562" y="66425"/>
                    <a:pt x="117312" y="66687"/>
                    <a:pt x="116991" y="66687"/>
                  </a:cubicBezTo>
                  <a:cubicBezTo>
                    <a:pt x="116681" y="66687"/>
                    <a:pt x="116431" y="66437"/>
                    <a:pt x="116431" y="66127"/>
                  </a:cubicBezTo>
                  <a:cubicBezTo>
                    <a:pt x="116431" y="65818"/>
                    <a:pt x="116681" y="65556"/>
                    <a:pt x="116991" y="65556"/>
                  </a:cubicBezTo>
                  <a:close/>
                  <a:moveTo>
                    <a:pt x="120718" y="65556"/>
                  </a:moveTo>
                  <a:cubicBezTo>
                    <a:pt x="121027" y="65556"/>
                    <a:pt x="121277" y="65818"/>
                    <a:pt x="121277" y="66127"/>
                  </a:cubicBezTo>
                  <a:cubicBezTo>
                    <a:pt x="121277" y="66437"/>
                    <a:pt x="121027" y="66687"/>
                    <a:pt x="120718" y="66687"/>
                  </a:cubicBezTo>
                  <a:cubicBezTo>
                    <a:pt x="120408" y="66687"/>
                    <a:pt x="120146" y="66437"/>
                    <a:pt x="120146" y="66127"/>
                  </a:cubicBezTo>
                  <a:cubicBezTo>
                    <a:pt x="120146" y="65818"/>
                    <a:pt x="120420" y="65556"/>
                    <a:pt x="120718" y="65556"/>
                  </a:cubicBezTo>
                  <a:close/>
                  <a:moveTo>
                    <a:pt x="124456" y="65556"/>
                  </a:moveTo>
                  <a:cubicBezTo>
                    <a:pt x="124754" y="65556"/>
                    <a:pt x="125016" y="65818"/>
                    <a:pt x="125016" y="66127"/>
                  </a:cubicBezTo>
                  <a:cubicBezTo>
                    <a:pt x="125016" y="66425"/>
                    <a:pt x="124766" y="66687"/>
                    <a:pt x="124456" y="66687"/>
                  </a:cubicBezTo>
                  <a:cubicBezTo>
                    <a:pt x="124135" y="66687"/>
                    <a:pt x="123885" y="66437"/>
                    <a:pt x="123885" y="66127"/>
                  </a:cubicBezTo>
                  <a:cubicBezTo>
                    <a:pt x="123885" y="65818"/>
                    <a:pt x="124135" y="65556"/>
                    <a:pt x="124456" y="65556"/>
                  </a:cubicBezTo>
                  <a:close/>
                  <a:moveTo>
                    <a:pt x="128171" y="65556"/>
                  </a:moveTo>
                  <a:cubicBezTo>
                    <a:pt x="128480" y="65556"/>
                    <a:pt x="128742" y="65818"/>
                    <a:pt x="128742" y="66127"/>
                  </a:cubicBezTo>
                  <a:cubicBezTo>
                    <a:pt x="128742" y="66437"/>
                    <a:pt x="128480" y="66687"/>
                    <a:pt x="128171" y="66687"/>
                  </a:cubicBezTo>
                  <a:cubicBezTo>
                    <a:pt x="127861" y="66687"/>
                    <a:pt x="127611" y="66437"/>
                    <a:pt x="127611" y="66127"/>
                  </a:cubicBezTo>
                  <a:cubicBezTo>
                    <a:pt x="127611" y="65818"/>
                    <a:pt x="127861" y="65556"/>
                    <a:pt x="128171" y="65556"/>
                  </a:cubicBezTo>
                  <a:close/>
                  <a:moveTo>
                    <a:pt x="131898" y="65556"/>
                  </a:moveTo>
                  <a:cubicBezTo>
                    <a:pt x="132195" y="65556"/>
                    <a:pt x="132457" y="65818"/>
                    <a:pt x="132457" y="66127"/>
                  </a:cubicBezTo>
                  <a:cubicBezTo>
                    <a:pt x="132457" y="66425"/>
                    <a:pt x="132207" y="66687"/>
                    <a:pt x="131898" y="66687"/>
                  </a:cubicBezTo>
                  <a:cubicBezTo>
                    <a:pt x="131600" y="66687"/>
                    <a:pt x="131326" y="66437"/>
                    <a:pt x="131326" y="66127"/>
                  </a:cubicBezTo>
                  <a:cubicBezTo>
                    <a:pt x="131338" y="65818"/>
                    <a:pt x="131576" y="65556"/>
                    <a:pt x="131898" y="65556"/>
                  </a:cubicBezTo>
                  <a:close/>
                  <a:moveTo>
                    <a:pt x="135624" y="65556"/>
                  </a:moveTo>
                  <a:cubicBezTo>
                    <a:pt x="135946" y="65556"/>
                    <a:pt x="136196" y="65818"/>
                    <a:pt x="136196" y="66127"/>
                  </a:cubicBezTo>
                  <a:cubicBezTo>
                    <a:pt x="136196" y="66437"/>
                    <a:pt x="135934" y="66687"/>
                    <a:pt x="135624" y="66687"/>
                  </a:cubicBezTo>
                  <a:cubicBezTo>
                    <a:pt x="135315" y="66687"/>
                    <a:pt x="135065" y="66437"/>
                    <a:pt x="135065" y="66127"/>
                  </a:cubicBezTo>
                  <a:cubicBezTo>
                    <a:pt x="135065" y="65818"/>
                    <a:pt x="135315" y="65556"/>
                    <a:pt x="135624" y="65556"/>
                  </a:cubicBezTo>
                  <a:close/>
                  <a:moveTo>
                    <a:pt x="139351" y="65556"/>
                  </a:moveTo>
                  <a:cubicBezTo>
                    <a:pt x="139649" y="65556"/>
                    <a:pt x="139910" y="65818"/>
                    <a:pt x="139910" y="66127"/>
                  </a:cubicBezTo>
                  <a:cubicBezTo>
                    <a:pt x="139910" y="66425"/>
                    <a:pt x="139660" y="66687"/>
                    <a:pt x="139351" y="66687"/>
                  </a:cubicBezTo>
                  <a:cubicBezTo>
                    <a:pt x="139053" y="66687"/>
                    <a:pt x="138779" y="66437"/>
                    <a:pt x="138779" y="66127"/>
                  </a:cubicBezTo>
                  <a:cubicBezTo>
                    <a:pt x="138779" y="65818"/>
                    <a:pt x="139041" y="65556"/>
                    <a:pt x="139351" y="65556"/>
                  </a:cubicBezTo>
                  <a:close/>
                  <a:moveTo>
                    <a:pt x="143089" y="65556"/>
                  </a:moveTo>
                  <a:cubicBezTo>
                    <a:pt x="143399" y="65556"/>
                    <a:pt x="143649" y="65818"/>
                    <a:pt x="143649" y="66127"/>
                  </a:cubicBezTo>
                  <a:cubicBezTo>
                    <a:pt x="143649" y="66437"/>
                    <a:pt x="143399" y="66687"/>
                    <a:pt x="143089" y="66687"/>
                  </a:cubicBezTo>
                  <a:cubicBezTo>
                    <a:pt x="142768" y="66687"/>
                    <a:pt x="142518" y="66437"/>
                    <a:pt x="142518" y="66127"/>
                  </a:cubicBezTo>
                  <a:cubicBezTo>
                    <a:pt x="142518" y="65818"/>
                    <a:pt x="142768" y="65556"/>
                    <a:pt x="143089" y="65556"/>
                  </a:cubicBezTo>
                  <a:close/>
                  <a:moveTo>
                    <a:pt x="146804" y="65556"/>
                  </a:moveTo>
                  <a:cubicBezTo>
                    <a:pt x="147102" y="65556"/>
                    <a:pt x="147376" y="65818"/>
                    <a:pt x="147376" y="66127"/>
                  </a:cubicBezTo>
                  <a:cubicBezTo>
                    <a:pt x="147376" y="66425"/>
                    <a:pt x="147114" y="66687"/>
                    <a:pt x="146804" y="66687"/>
                  </a:cubicBezTo>
                  <a:cubicBezTo>
                    <a:pt x="146495" y="66687"/>
                    <a:pt x="146245" y="66437"/>
                    <a:pt x="146245" y="66127"/>
                  </a:cubicBezTo>
                  <a:cubicBezTo>
                    <a:pt x="146257" y="65818"/>
                    <a:pt x="146495" y="65556"/>
                    <a:pt x="146804" y="65556"/>
                  </a:cubicBezTo>
                  <a:close/>
                  <a:moveTo>
                    <a:pt x="150543" y="65556"/>
                  </a:moveTo>
                  <a:cubicBezTo>
                    <a:pt x="150852" y="65556"/>
                    <a:pt x="151102" y="65818"/>
                    <a:pt x="151102" y="66127"/>
                  </a:cubicBezTo>
                  <a:cubicBezTo>
                    <a:pt x="151102" y="66437"/>
                    <a:pt x="150852" y="66687"/>
                    <a:pt x="150543" y="66687"/>
                  </a:cubicBezTo>
                  <a:cubicBezTo>
                    <a:pt x="150233" y="66687"/>
                    <a:pt x="149971" y="66437"/>
                    <a:pt x="149971" y="66127"/>
                  </a:cubicBezTo>
                  <a:cubicBezTo>
                    <a:pt x="149971" y="65818"/>
                    <a:pt x="150233" y="65556"/>
                    <a:pt x="150543" y="65556"/>
                  </a:cubicBezTo>
                  <a:close/>
                  <a:moveTo>
                    <a:pt x="154258" y="65556"/>
                  </a:moveTo>
                  <a:cubicBezTo>
                    <a:pt x="154555" y="65556"/>
                    <a:pt x="154829" y="65818"/>
                    <a:pt x="154829" y="66127"/>
                  </a:cubicBezTo>
                  <a:cubicBezTo>
                    <a:pt x="154829" y="66425"/>
                    <a:pt x="154567" y="66687"/>
                    <a:pt x="154258" y="66687"/>
                  </a:cubicBezTo>
                  <a:cubicBezTo>
                    <a:pt x="153948" y="66687"/>
                    <a:pt x="153698" y="66437"/>
                    <a:pt x="153698" y="66127"/>
                  </a:cubicBezTo>
                  <a:cubicBezTo>
                    <a:pt x="153698" y="65818"/>
                    <a:pt x="153948" y="65556"/>
                    <a:pt x="154258" y="65556"/>
                  </a:cubicBezTo>
                  <a:close/>
                  <a:moveTo>
                    <a:pt x="157996" y="65556"/>
                  </a:moveTo>
                  <a:cubicBezTo>
                    <a:pt x="158306" y="65556"/>
                    <a:pt x="158556" y="65818"/>
                    <a:pt x="158556" y="66127"/>
                  </a:cubicBezTo>
                  <a:cubicBezTo>
                    <a:pt x="158556" y="66437"/>
                    <a:pt x="158306" y="66687"/>
                    <a:pt x="157996" y="66687"/>
                  </a:cubicBezTo>
                  <a:cubicBezTo>
                    <a:pt x="157687" y="66687"/>
                    <a:pt x="157436" y="66437"/>
                    <a:pt x="157436" y="66127"/>
                  </a:cubicBezTo>
                  <a:cubicBezTo>
                    <a:pt x="157436" y="65818"/>
                    <a:pt x="157687" y="65556"/>
                    <a:pt x="157996" y="65556"/>
                  </a:cubicBezTo>
                  <a:close/>
                  <a:moveTo>
                    <a:pt x="3405" y="67425"/>
                  </a:moveTo>
                  <a:cubicBezTo>
                    <a:pt x="3703" y="67425"/>
                    <a:pt x="3977" y="67675"/>
                    <a:pt x="3977" y="67985"/>
                  </a:cubicBezTo>
                  <a:cubicBezTo>
                    <a:pt x="3977" y="68282"/>
                    <a:pt x="3727" y="68556"/>
                    <a:pt x="3405" y="68556"/>
                  </a:cubicBezTo>
                  <a:cubicBezTo>
                    <a:pt x="3096" y="68556"/>
                    <a:pt x="2846" y="68294"/>
                    <a:pt x="2846" y="67985"/>
                  </a:cubicBezTo>
                  <a:cubicBezTo>
                    <a:pt x="2858" y="67675"/>
                    <a:pt x="3096" y="67425"/>
                    <a:pt x="3405" y="67425"/>
                  </a:cubicBezTo>
                  <a:close/>
                  <a:moveTo>
                    <a:pt x="7132" y="67425"/>
                  </a:moveTo>
                  <a:cubicBezTo>
                    <a:pt x="7430" y="67425"/>
                    <a:pt x="7692" y="67675"/>
                    <a:pt x="7692" y="67985"/>
                  </a:cubicBezTo>
                  <a:cubicBezTo>
                    <a:pt x="7692" y="68282"/>
                    <a:pt x="7442" y="68556"/>
                    <a:pt x="7132" y="68556"/>
                  </a:cubicBezTo>
                  <a:cubicBezTo>
                    <a:pt x="6834" y="68556"/>
                    <a:pt x="6560" y="68294"/>
                    <a:pt x="6560" y="67985"/>
                  </a:cubicBezTo>
                  <a:cubicBezTo>
                    <a:pt x="6584" y="67675"/>
                    <a:pt x="6822" y="67425"/>
                    <a:pt x="7132" y="67425"/>
                  </a:cubicBezTo>
                  <a:close/>
                  <a:moveTo>
                    <a:pt x="10871" y="67425"/>
                  </a:moveTo>
                  <a:cubicBezTo>
                    <a:pt x="11168" y="67425"/>
                    <a:pt x="11430" y="67675"/>
                    <a:pt x="11430" y="67985"/>
                  </a:cubicBezTo>
                  <a:cubicBezTo>
                    <a:pt x="11430" y="68282"/>
                    <a:pt x="11180" y="68556"/>
                    <a:pt x="10871" y="68556"/>
                  </a:cubicBezTo>
                  <a:cubicBezTo>
                    <a:pt x="10573" y="68556"/>
                    <a:pt x="10299" y="68294"/>
                    <a:pt x="10299" y="67985"/>
                  </a:cubicBezTo>
                  <a:cubicBezTo>
                    <a:pt x="10299" y="67675"/>
                    <a:pt x="10549" y="67425"/>
                    <a:pt x="10871" y="67425"/>
                  </a:cubicBezTo>
                  <a:close/>
                  <a:moveTo>
                    <a:pt x="14585" y="67425"/>
                  </a:moveTo>
                  <a:cubicBezTo>
                    <a:pt x="14883" y="67425"/>
                    <a:pt x="15157" y="67675"/>
                    <a:pt x="15157" y="67985"/>
                  </a:cubicBezTo>
                  <a:cubicBezTo>
                    <a:pt x="15157" y="68282"/>
                    <a:pt x="14895" y="68556"/>
                    <a:pt x="14585" y="68556"/>
                  </a:cubicBezTo>
                  <a:cubicBezTo>
                    <a:pt x="14288" y="68556"/>
                    <a:pt x="14014" y="68294"/>
                    <a:pt x="14014" y="67985"/>
                  </a:cubicBezTo>
                  <a:cubicBezTo>
                    <a:pt x="14038" y="67675"/>
                    <a:pt x="14276" y="67425"/>
                    <a:pt x="14585" y="67425"/>
                  </a:cubicBezTo>
                  <a:close/>
                  <a:moveTo>
                    <a:pt x="18324" y="67425"/>
                  </a:moveTo>
                  <a:cubicBezTo>
                    <a:pt x="18622" y="67425"/>
                    <a:pt x="18883" y="67675"/>
                    <a:pt x="18883" y="67985"/>
                  </a:cubicBezTo>
                  <a:cubicBezTo>
                    <a:pt x="18883" y="68282"/>
                    <a:pt x="18633" y="68556"/>
                    <a:pt x="18324" y="68556"/>
                  </a:cubicBezTo>
                  <a:cubicBezTo>
                    <a:pt x="18026" y="68556"/>
                    <a:pt x="17752" y="68294"/>
                    <a:pt x="17752" y="67985"/>
                  </a:cubicBezTo>
                  <a:cubicBezTo>
                    <a:pt x="17752" y="67675"/>
                    <a:pt x="18014" y="67425"/>
                    <a:pt x="18324" y="67425"/>
                  </a:cubicBezTo>
                  <a:close/>
                  <a:moveTo>
                    <a:pt x="22039" y="67425"/>
                  </a:moveTo>
                  <a:cubicBezTo>
                    <a:pt x="22336" y="67425"/>
                    <a:pt x="22610" y="67675"/>
                    <a:pt x="22610" y="67985"/>
                  </a:cubicBezTo>
                  <a:cubicBezTo>
                    <a:pt x="22610" y="68282"/>
                    <a:pt x="22360" y="68556"/>
                    <a:pt x="22039" y="68556"/>
                  </a:cubicBezTo>
                  <a:cubicBezTo>
                    <a:pt x="21729" y="68556"/>
                    <a:pt x="21479" y="68294"/>
                    <a:pt x="21479" y="67985"/>
                  </a:cubicBezTo>
                  <a:cubicBezTo>
                    <a:pt x="21491" y="67675"/>
                    <a:pt x="21729" y="67425"/>
                    <a:pt x="22039" y="67425"/>
                  </a:cubicBezTo>
                  <a:close/>
                  <a:moveTo>
                    <a:pt x="25777" y="67425"/>
                  </a:moveTo>
                  <a:cubicBezTo>
                    <a:pt x="26075" y="67425"/>
                    <a:pt x="26349" y="67675"/>
                    <a:pt x="26349" y="67985"/>
                  </a:cubicBezTo>
                  <a:cubicBezTo>
                    <a:pt x="26349" y="68282"/>
                    <a:pt x="26087" y="68556"/>
                    <a:pt x="25777" y="68556"/>
                  </a:cubicBezTo>
                  <a:cubicBezTo>
                    <a:pt x="25468" y="68556"/>
                    <a:pt x="25206" y="68294"/>
                    <a:pt x="25206" y="67985"/>
                  </a:cubicBezTo>
                  <a:cubicBezTo>
                    <a:pt x="25218" y="67675"/>
                    <a:pt x="25468" y="67425"/>
                    <a:pt x="25777" y="67425"/>
                  </a:cubicBezTo>
                  <a:close/>
                  <a:moveTo>
                    <a:pt x="29504" y="67425"/>
                  </a:moveTo>
                  <a:cubicBezTo>
                    <a:pt x="29801" y="67425"/>
                    <a:pt x="30063" y="67675"/>
                    <a:pt x="30063" y="67985"/>
                  </a:cubicBezTo>
                  <a:cubicBezTo>
                    <a:pt x="30063" y="68282"/>
                    <a:pt x="29813" y="68556"/>
                    <a:pt x="29504" y="68556"/>
                  </a:cubicBezTo>
                  <a:cubicBezTo>
                    <a:pt x="29182" y="68556"/>
                    <a:pt x="28932" y="68294"/>
                    <a:pt x="28932" y="67985"/>
                  </a:cubicBezTo>
                  <a:cubicBezTo>
                    <a:pt x="28944" y="67675"/>
                    <a:pt x="29182" y="67425"/>
                    <a:pt x="29504" y="67425"/>
                  </a:cubicBezTo>
                  <a:close/>
                  <a:moveTo>
                    <a:pt x="33230" y="67425"/>
                  </a:moveTo>
                  <a:cubicBezTo>
                    <a:pt x="33528" y="67425"/>
                    <a:pt x="33802" y="67675"/>
                    <a:pt x="33802" y="67985"/>
                  </a:cubicBezTo>
                  <a:cubicBezTo>
                    <a:pt x="33802" y="68282"/>
                    <a:pt x="33552" y="68556"/>
                    <a:pt x="33230" y="68556"/>
                  </a:cubicBezTo>
                  <a:cubicBezTo>
                    <a:pt x="32921" y="68556"/>
                    <a:pt x="32671" y="68294"/>
                    <a:pt x="32671" y="67985"/>
                  </a:cubicBezTo>
                  <a:cubicBezTo>
                    <a:pt x="32671" y="67675"/>
                    <a:pt x="32921" y="67425"/>
                    <a:pt x="33230" y="67425"/>
                  </a:cubicBezTo>
                  <a:close/>
                  <a:moveTo>
                    <a:pt x="36957" y="67425"/>
                  </a:moveTo>
                  <a:cubicBezTo>
                    <a:pt x="37255" y="67425"/>
                    <a:pt x="37517" y="67675"/>
                    <a:pt x="37517" y="67985"/>
                  </a:cubicBezTo>
                  <a:cubicBezTo>
                    <a:pt x="37517" y="68282"/>
                    <a:pt x="37267" y="68556"/>
                    <a:pt x="36957" y="68556"/>
                  </a:cubicBezTo>
                  <a:cubicBezTo>
                    <a:pt x="36648" y="68556"/>
                    <a:pt x="36386" y="68294"/>
                    <a:pt x="36386" y="67985"/>
                  </a:cubicBezTo>
                  <a:cubicBezTo>
                    <a:pt x="36409" y="67675"/>
                    <a:pt x="36648" y="67425"/>
                    <a:pt x="36957" y="67425"/>
                  </a:cubicBezTo>
                  <a:close/>
                  <a:moveTo>
                    <a:pt x="40672" y="67425"/>
                  </a:moveTo>
                  <a:cubicBezTo>
                    <a:pt x="40970" y="67425"/>
                    <a:pt x="41243" y="67675"/>
                    <a:pt x="41243" y="67985"/>
                  </a:cubicBezTo>
                  <a:cubicBezTo>
                    <a:pt x="41243" y="68282"/>
                    <a:pt x="40993" y="68556"/>
                    <a:pt x="40672" y="68556"/>
                  </a:cubicBezTo>
                  <a:cubicBezTo>
                    <a:pt x="40374" y="68556"/>
                    <a:pt x="40112" y="68294"/>
                    <a:pt x="40112" y="67985"/>
                  </a:cubicBezTo>
                  <a:cubicBezTo>
                    <a:pt x="40124" y="67675"/>
                    <a:pt x="40362" y="67425"/>
                    <a:pt x="40672" y="67425"/>
                  </a:cubicBezTo>
                  <a:close/>
                  <a:moveTo>
                    <a:pt x="44410" y="67425"/>
                  </a:moveTo>
                  <a:cubicBezTo>
                    <a:pt x="44708" y="67425"/>
                    <a:pt x="44982" y="67675"/>
                    <a:pt x="44982" y="67985"/>
                  </a:cubicBezTo>
                  <a:cubicBezTo>
                    <a:pt x="44982" y="68282"/>
                    <a:pt x="44720" y="68556"/>
                    <a:pt x="44410" y="68556"/>
                  </a:cubicBezTo>
                  <a:cubicBezTo>
                    <a:pt x="44113" y="68556"/>
                    <a:pt x="43851" y="68294"/>
                    <a:pt x="43851" y="67985"/>
                  </a:cubicBezTo>
                  <a:cubicBezTo>
                    <a:pt x="43851" y="67675"/>
                    <a:pt x="44101" y="67425"/>
                    <a:pt x="44410" y="67425"/>
                  </a:cubicBezTo>
                  <a:close/>
                  <a:moveTo>
                    <a:pt x="48137" y="67425"/>
                  </a:moveTo>
                  <a:cubicBezTo>
                    <a:pt x="48435" y="67425"/>
                    <a:pt x="48697" y="67675"/>
                    <a:pt x="48697" y="67985"/>
                  </a:cubicBezTo>
                  <a:cubicBezTo>
                    <a:pt x="48697" y="68282"/>
                    <a:pt x="48447" y="68556"/>
                    <a:pt x="48137" y="68556"/>
                  </a:cubicBezTo>
                  <a:cubicBezTo>
                    <a:pt x="47839" y="68556"/>
                    <a:pt x="47566" y="68294"/>
                    <a:pt x="47566" y="67985"/>
                  </a:cubicBezTo>
                  <a:cubicBezTo>
                    <a:pt x="47578" y="67675"/>
                    <a:pt x="47839" y="67425"/>
                    <a:pt x="48137" y="67425"/>
                  </a:cubicBezTo>
                  <a:close/>
                  <a:moveTo>
                    <a:pt x="51864" y="67425"/>
                  </a:moveTo>
                  <a:cubicBezTo>
                    <a:pt x="52161" y="67425"/>
                    <a:pt x="52435" y="67675"/>
                    <a:pt x="52435" y="67985"/>
                  </a:cubicBezTo>
                  <a:cubicBezTo>
                    <a:pt x="52435" y="68282"/>
                    <a:pt x="52185" y="68556"/>
                    <a:pt x="51864" y="68556"/>
                  </a:cubicBezTo>
                  <a:cubicBezTo>
                    <a:pt x="51566" y="68556"/>
                    <a:pt x="51304" y="68294"/>
                    <a:pt x="51304" y="67985"/>
                  </a:cubicBezTo>
                  <a:cubicBezTo>
                    <a:pt x="51304" y="67675"/>
                    <a:pt x="51554" y="67425"/>
                    <a:pt x="51864" y="67425"/>
                  </a:cubicBezTo>
                  <a:close/>
                  <a:moveTo>
                    <a:pt x="55602" y="67425"/>
                  </a:moveTo>
                  <a:cubicBezTo>
                    <a:pt x="55900" y="67425"/>
                    <a:pt x="56174" y="67675"/>
                    <a:pt x="56174" y="67985"/>
                  </a:cubicBezTo>
                  <a:cubicBezTo>
                    <a:pt x="56174" y="68282"/>
                    <a:pt x="55912" y="68556"/>
                    <a:pt x="55602" y="68556"/>
                  </a:cubicBezTo>
                  <a:cubicBezTo>
                    <a:pt x="55293" y="68556"/>
                    <a:pt x="55043" y="68294"/>
                    <a:pt x="55043" y="67985"/>
                  </a:cubicBezTo>
                  <a:cubicBezTo>
                    <a:pt x="55043" y="67675"/>
                    <a:pt x="55293" y="67425"/>
                    <a:pt x="55602" y="67425"/>
                  </a:cubicBezTo>
                  <a:close/>
                  <a:moveTo>
                    <a:pt x="59329" y="67425"/>
                  </a:moveTo>
                  <a:cubicBezTo>
                    <a:pt x="59627" y="67425"/>
                    <a:pt x="59889" y="67675"/>
                    <a:pt x="59889" y="67985"/>
                  </a:cubicBezTo>
                  <a:cubicBezTo>
                    <a:pt x="59889" y="68282"/>
                    <a:pt x="59639" y="68556"/>
                    <a:pt x="59329" y="68556"/>
                  </a:cubicBezTo>
                  <a:cubicBezTo>
                    <a:pt x="59008" y="68556"/>
                    <a:pt x="58757" y="68294"/>
                    <a:pt x="58757" y="67985"/>
                  </a:cubicBezTo>
                  <a:cubicBezTo>
                    <a:pt x="58757" y="67675"/>
                    <a:pt x="59008" y="67425"/>
                    <a:pt x="59329" y="67425"/>
                  </a:cubicBezTo>
                  <a:close/>
                  <a:moveTo>
                    <a:pt x="63056" y="67425"/>
                  </a:moveTo>
                  <a:cubicBezTo>
                    <a:pt x="63353" y="67425"/>
                    <a:pt x="63627" y="67675"/>
                    <a:pt x="63627" y="67985"/>
                  </a:cubicBezTo>
                  <a:cubicBezTo>
                    <a:pt x="63627" y="68282"/>
                    <a:pt x="63377" y="68556"/>
                    <a:pt x="63056" y="68556"/>
                  </a:cubicBezTo>
                  <a:cubicBezTo>
                    <a:pt x="62746" y="68556"/>
                    <a:pt x="62496" y="68294"/>
                    <a:pt x="62496" y="67985"/>
                  </a:cubicBezTo>
                  <a:cubicBezTo>
                    <a:pt x="62496" y="67675"/>
                    <a:pt x="62746" y="67425"/>
                    <a:pt x="63056" y="67425"/>
                  </a:cubicBezTo>
                  <a:close/>
                  <a:moveTo>
                    <a:pt x="66782" y="67425"/>
                  </a:moveTo>
                  <a:cubicBezTo>
                    <a:pt x="67080" y="67425"/>
                    <a:pt x="67342" y="67675"/>
                    <a:pt x="67342" y="67985"/>
                  </a:cubicBezTo>
                  <a:cubicBezTo>
                    <a:pt x="67342" y="68282"/>
                    <a:pt x="67092" y="68556"/>
                    <a:pt x="66782" y="68556"/>
                  </a:cubicBezTo>
                  <a:cubicBezTo>
                    <a:pt x="66473" y="68556"/>
                    <a:pt x="66211" y="68294"/>
                    <a:pt x="66211" y="67985"/>
                  </a:cubicBezTo>
                  <a:cubicBezTo>
                    <a:pt x="66235" y="67675"/>
                    <a:pt x="66473" y="67425"/>
                    <a:pt x="66782" y="67425"/>
                  </a:cubicBezTo>
                  <a:close/>
                  <a:moveTo>
                    <a:pt x="70509" y="67425"/>
                  </a:moveTo>
                  <a:cubicBezTo>
                    <a:pt x="70807" y="67425"/>
                    <a:pt x="71080" y="67675"/>
                    <a:pt x="71080" y="67985"/>
                  </a:cubicBezTo>
                  <a:cubicBezTo>
                    <a:pt x="71080" y="68282"/>
                    <a:pt x="70830" y="68556"/>
                    <a:pt x="70509" y="68556"/>
                  </a:cubicBezTo>
                  <a:cubicBezTo>
                    <a:pt x="70199" y="68556"/>
                    <a:pt x="69949" y="68294"/>
                    <a:pt x="69949" y="67985"/>
                  </a:cubicBezTo>
                  <a:cubicBezTo>
                    <a:pt x="69949" y="67675"/>
                    <a:pt x="70199" y="67425"/>
                    <a:pt x="70509" y="67425"/>
                  </a:cubicBezTo>
                  <a:close/>
                  <a:moveTo>
                    <a:pt x="74236" y="67425"/>
                  </a:moveTo>
                  <a:cubicBezTo>
                    <a:pt x="74533" y="67425"/>
                    <a:pt x="74795" y="67675"/>
                    <a:pt x="74795" y="67985"/>
                  </a:cubicBezTo>
                  <a:cubicBezTo>
                    <a:pt x="74795" y="68282"/>
                    <a:pt x="74545" y="68556"/>
                    <a:pt x="74236" y="68556"/>
                  </a:cubicBezTo>
                  <a:cubicBezTo>
                    <a:pt x="73938" y="68556"/>
                    <a:pt x="73676" y="68294"/>
                    <a:pt x="73676" y="67985"/>
                  </a:cubicBezTo>
                  <a:cubicBezTo>
                    <a:pt x="73676" y="67675"/>
                    <a:pt x="73926" y="67425"/>
                    <a:pt x="74236" y="67425"/>
                  </a:cubicBezTo>
                  <a:close/>
                  <a:moveTo>
                    <a:pt x="77855" y="67425"/>
                  </a:moveTo>
                  <a:cubicBezTo>
                    <a:pt x="78153" y="67425"/>
                    <a:pt x="78415" y="67675"/>
                    <a:pt x="78415" y="67985"/>
                  </a:cubicBezTo>
                  <a:cubicBezTo>
                    <a:pt x="78415" y="68282"/>
                    <a:pt x="78165" y="68556"/>
                    <a:pt x="77855" y="68556"/>
                  </a:cubicBezTo>
                  <a:cubicBezTo>
                    <a:pt x="77546" y="68556"/>
                    <a:pt x="77284" y="68294"/>
                    <a:pt x="77284" y="67985"/>
                  </a:cubicBezTo>
                  <a:cubicBezTo>
                    <a:pt x="77284" y="67675"/>
                    <a:pt x="77546" y="67425"/>
                    <a:pt x="77855" y="67425"/>
                  </a:cubicBezTo>
                  <a:close/>
                  <a:moveTo>
                    <a:pt x="81570" y="67425"/>
                  </a:moveTo>
                  <a:cubicBezTo>
                    <a:pt x="81868" y="67425"/>
                    <a:pt x="82141" y="67675"/>
                    <a:pt x="82141" y="67985"/>
                  </a:cubicBezTo>
                  <a:cubicBezTo>
                    <a:pt x="82141" y="68282"/>
                    <a:pt x="81879" y="68556"/>
                    <a:pt x="81570" y="68556"/>
                  </a:cubicBezTo>
                  <a:cubicBezTo>
                    <a:pt x="81260" y="68556"/>
                    <a:pt x="81010" y="68294"/>
                    <a:pt x="81010" y="67985"/>
                  </a:cubicBezTo>
                  <a:cubicBezTo>
                    <a:pt x="81022" y="67675"/>
                    <a:pt x="81260" y="67425"/>
                    <a:pt x="81570" y="67425"/>
                  </a:cubicBezTo>
                  <a:close/>
                  <a:moveTo>
                    <a:pt x="85308" y="67425"/>
                  </a:moveTo>
                  <a:cubicBezTo>
                    <a:pt x="85606" y="67425"/>
                    <a:pt x="85880" y="67675"/>
                    <a:pt x="85880" y="67985"/>
                  </a:cubicBezTo>
                  <a:cubicBezTo>
                    <a:pt x="85880" y="68282"/>
                    <a:pt x="85618" y="68556"/>
                    <a:pt x="85308" y="68556"/>
                  </a:cubicBezTo>
                  <a:cubicBezTo>
                    <a:pt x="84999" y="68556"/>
                    <a:pt x="84749" y="68294"/>
                    <a:pt x="84749" y="67985"/>
                  </a:cubicBezTo>
                  <a:cubicBezTo>
                    <a:pt x="84749" y="67675"/>
                    <a:pt x="84999" y="67425"/>
                    <a:pt x="85308" y="67425"/>
                  </a:cubicBezTo>
                  <a:close/>
                  <a:moveTo>
                    <a:pt x="89035" y="67425"/>
                  </a:moveTo>
                  <a:cubicBezTo>
                    <a:pt x="89333" y="67425"/>
                    <a:pt x="89595" y="67675"/>
                    <a:pt x="89595" y="67985"/>
                  </a:cubicBezTo>
                  <a:cubicBezTo>
                    <a:pt x="89595" y="68282"/>
                    <a:pt x="89345" y="68556"/>
                    <a:pt x="89035" y="68556"/>
                  </a:cubicBezTo>
                  <a:cubicBezTo>
                    <a:pt x="88714" y="68556"/>
                    <a:pt x="88464" y="68294"/>
                    <a:pt x="88464" y="67985"/>
                  </a:cubicBezTo>
                  <a:cubicBezTo>
                    <a:pt x="88475" y="67675"/>
                    <a:pt x="88714" y="67425"/>
                    <a:pt x="89035" y="67425"/>
                  </a:cubicBezTo>
                  <a:close/>
                  <a:moveTo>
                    <a:pt x="92762" y="67425"/>
                  </a:moveTo>
                  <a:cubicBezTo>
                    <a:pt x="93059" y="67425"/>
                    <a:pt x="93333" y="67675"/>
                    <a:pt x="93333" y="67985"/>
                  </a:cubicBezTo>
                  <a:cubicBezTo>
                    <a:pt x="93333" y="68282"/>
                    <a:pt x="93071" y="68556"/>
                    <a:pt x="92762" y="68556"/>
                  </a:cubicBezTo>
                  <a:cubicBezTo>
                    <a:pt x="92452" y="68556"/>
                    <a:pt x="92202" y="68294"/>
                    <a:pt x="92202" y="67985"/>
                  </a:cubicBezTo>
                  <a:cubicBezTo>
                    <a:pt x="92202" y="67675"/>
                    <a:pt x="92452" y="67425"/>
                    <a:pt x="92762" y="67425"/>
                  </a:cubicBezTo>
                  <a:close/>
                  <a:moveTo>
                    <a:pt x="96488" y="67425"/>
                  </a:moveTo>
                  <a:cubicBezTo>
                    <a:pt x="96786" y="67425"/>
                    <a:pt x="97048" y="67675"/>
                    <a:pt x="97048" y="67985"/>
                  </a:cubicBezTo>
                  <a:cubicBezTo>
                    <a:pt x="97048" y="68282"/>
                    <a:pt x="96798" y="68556"/>
                    <a:pt x="96488" y="68556"/>
                  </a:cubicBezTo>
                  <a:cubicBezTo>
                    <a:pt x="96191" y="68556"/>
                    <a:pt x="95917" y="68294"/>
                    <a:pt x="95917" y="67985"/>
                  </a:cubicBezTo>
                  <a:cubicBezTo>
                    <a:pt x="95917" y="67675"/>
                    <a:pt x="96179" y="67425"/>
                    <a:pt x="96488" y="67425"/>
                  </a:cubicBezTo>
                  <a:close/>
                  <a:moveTo>
                    <a:pt x="100203" y="67425"/>
                  </a:moveTo>
                  <a:cubicBezTo>
                    <a:pt x="100501" y="67425"/>
                    <a:pt x="100775" y="67675"/>
                    <a:pt x="100775" y="67985"/>
                  </a:cubicBezTo>
                  <a:cubicBezTo>
                    <a:pt x="100775" y="68282"/>
                    <a:pt x="100513" y="68556"/>
                    <a:pt x="100203" y="68556"/>
                  </a:cubicBezTo>
                  <a:cubicBezTo>
                    <a:pt x="99905" y="68556"/>
                    <a:pt x="99644" y="68294"/>
                    <a:pt x="99644" y="67985"/>
                  </a:cubicBezTo>
                  <a:cubicBezTo>
                    <a:pt x="99655" y="67675"/>
                    <a:pt x="99894" y="67425"/>
                    <a:pt x="100203" y="67425"/>
                  </a:cubicBezTo>
                  <a:close/>
                  <a:moveTo>
                    <a:pt x="103942" y="67425"/>
                  </a:moveTo>
                  <a:cubicBezTo>
                    <a:pt x="104239" y="67425"/>
                    <a:pt x="104513" y="67675"/>
                    <a:pt x="104513" y="67985"/>
                  </a:cubicBezTo>
                  <a:cubicBezTo>
                    <a:pt x="104513" y="68282"/>
                    <a:pt x="104251" y="68556"/>
                    <a:pt x="103942" y="68556"/>
                  </a:cubicBezTo>
                  <a:cubicBezTo>
                    <a:pt x="103644" y="68556"/>
                    <a:pt x="103382" y="68294"/>
                    <a:pt x="103382" y="67985"/>
                  </a:cubicBezTo>
                  <a:cubicBezTo>
                    <a:pt x="103382" y="67675"/>
                    <a:pt x="103632" y="67425"/>
                    <a:pt x="103942" y="67425"/>
                  </a:cubicBezTo>
                  <a:close/>
                  <a:moveTo>
                    <a:pt x="107668" y="67425"/>
                  </a:moveTo>
                  <a:cubicBezTo>
                    <a:pt x="107966" y="67425"/>
                    <a:pt x="108228" y="67675"/>
                    <a:pt x="108228" y="67985"/>
                  </a:cubicBezTo>
                  <a:cubicBezTo>
                    <a:pt x="108228" y="68282"/>
                    <a:pt x="107978" y="68556"/>
                    <a:pt x="107668" y="68556"/>
                  </a:cubicBezTo>
                  <a:cubicBezTo>
                    <a:pt x="107371" y="68556"/>
                    <a:pt x="107097" y="68294"/>
                    <a:pt x="107097" y="67985"/>
                  </a:cubicBezTo>
                  <a:cubicBezTo>
                    <a:pt x="107109" y="67675"/>
                    <a:pt x="107347" y="67425"/>
                    <a:pt x="107668" y="67425"/>
                  </a:cubicBezTo>
                  <a:close/>
                  <a:moveTo>
                    <a:pt x="111395" y="67425"/>
                  </a:moveTo>
                  <a:cubicBezTo>
                    <a:pt x="111693" y="67425"/>
                    <a:pt x="111967" y="67675"/>
                    <a:pt x="111967" y="67985"/>
                  </a:cubicBezTo>
                  <a:cubicBezTo>
                    <a:pt x="111967" y="68282"/>
                    <a:pt x="111705" y="68556"/>
                    <a:pt x="111395" y="68556"/>
                  </a:cubicBezTo>
                  <a:cubicBezTo>
                    <a:pt x="111085" y="68556"/>
                    <a:pt x="110835" y="68294"/>
                    <a:pt x="110835" y="67985"/>
                  </a:cubicBezTo>
                  <a:cubicBezTo>
                    <a:pt x="110835" y="67675"/>
                    <a:pt x="111085" y="67425"/>
                    <a:pt x="111395" y="67425"/>
                  </a:cubicBezTo>
                  <a:close/>
                  <a:moveTo>
                    <a:pt x="115122" y="67425"/>
                  </a:moveTo>
                  <a:cubicBezTo>
                    <a:pt x="115419" y="67425"/>
                    <a:pt x="115681" y="67675"/>
                    <a:pt x="115681" y="67985"/>
                  </a:cubicBezTo>
                  <a:cubicBezTo>
                    <a:pt x="115681" y="68282"/>
                    <a:pt x="115431" y="68556"/>
                    <a:pt x="115122" y="68556"/>
                  </a:cubicBezTo>
                  <a:cubicBezTo>
                    <a:pt x="114812" y="68556"/>
                    <a:pt x="114550" y="68294"/>
                    <a:pt x="114550" y="67985"/>
                  </a:cubicBezTo>
                  <a:cubicBezTo>
                    <a:pt x="114574" y="67675"/>
                    <a:pt x="114812" y="67425"/>
                    <a:pt x="115122" y="67425"/>
                  </a:cubicBezTo>
                  <a:close/>
                  <a:moveTo>
                    <a:pt x="118860" y="67425"/>
                  </a:moveTo>
                  <a:cubicBezTo>
                    <a:pt x="119158" y="67425"/>
                    <a:pt x="119420" y="67675"/>
                    <a:pt x="119420" y="67985"/>
                  </a:cubicBezTo>
                  <a:cubicBezTo>
                    <a:pt x="119420" y="68282"/>
                    <a:pt x="119170" y="68556"/>
                    <a:pt x="118860" y="68556"/>
                  </a:cubicBezTo>
                  <a:cubicBezTo>
                    <a:pt x="118539" y="68556"/>
                    <a:pt x="118289" y="68294"/>
                    <a:pt x="118289" y="67985"/>
                  </a:cubicBezTo>
                  <a:cubicBezTo>
                    <a:pt x="118289" y="67675"/>
                    <a:pt x="118539" y="67425"/>
                    <a:pt x="118860" y="67425"/>
                  </a:cubicBezTo>
                  <a:close/>
                  <a:moveTo>
                    <a:pt x="122575" y="67425"/>
                  </a:moveTo>
                  <a:cubicBezTo>
                    <a:pt x="122873" y="67425"/>
                    <a:pt x="123146" y="67675"/>
                    <a:pt x="123146" y="67985"/>
                  </a:cubicBezTo>
                  <a:cubicBezTo>
                    <a:pt x="123146" y="68282"/>
                    <a:pt x="122885" y="68556"/>
                    <a:pt x="122575" y="68556"/>
                  </a:cubicBezTo>
                  <a:cubicBezTo>
                    <a:pt x="122265" y="68556"/>
                    <a:pt x="122015" y="68294"/>
                    <a:pt x="122015" y="67985"/>
                  </a:cubicBezTo>
                  <a:cubicBezTo>
                    <a:pt x="122027" y="67675"/>
                    <a:pt x="122277" y="67425"/>
                    <a:pt x="122575" y="67425"/>
                  </a:cubicBezTo>
                  <a:close/>
                  <a:moveTo>
                    <a:pt x="126314" y="67425"/>
                  </a:moveTo>
                  <a:cubicBezTo>
                    <a:pt x="126611" y="67425"/>
                    <a:pt x="126873" y="67675"/>
                    <a:pt x="126873" y="67985"/>
                  </a:cubicBezTo>
                  <a:cubicBezTo>
                    <a:pt x="126873" y="68282"/>
                    <a:pt x="126623" y="68556"/>
                    <a:pt x="126314" y="68556"/>
                  </a:cubicBezTo>
                  <a:cubicBezTo>
                    <a:pt x="126004" y="68556"/>
                    <a:pt x="125742" y="68294"/>
                    <a:pt x="125742" y="67985"/>
                  </a:cubicBezTo>
                  <a:cubicBezTo>
                    <a:pt x="125742" y="67675"/>
                    <a:pt x="126004" y="67425"/>
                    <a:pt x="126314" y="67425"/>
                  </a:cubicBezTo>
                  <a:close/>
                  <a:moveTo>
                    <a:pt x="130028" y="67425"/>
                  </a:moveTo>
                  <a:cubicBezTo>
                    <a:pt x="130326" y="67425"/>
                    <a:pt x="130600" y="67675"/>
                    <a:pt x="130600" y="67985"/>
                  </a:cubicBezTo>
                  <a:cubicBezTo>
                    <a:pt x="130600" y="68282"/>
                    <a:pt x="130350" y="68556"/>
                    <a:pt x="130028" y="68556"/>
                  </a:cubicBezTo>
                  <a:cubicBezTo>
                    <a:pt x="129731" y="68556"/>
                    <a:pt x="129469" y="68294"/>
                    <a:pt x="129469" y="67985"/>
                  </a:cubicBezTo>
                  <a:cubicBezTo>
                    <a:pt x="129469" y="67675"/>
                    <a:pt x="129719" y="67425"/>
                    <a:pt x="130028" y="67425"/>
                  </a:cubicBezTo>
                  <a:close/>
                  <a:moveTo>
                    <a:pt x="133767" y="67425"/>
                  </a:moveTo>
                  <a:cubicBezTo>
                    <a:pt x="134065" y="67425"/>
                    <a:pt x="134326" y="67675"/>
                    <a:pt x="134326" y="67985"/>
                  </a:cubicBezTo>
                  <a:cubicBezTo>
                    <a:pt x="134326" y="68282"/>
                    <a:pt x="134076" y="68556"/>
                    <a:pt x="133767" y="68556"/>
                  </a:cubicBezTo>
                  <a:cubicBezTo>
                    <a:pt x="133469" y="68556"/>
                    <a:pt x="133207" y="68294"/>
                    <a:pt x="133207" y="67985"/>
                  </a:cubicBezTo>
                  <a:cubicBezTo>
                    <a:pt x="133207" y="67675"/>
                    <a:pt x="133457" y="67425"/>
                    <a:pt x="133767" y="67425"/>
                  </a:cubicBezTo>
                  <a:close/>
                  <a:moveTo>
                    <a:pt x="137494" y="67425"/>
                  </a:moveTo>
                  <a:cubicBezTo>
                    <a:pt x="137791" y="67425"/>
                    <a:pt x="138053" y="67675"/>
                    <a:pt x="138053" y="67985"/>
                  </a:cubicBezTo>
                  <a:cubicBezTo>
                    <a:pt x="138053" y="68282"/>
                    <a:pt x="137803" y="68556"/>
                    <a:pt x="137494" y="68556"/>
                  </a:cubicBezTo>
                  <a:cubicBezTo>
                    <a:pt x="137196" y="68556"/>
                    <a:pt x="136922" y="68294"/>
                    <a:pt x="136922" y="67985"/>
                  </a:cubicBezTo>
                  <a:cubicBezTo>
                    <a:pt x="136934" y="67675"/>
                    <a:pt x="137172" y="67425"/>
                    <a:pt x="137494" y="67425"/>
                  </a:cubicBezTo>
                  <a:close/>
                  <a:moveTo>
                    <a:pt x="141220" y="67425"/>
                  </a:moveTo>
                  <a:cubicBezTo>
                    <a:pt x="141518" y="67425"/>
                    <a:pt x="141792" y="67675"/>
                    <a:pt x="141792" y="67985"/>
                  </a:cubicBezTo>
                  <a:cubicBezTo>
                    <a:pt x="141792" y="68282"/>
                    <a:pt x="141530" y="68556"/>
                    <a:pt x="141220" y="68556"/>
                  </a:cubicBezTo>
                  <a:cubicBezTo>
                    <a:pt x="140911" y="68556"/>
                    <a:pt x="140661" y="68294"/>
                    <a:pt x="140661" y="67985"/>
                  </a:cubicBezTo>
                  <a:cubicBezTo>
                    <a:pt x="140661" y="67675"/>
                    <a:pt x="140911" y="67425"/>
                    <a:pt x="141220" y="67425"/>
                  </a:cubicBezTo>
                  <a:close/>
                  <a:moveTo>
                    <a:pt x="144947" y="67425"/>
                  </a:moveTo>
                  <a:cubicBezTo>
                    <a:pt x="145244" y="67425"/>
                    <a:pt x="145506" y="67675"/>
                    <a:pt x="145506" y="67985"/>
                  </a:cubicBezTo>
                  <a:cubicBezTo>
                    <a:pt x="145506" y="68282"/>
                    <a:pt x="145256" y="68556"/>
                    <a:pt x="144947" y="68556"/>
                  </a:cubicBezTo>
                  <a:cubicBezTo>
                    <a:pt x="144637" y="68556"/>
                    <a:pt x="144375" y="68294"/>
                    <a:pt x="144375" y="67985"/>
                  </a:cubicBezTo>
                  <a:cubicBezTo>
                    <a:pt x="144399" y="67675"/>
                    <a:pt x="144637" y="67425"/>
                    <a:pt x="144947" y="67425"/>
                  </a:cubicBezTo>
                  <a:close/>
                  <a:moveTo>
                    <a:pt x="148685" y="67425"/>
                  </a:moveTo>
                  <a:cubicBezTo>
                    <a:pt x="148983" y="67425"/>
                    <a:pt x="149245" y="67675"/>
                    <a:pt x="149245" y="67985"/>
                  </a:cubicBezTo>
                  <a:cubicBezTo>
                    <a:pt x="149245" y="68282"/>
                    <a:pt x="148995" y="68556"/>
                    <a:pt x="148685" y="68556"/>
                  </a:cubicBezTo>
                  <a:cubicBezTo>
                    <a:pt x="148364" y="68556"/>
                    <a:pt x="148114" y="68294"/>
                    <a:pt x="148114" y="67985"/>
                  </a:cubicBezTo>
                  <a:cubicBezTo>
                    <a:pt x="148114" y="67675"/>
                    <a:pt x="148364" y="67425"/>
                    <a:pt x="148685" y="67425"/>
                  </a:cubicBezTo>
                  <a:close/>
                  <a:moveTo>
                    <a:pt x="152400" y="67425"/>
                  </a:moveTo>
                  <a:cubicBezTo>
                    <a:pt x="152698" y="67425"/>
                    <a:pt x="152972" y="67675"/>
                    <a:pt x="152972" y="67985"/>
                  </a:cubicBezTo>
                  <a:cubicBezTo>
                    <a:pt x="152972" y="68282"/>
                    <a:pt x="152710" y="68556"/>
                    <a:pt x="152400" y="68556"/>
                  </a:cubicBezTo>
                  <a:cubicBezTo>
                    <a:pt x="152091" y="68556"/>
                    <a:pt x="151841" y="68294"/>
                    <a:pt x="151841" y="67985"/>
                  </a:cubicBezTo>
                  <a:cubicBezTo>
                    <a:pt x="151852" y="67675"/>
                    <a:pt x="152091" y="67425"/>
                    <a:pt x="152400" y="67425"/>
                  </a:cubicBezTo>
                  <a:close/>
                  <a:moveTo>
                    <a:pt x="156139" y="67425"/>
                  </a:moveTo>
                  <a:cubicBezTo>
                    <a:pt x="156436" y="67425"/>
                    <a:pt x="156698" y="67675"/>
                    <a:pt x="156698" y="67985"/>
                  </a:cubicBezTo>
                  <a:cubicBezTo>
                    <a:pt x="156698" y="68282"/>
                    <a:pt x="156448" y="68556"/>
                    <a:pt x="156139" y="68556"/>
                  </a:cubicBezTo>
                  <a:cubicBezTo>
                    <a:pt x="155829" y="68556"/>
                    <a:pt x="155567" y="68294"/>
                    <a:pt x="155567" y="67985"/>
                  </a:cubicBezTo>
                  <a:cubicBezTo>
                    <a:pt x="155567" y="67675"/>
                    <a:pt x="155829" y="67425"/>
                    <a:pt x="156139" y="67425"/>
                  </a:cubicBezTo>
                  <a:close/>
                  <a:moveTo>
                    <a:pt x="159853" y="67425"/>
                  </a:moveTo>
                  <a:cubicBezTo>
                    <a:pt x="160151" y="67425"/>
                    <a:pt x="160425" y="67675"/>
                    <a:pt x="160425" y="67985"/>
                  </a:cubicBezTo>
                  <a:cubicBezTo>
                    <a:pt x="160425" y="68282"/>
                    <a:pt x="160163" y="68556"/>
                    <a:pt x="159853" y="68556"/>
                  </a:cubicBezTo>
                  <a:cubicBezTo>
                    <a:pt x="159544" y="68556"/>
                    <a:pt x="159294" y="68294"/>
                    <a:pt x="159294" y="67985"/>
                  </a:cubicBezTo>
                  <a:cubicBezTo>
                    <a:pt x="159306" y="67675"/>
                    <a:pt x="159544" y="67425"/>
                    <a:pt x="159853" y="67425"/>
                  </a:cubicBezTo>
                  <a:close/>
                  <a:moveTo>
                    <a:pt x="1548" y="69294"/>
                  </a:moveTo>
                  <a:cubicBezTo>
                    <a:pt x="1846" y="69294"/>
                    <a:pt x="2119" y="69544"/>
                    <a:pt x="2119" y="69866"/>
                  </a:cubicBezTo>
                  <a:cubicBezTo>
                    <a:pt x="2119" y="70163"/>
                    <a:pt x="1858" y="70425"/>
                    <a:pt x="1548" y="70425"/>
                  </a:cubicBezTo>
                  <a:cubicBezTo>
                    <a:pt x="1238" y="70425"/>
                    <a:pt x="988" y="70175"/>
                    <a:pt x="988" y="69866"/>
                  </a:cubicBezTo>
                  <a:cubicBezTo>
                    <a:pt x="988" y="69544"/>
                    <a:pt x="1238" y="69294"/>
                    <a:pt x="1548" y="69294"/>
                  </a:cubicBezTo>
                  <a:close/>
                  <a:moveTo>
                    <a:pt x="5287" y="69294"/>
                  </a:moveTo>
                  <a:cubicBezTo>
                    <a:pt x="5596" y="69294"/>
                    <a:pt x="5846" y="69544"/>
                    <a:pt x="5846" y="69866"/>
                  </a:cubicBezTo>
                  <a:cubicBezTo>
                    <a:pt x="5846" y="70175"/>
                    <a:pt x="5596" y="70425"/>
                    <a:pt x="5287" y="70425"/>
                  </a:cubicBezTo>
                  <a:cubicBezTo>
                    <a:pt x="4977" y="70425"/>
                    <a:pt x="4715" y="70175"/>
                    <a:pt x="4715" y="69866"/>
                  </a:cubicBezTo>
                  <a:cubicBezTo>
                    <a:pt x="4715" y="69532"/>
                    <a:pt x="4977" y="69294"/>
                    <a:pt x="5287" y="69294"/>
                  </a:cubicBezTo>
                  <a:close/>
                  <a:moveTo>
                    <a:pt x="9001" y="69294"/>
                  </a:moveTo>
                  <a:cubicBezTo>
                    <a:pt x="9299" y="69294"/>
                    <a:pt x="9573" y="69544"/>
                    <a:pt x="9573" y="69866"/>
                  </a:cubicBezTo>
                  <a:cubicBezTo>
                    <a:pt x="9573" y="70163"/>
                    <a:pt x="9323" y="70425"/>
                    <a:pt x="9001" y="70425"/>
                  </a:cubicBezTo>
                  <a:cubicBezTo>
                    <a:pt x="8704" y="70425"/>
                    <a:pt x="8442" y="70175"/>
                    <a:pt x="8442" y="69866"/>
                  </a:cubicBezTo>
                  <a:cubicBezTo>
                    <a:pt x="8442" y="69544"/>
                    <a:pt x="8692" y="69294"/>
                    <a:pt x="9001" y="69294"/>
                  </a:cubicBezTo>
                  <a:close/>
                  <a:moveTo>
                    <a:pt x="12728" y="69294"/>
                  </a:moveTo>
                  <a:cubicBezTo>
                    <a:pt x="13037" y="69294"/>
                    <a:pt x="13288" y="69544"/>
                    <a:pt x="13288" y="69866"/>
                  </a:cubicBezTo>
                  <a:cubicBezTo>
                    <a:pt x="13288" y="70175"/>
                    <a:pt x="13037" y="70425"/>
                    <a:pt x="12728" y="70425"/>
                  </a:cubicBezTo>
                  <a:cubicBezTo>
                    <a:pt x="12418" y="70425"/>
                    <a:pt x="12156" y="70175"/>
                    <a:pt x="12156" y="69866"/>
                  </a:cubicBezTo>
                  <a:cubicBezTo>
                    <a:pt x="12180" y="69532"/>
                    <a:pt x="12418" y="69294"/>
                    <a:pt x="12728" y="69294"/>
                  </a:cubicBezTo>
                  <a:close/>
                  <a:moveTo>
                    <a:pt x="16466" y="69294"/>
                  </a:moveTo>
                  <a:cubicBezTo>
                    <a:pt x="16764" y="69294"/>
                    <a:pt x="17026" y="69544"/>
                    <a:pt x="17026" y="69866"/>
                  </a:cubicBezTo>
                  <a:cubicBezTo>
                    <a:pt x="17026" y="70163"/>
                    <a:pt x="16776" y="70425"/>
                    <a:pt x="16466" y="70425"/>
                  </a:cubicBezTo>
                  <a:cubicBezTo>
                    <a:pt x="16169" y="70425"/>
                    <a:pt x="15895" y="70175"/>
                    <a:pt x="15895" y="69866"/>
                  </a:cubicBezTo>
                  <a:cubicBezTo>
                    <a:pt x="15895" y="69544"/>
                    <a:pt x="16145" y="69294"/>
                    <a:pt x="16466" y="69294"/>
                  </a:cubicBezTo>
                  <a:close/>
                  <a:moveTo>
                    <a:pt x="20181" y="69294"/>
                  </a:moveTo>
                  <a:cubicBezTo>
                    <a:pt x="20491" y="69294"/>
                    <a:pt x="20753" y="69544"/>
                    <a:pt x="20753" y="69866"/>
                  </a:cubicBezTo>
                  <a:cubicBezTo>
                    <a:pt x="20753" y="70175"/>
                    <a:pt x="20491" y="70425"/>
                    <a:pt x="20181" y="70425"/>
                  </a:cubicBezTo>
                  <a:cubicBezTo>
                    <a:pt x="19872" y="70425"/>
                    <a:pt x="19622" y="70175"/>
                    <a:pt x="19622" y="69866"/>
                  </a:cubicBezTo>
                  <a:cubicBezTo>
                    <a:pt x="19634" y="69532"/>
                    <a:pt x="19872" y="69294"/>
                    <a:pt x="20181" y="69294"/>
                  </a:cubicBezTo>
                  <a:close/>
                  <a:moveTo>
                    <a:pt x="23920" y="69294"/>
                  </a:moveTo>
                  <a:cubicBezTo>
                    <a:pt x="24217" y="69294"/>
                    <a:pt x="24479" y="69544"/>
                    <a:pt x="24479" y="69866"/>
                  </a:cubicBezTo>
                  <a:cubicBezTo>
                    <a:pt x="24479" y="70163"/>
                    <a:pt x="24229" y="70425"/>
                    <a:pt x="23920" y="70425"/>
                  </a:cubicBezTo>
                  <a:cubicBezTo>
                    <a:pt x="23610" y="70425"/>
                    <a:pt x="23348" y="70175"/>
                    <a:pt x="23348" y="69866"/>
                  </a:cubicBezTo>
                  <a:cubicBezTo>
                    <a:pt x="23348" y="69544"/>
                    <a:pt x="23610" y="69294"/>
                    <a:pt x="23920" y="69294"/>
                  </a:cubicBezTo>
                  <a:close/>
                  <a:moveTo>
                    <a:pt x="27635" y="69294"/>
                  </a:moveTo>
                  <a:cubicBezTo>
                    <a:pt x="27956" y="69294"/>
                    <a:pt x="28206" y="69544"/>
                    <a:pt x="28206" y="69866"/>
                  </a:cubicBezTo>
                  <a:cubicBezTo>
                    <a:pt x="28206" y="70175"/>
                    <a:pt x="27956" y="70425"/>
                    <a:pt x="27635" y="70425"/>
                  </a:cubicBezTo>
                  <a:cubicBezTo>
                    <a:pt x="27325" y="70425"/>
                    <a:pt x="27075" y="70175"/>
                    <a:pt x="27075" y="69866"/>
                  </a:cubicBezTo>
                  <a:cubicBezTo>
                    <a:pt x="27087" y="69532"/>
                    <a:pt x="27325" y="69294"/>
                    <a:pt x="27635" y="69294"/>
                  </a:cubicBezTo>
                  <a:close/>
                  <a:moveTo>
                    <a:pt x="31373" y="69294"/>
                  </a:moveTo>
                  <a:cubicBezTo>
                    <a:pt x="31671" y="69294"/>
                    <a:pt x="31945" y="69544"/>
                    <a:pt x="31945" y="69866"/>
                  </a:cubicBezTo>
                  <a:cubicBezTo>
                    <a:pt x="31945" y="70163"/>
                    <a:pt x="31683" y="70425"/>
                    <a:pt x="31373" y="70425"/>
                  </a:cubicBezTo>
                  <a:cubicBezTo>
                    <a:pt x="31064" y="70425"/>
                    <a:pt x="30814" y="70175"/>
                    <a:pt x="30814" y="69866"/>
                  </a:cubicBezTo>
                  <a:cubicBezTo>
                    <a:pt x="30814" y="69544"/>
                    <a:pt x="31064" y="69294"/>
                    <a:pt x="31373" y="69294"/>
                  </a:cubicBezTo>
                  <a:close/>
                  <a:moveTo>
                    <a:pt x="35100" y="69294"/>
                  </a:moveTo>
                  <a:cubicBezTo>
                    <a:pt x="35409" y="69294"/>
                    <a:pt x="35659" y="69544"/>
                    <a:pt x="35659" y="69866"/>
                  </a:cubicBezTo>
                  <a:cubicBezTo>
                    <a:pt x="35659" y="70175"/>
                    <a:pt x="35409" y="70425"/>
                    <a:pt x="35100" y="70425"/>
                  </a:cubicBezTo>
                  <a:cubicBezTo>
                    <a:pt x="34778" y="70425"/>
                    <a:pt x="34528" y="70175"/>
                    <a:pt x="34528" y="69866"/>
                  </a:cubicBezTo>
                  <a:cubicBezTo>
                    <a:pt x="34540" y="69532"/>
                    <a:pt x="34778" y="69294"/>
                    <a:pt x="35100" y="69294"/>
                  </a:cubicBezTo>
                  <a:close/>
                  <a:moveTo>
                    <a:pt x="38815" y="69294"/>
                  </a:moveTo>
                  <a:cubicBezTo>
                    <a:pt x="39112" y="69294"/>
                    <a:pt x="39386" y="69544"/>
                    <a:pt x="39386" y="69866"/>
                  </a:cubicBezTo>
                  <a:cubicBezTo>
                    <a:pt x="39386" y="70163"/>
                    <a:pt x="39124" y="70425"/>
                    <a:pt x="38815" y="70425"/>
                  </a:cubicBezTo>
                  <a:cubicBezTo>
                    <a:pt x="38517" y="70425"/>
                    <a:pt x="38255" y="70175"/>
                    <a:pt x="38255" y="69866"/>
                  </a:cubicBezTo>
                  <a:cubicBezTo>
                    <a:pt x="38267" y="69544"/>
                    <a:pt x="38505" y="69294"/>
                    <a:pt x="38815" y="69294"/>
                  </a:cubicBezTo>
                  <a:close/>
                  <a:moveTo>
                    <a:pt x="42553" y="69294"/>
                  </a:moveTo>
                  <a:cubicBezTo>
                    <a:pt x="42863" y="69294"/>
                    <a:pt x="43113" y="69544"/>
                    <a:pt x="43113" y="69866"/>
                  </a:cubicBezTo>
                  <a:cubicBezTo>
                    <a:pt x="43113" y="70175"/>
                    <a:pt x="42863" y="70425"/>
                    <a:pt x="42553" y="70425"/>
                  </a:cubicBezTo>
                  <a:cubicBezTo>
                    <a:pt x="42232" y="70425"/>
                    <a:pt x="41982" y="70175"/>
                    <a:pt x="41982" y="69866"/>
                  </a:cubicBezTo>
                  <a:cubicBezTo>
                    <a:pt x="41982" y="69532"/>
                    <a:pt x="42244" y="69294"/>
                    <a:pt x="42553" y="69294"/>
                  </a:cubicBezTo>
                  <a:close/>
                  <a:moveTo>
                    <a:pt x="46268" y="69294"/>
                  </a:moveTo>
                  <a:cubicBezTo>
                    <a:pt x="46565" y="69294"/>
                    <a:pt x="46839" y="69544"/>
                    <a:pt x="46839" y="69866"/>
                  </a:cubicBezTo>
                  <a:cubicBezTo>
                    <a:pt x="46839" y="70163"/>
                    <a:pt x="46589" y="70425"/>
                    <a:pt x="46268" y="70425"/>
                  </a:cubicBezTo>
                  <a:cubicBezTo>
                    <a:pt x="45970" y="70425"/>
                    <a:pt x="45708" y="70175"/>
                    <a:pt x="45708" y="69866"/>
                  </a:cubicBezTo>
                  <a:cubicBezTo>
                    <a:pt x="45720" y="69544"/>
                    <a:pt x="45958" y="69294"/>
                    <a:pt x="46268" y="69294"/>
                  </a:cubicBezTo>
                  <a:close/>
                  <a:moveTo>
                    <a:pt x="50006" y="69294"/>
                  </a:moveTo>
                  <a:cubicBezTo>
                    <a:pt x="50316" y="69294"/>
                    <a:pt x="50578" y="69544"/>
                    <a:pt x="50578" y="69866"/>
                  </a:cubicBezTo>
                  <a:cubicBezTo>
                    <a:pt x="50578" y="70175"/>
                    <a:pt x="50316" y="70425"/>
                    <a:pt x="50006" y="70425"/>
                  </a:cubicBezTo>
                  <a:cubicBezTo>
                    <a:pt x="49697" y="70425"/>
                    <a:pt x="49447" y="70175"/>
                    <a:pt x="49447" y="69866"/>
                  </a:cubicBezTo>
                  <a:cubicBezTo>
                    <a:pt x="49447" y="69532"/>
                    <a:pt x="49697" y="69294"/>
                    <a:pt x="50006" y="69294"/>
                  </a:cubicBezTo>
                  <a:close/>
                  <a:moveTo>
                    <a:pt x="53733" y="69294"/>
                  </a:moveTo>
                  <a:cubicBezTo>
                    <a:pt x="54031" y="69294"/>
                    <a:pt x="54293" y="69544"/>
                    <a:pt x="54293" y="69866"/>
                  </a:cubicBezTo>
                  <a:cubicBezTo>
                    <a:pt x="54293" y="70163"/>
                    <a:pt x="54043" y="70425"/>
                    <a:pt x="53733" y="70425"/>
                  </a:cubicBezTo>
                  <a:cubicBezTo>
                    <a:pt x="53412" y="70425"/>
                    <a:pt x="53162" y="70175"/>
                    <a:pt x="53162" y="69866"/>
                  </a:cubicBezTo>
                  <a:cubicBezTo>
                    <a:pt x="53173" y="69544"/>
                    <a:pt x="53412" y="69294"/>
                    <a:pt x="53733" y="69294"/>
                  </a:cubicBezTo>
                  <a:close/>
                  <a:moveTo>
                    <a:pt x="57460" y="69294"/>
                  </a:moveTo>
                  <a:cubicBezTo>
                    <a:pt x="57781" y="69294"/>
                    <a:pt x="58031" y="69544"/>
                    <a:pt x="58031" y="69866"/>
                  </a:cubicBezTo>
                  <a:cubicBezTo>
                    <a:pt x="58031" y="70175"/>
                    <a:pt x="57781" y="70425"/>
                    <a:pt x="57460" y="70425"/>
                  </a:cubicBezTo>
                  <a:cubicBezTo>
                    <a:pt x="57150" y="70425"/>
                    <a:pt x="56900" y="70175"/>
                    <a:pt x="56900" y="69866"/>
                  </a:cubicBezTo>
                  <a:cubicBezTo>
                    <a:pt x="56900" y="69532"/>
                    <a:pt x="57150" y="69294"/>
                    <a:pt x="57460" y="69294"/>
                  </a:cubicBezTo>
                  <a:close/>
                  <a:moveTo>
                    <a:pt x="61186" y="69294"/>
                  </a:moveTo>
                  <a:cubicBezTo>
                    <a:pt x="61484" y="69294"/>
                    <a:pt x="61746" y="69544"/>
                    <a:pt x="61746" y="69866"/>
                  </a:cubicBezTo>
                  <a:cubicBezTo>
                    <a:pt x="61746" y="70163"/>
                    <a:pt x="61496" y="70425"/>
                    <a:pt x="61186" y="70425"/>
                  </a:cubicBezTo>
                  <a:cubicBezTo>
                    <a:pt x="60877" y="70425"/>
                    <a:pt x="60615" y="70175"/>
                    <a:pt x="60615" y="69866"/>
                  </a:cubicBezTo>
                  <a:cubicBezTo>
                    <a:pt x="60639" y="69544"/>
                    <a:pt x="60877" y="69294"/>
                    <a:pt x="61186" y="69294"/>
                  </a:cubicBezTo>
                  <a:close/>
                  <a:moveTo>
                    <a:pt x="64925" y="69294"/>
                  </a:moveTo>
                  <a:cubicBezTo>
                    <a:pt x="65234" y="69294"/>
                    <a:pt x="65485" y="69544"/>
                    <a:pt x="65485" y="69866"/>
                  </a:cubicBezTo>
                  <a:cubicBezTo>
                    <a:pt x="65485" y="70175"/>
                    <a:pt x="65234" y="70425"/>
                    <a:pt x="64925" y="70425"/>
                  </a:cubicBezTo>
                  <a:cubicBezTo>
                    <a:pt x="64603" y="70425"/>
                    <a:pt x="64353" y="70175"/>
                    <a:pt x="64353" y="69866"/>
                  </a:cubicBezTo>
                  <a:cubicBezTo>
                    <a:pt x="64353" y="69532"/>
                    <a:pt x="64603" y="69294"/>
                    <a:pt x="64925" y="69294"/>
                  </a:cubicBezTo>
                  <a:close/>
                  <a:moveTo>
                    <a:pt x="68640" y="69294"/>
                  </a:moveTo>
                  <a:cubicBezTo>
                    <a:pt x="68937" y="69294"/>
                    <a:pt x="69211" y="69544"/>
                    <a:pt x="69211" y="69866"/>
                  </a:cubicBezTo>
                  <a:cubicBezTo>
                    <a:pt x="69211" y="70163"/>
                    <a:pt x="68949" y="70425"/>
                    <a:pt x="68640" y="70425"/>
                  </a:cubicBezTo>
                  <a:cubicBezTo>
                    <a:pt x="68330" y="70425"/>
                    <a:pt x="68080" y="70175"/>
                    <a:pt x="68080" y="69866"/>
                  </a:cubicBezTo>
                  <a:cubicBezTo>
                    <a:pt x="68092" y="69544"/>
                    <a:pt x="68330" y="69294"/>
                    <a:pt x="68640" y="69294"/>
                  </a:cubicBezTo>
                  <a:close/>
                  <a:moveTo>
                    <a:pt x="72366" y="69294"/>
                  </a:moveTo>
                  <a:cubicBezTo>
                    <a:pt x="72676" y="69294"/>
                    <a:pt x="72926" y="69544"/>
                    <a:pt x="72926" y="69866"/>
                  </a:cubicBezTo>
                  <a:cubicBezTo>
                    <a:pt x="72926" y="70175"/>
                    <a:pt x="72676" y="70425"/>
                    <a:pt x="72366" y="70425"/>
                  </a:cubicBezTo>
                  <a:cubicBezTo>
                    <a:pt x="72045" y="70425"/>
                    <a:pt x="71795" y="70175"/>
                    <a:pt x="71795" y="69866"/>
                  </a:cubicBezTo>
                  <a:cubicBezTo>
                    <a:pt x="71807" y="69532"/>
                    <a:pt x="72069" y="69294"/>
                    <a:pt x="72366" y="69294"/>
                  </a:cubicBezTo>
                  <a:close/>
                  <a:moveTo>
                    <a:pt x="76093" y="69294"/>
                  </a:moveTo>
                  <a:cubicBezTo>
                    <a:pt x="76391" y="69294"/>
                    <a:pt x="76664" y="69544"/>
                    <a:pt x="76664" y="69866"/>
                  </a:cubicBezTo>
                  <a:cubicBezTo>
                    <a:pt x="76664" y="70163"/>
                    <a:pt x="76403" y="70425"/>
                    <a:pt x="76093" y="70425"/>
                  </a:cubicBezTo>
                  <a:cubicBezTo>
                    <a:pt x="75795" y="70425"/>
                    <a:pt x="75533" y="70175"/>
                    <a:pt x="75533" y="69866"/>
                  </a:cubicBezTo>
                  <a:cubicBezTo>
                    <a:pt x="75533" y="69544"/>
                    <a:pt x="75783" y="69294"/>
                    <a:pt x="76093" y="69294"/>
                  </a:cubicBezTo>
                  <a:close/>
                  <a:moveTo>
                    <a:pt x="79712" y="69294"/>
                  </a:moveTo>
                  <a:cubicBezTo>
                    <a:pt x="80010" y="69294"/>
                    <a:pt x="80284" y="69544"/>
                    <a:pt x="80284" y="69866"/>
                  </a:cubicBezTo>
                  <a:cubicBezTo>
                    <a:pt x="80284" y="70163"/>
                    <a:pt x="80022" y="70425"/>
                    <a:pt x="79712" y="70425"/>
                  </a:cubicBezTo>
                  <a:cubicBezTo>
                    <a:pt x="79403" y="70425"/>
                    <a:pt x="79153" y="70175"/>
                    <a:pt x="79153" y="69866"/>
                  </a:cubicBezTo>
                  <a:cubicBezTo>
                    <a:pt x="79165" y="69544"/>
                    <a:pt x="79403" y="69294"/>
                    <a:pt x="79712" y="69294"/>
                  </a:cubicBezTo>
                  <a:close/>
                  <a:moveTo>
                    <a:pt x="83451" y="69294"/>
                  </a:moveTo>
                  <a:cubicBezTo>
                    <a:pt x="83761" y="69294"/>
                    <a:pt x="84011" y="69544"/>
                    <a:pt x="84011" y="69866"/>
                  </a:cubicBezTo>
                  <a:cubicBezTo>
                    <a:pt x="84011" y="70175"/>
                    <a:pt x="83761" y="70425"/>
                    <a:pt x="83451" y="70425"/>
                  </a:cubicBezTo>
                  <a:cubicBezTo>
                    <a:pt x="83141" y="70425"/>
                    <a:pt x="82880" y="70175"/>
                    <a:pt x="82880" y="69866"/>
                  </a:cubicBezTo>
                  <a:cubicBezTo>
                    <a:pt x="82880" y="69532"/>
                    <a:pt x="83141" y="69294"/>
                    <a:pt x="83451" y="69294"/>
                  </a:cubicBezTo>
                  <a:close/>
                  <a:moveTo>
                    <a:pt x="87166" y="69294"/>
                  </a:moveTo>
                  <a:cubicBezTo>
                    <a:pt x="87463" y="69294"/>
                    <a:pt x="87737" y="69544"/>
                    <a:pt x="87737" y="69866"/>
                  </a:cubicBezTo>
                  <a:cubicBezTo>
                    <a:pt x="87737" y="70163"/>
                    <a:pt x="87475" y="70425"/>
                    <a:pt x="87166" y="70425"/>
                  </a:cubicBezTo>
                  <a:cubicBezTo>
                    <a:pt x="86856" y="70425"/>
                    <a:pt x="86606" y="70175"/>
                    <a:pt x="86606" y="69866"/>
                  </a:cubicBezTo>
                  <a:cubicBezTo>
                    <a:pt x="86618" y="69544"/>
                    <a:pt x="86856" y="69294"/>
                    <a:pt x="87166" y="69294"/>
                  </a:cubicBezTo>
                  <a:close/>
                  <a:moveTo>
                    <a:pt x="90904" y="69294"/>
                  </a:moveTo>
                  <a:cubicBezTo>
                    <a:pt x="91214" y="69294"/>
                    <a:pt x="91464" y="69544"/>
                    <a:pt x="91464" y="69866"/>
                  </a:cubicBezTo>
                  <a:cubicBezTo>
                    <a:pt x="91464" y="70175"/>
                    <a:pt x="91214" y="70425"/>
                    <a:pt x="90904" y="70425"/>
                  </a:cubicBezTo>
                  <a:cubicBezTo>
                    <a:pt x="90595" y="70425"/>
                    <a:pt x="90345" y="70175"/>
                    <a:pt x="90345" y="69866"/>
                  </a:cubicBezTo>
                  <a:cubicBezTo>
                    <a:pt x="90345" y="69532"/>
                    <a:pt x="90595" y="69294"/>
                    <a:pt x="90904" y="69294"/>
                  </a:cubicBezTo>
                  <a:close/>
                  <a:moveTo>
                    <a:pt x="94631" y="69294"/>
                  </a:moveTo>
                  <a:cubicBezTo>
                    <a:pt x="94929" y="69294"/>
                    <a:pt x="95191" y="69544"/>
                    <a:pt x="95191" y="69866"/>
                  </a:cubicBezTo>
                  <a:cubicBezTo>
                    <a:pt x="95191" y="70163"/>
                    <a:pt x="94941" y="70425"/>
                    <a:pt x="94631" y="70425"/>
                  </a:cubicBezTo>
                  <a:cubicBezTo>
                    <a:pt x="94310" y="70425"/>
                    <a:pt x="94060" y="70175"/>
                    <a:pt x="94060" y="69866"/>
                  </a:cubicBezTo>
                  <a:cubicBezTo>
                    <a:pt x="94071" y="69544"/>
                    <a:pt x="94310" y="69294"/>
                    <a:pt x="94631" y="69294"/>
                  </a:cubicBezTo>
                  <a:close/>
                  <a:moveTo>
                    <a:pt x="98346" y="69294"/>
                  </a:moveTo>
                  <a:cubicBezTo>
                    <a:pt x="98655" y="69294"/>
                    <a:pt x="98905" y="69544"/>
                    <a:pt x="98905" y="69866"/>
                  </a:cubicBezTo>
                  <a:cubicBezTo>
                    <a:pt x="98905" y="70175"/>
                    <a:pt x="98655" y="70425"/>
                    <a:pt x="98346" y="70425"/>
                  </a:cubicBezTo>
                  <a:cubicBezTo>
                    <a:pt x="98036" y="70425"/>
                    <a:pt x="97786" y="70175"/>
                    <a:pt x="97786" y="69866"/>
                  </a:cubicBezTo>
                  <a:cubicBezTo>
                    <a:pt x="97798" y="69532"/>
                    <a:pt x="98036" y="69294"/>
                    <a:pt x="98346" y="69294"/>
                  </a:cubicBezTo>
                  <a:close/>
                  <a:moveTo>
                    <a:pt x="102084" y="69294"/>
                  </a:moveTo>
                  <a:cubicBezTo>
                    <a:pt x="102382" y="69294"/>
                    <a:pt x="102644" y="69544"/>
                    <a:pt x="102644" y="69866"/>
                  </a:cubicBezTo>
                  <a:cubicBezTo>
                    <a:pt x="102644" y="70163"/>
                    <a:pt x="102394" y="70425"/>
                    <a:pt x="102084" y="70425"/>
                  </a:cubicBezTo>
                  <a:cubicBezTo>
                    <a:pt x="101787" y="70425"/>
                    <a:pt x="101513" y="70175"/>
                    <a:pt x="101513" y="69866"/>
                  </a:cubicBezTo>
                  <a:cubicBezTo>
                    <a:pt x="101513" y="69544"/>
                    <a:pt x="101775" y="69294"/>
                    <a:pt x="102084" y="69294"/>
                  </a:cubicBezTo>
                  <a:close/>
                  <a:moveTo>
                    <a:pt x="105799" y="69294"/>
                  </a:moveTo>
                  <a:cubicBezTo>
                    <a:pt x="106121" y="69294"/>
                    <a:pt x="106371" y="69544"/>
                    <a:pt x="106371" y="69866"/>
                  </a:cubicBezTo>
                  <a:cubicBezTo>
                    <a:pt x="106371" y="70175"/>
                    <a:pt x="106109" y="70425"/>
                    <a:pt x="105799" y="70425"/>
                  </a:cubicBezTo>
                  <a:cubicBezTo>
                    <a:pt x="105490" y="70425"/>
                    <a:pt x="105239" y="70175"/>
                    <a:pt x="105239" y="69866"/>
                  </a:cubicBezTo>
                  <a:cubicBezTo>
                    <a:pt x="105251" y="69532"/>
                    <a:pt x="105490" y="69294"/>
                    <a:pt x="105799" y="69294"/>
                  </a:cubicBezTo>
                  <a:close/>
                  <a:moveTo>
                    <a:pt x="109538" y="69294"/>
                  </a:moveTo>
                  <a:cubicBezTo>
                    <a:pt x="109835" y="69294"/>
                    <a:pt x="110109" y="69544"/>
                    <a:pt x="110109" y="69866"/>
                  </a:cubicBezTo>
                  <a:cubicBezTo>
                    <a:pt x="110109" y="70163"/>
                    <a:pt x="109847" y="70425"/>
                    <a:pt x="109538" y="70425"/>
                  </a:cubicBezTo>
                  <a:cubicBezTo>
                    <a:pt x="109228" y="70425"/>
                    <a:pt x="108978" y="70175"/>
                    <a:pt x="108978" y="69866"/>
                  </a:cubicBezTo>
                  <a:cubicBezTo>
                    <a:pt x="108978" y="69544"/>
                    <a:pt x="109228" y="69294"/>
                    <a:pt x="109538" y="69294"/>
                  </a:cubicBezTo>
                  <a:close/>
                  <a:moveTo>
                    <a:pt x="113264" y="69294"/>
                  </a:moveTo>
                  <a:cubicBezTo>
                    <a:pt x="113574" y="69294"/>
                    <a:pt x="113824" y="69544"/>
                    <a:pt x="113824" y="69866"/>
                  </a:cubicBezTo>
                  <a:cubicBezTo>
                    <a:pt x="113824" y="70175"/>
                    <a:pt x="113574" y="70425"/>
                    <a:pt x="113264" y="70425"/>
                  </a:cubicBezTo>
                  <a:cubicBezTo>
                    <a:pt x="112943" y="70425"/>
                    <a:pt x="112693" y="70175"/>
                    <a:pt x="112693" y="69866"/>
                  </a:cubicBezTo>
                  <a:cubicBezTo>
                    <a:pt x="112705" y="69532"/>
                    <a:pt x="112943" y="69294"/>
                    <a:pt x="113264" y="69294"/>
                  </a:cubicBezTo>
                  <a:close/>
                  <a:moveTo>
                    <a:pt x="116991" y="69294"/>
                  </a:moveTo>
                  <a:cubicBezTo>
                    <a:pt x="117289" y="69294"/>
                    <a:pt x="117562" y="69544"/>
                    <a:pt x="117562" y="69866"/>
                  </a:cubicBezTo>
                  <a:cubicBezTo>
                    <a:pt x="117562" y="70163"/>
                    <a:pt x="117312" y="70425"/>
                    <a:pt x="116991" y="70425"/>
                  </a:cubicBezTo>
                  <a:cubicBezTo>
                    <a:pt x="116681" y="70425"/>
                    <a:pt x="116431" y="70175"/>
                    <a:pt x="116431" y="69866"/>
                  </a:cubicBezTo>
                  <a:cubicBezTo>
                    <a:pt x="116431" y="69544"/>
                    <a:pt x="116681" y="69294"/>
                    <a:pt x="116991" y="69294"/>
                  </a:cubicBezTo>
                  <a:close/>
                  <a:moveTo>
                    <a:pt x="120718" y="69294"/>
                  </a:moveTo>
                  <a:cubicBezTo>
                    <a:pt x="121027" y="69294"/>
                    <a:pt x="121277" y="69544"/>
                    <a:pt x="121277" y="69866"/>
                  </a:cubicBezTo>
                  <a:cubicBezTo>
                    <a:pt x="121277" y="70175"/>
                    <a:pt x="121027" y="70425"/>
                    <a:pt x="120718" y="70425"/>
                  </a:cubicBezTo>
                  <a:cubicBezTo>
                    <a:pt x="120408" y="70425"/>
                    <a:pt x="120146" y="70175"/>
                    <a:pt x="120146" y="69866"/>
                  </a:cubicBezTo>
                  <a:cubicBezTo>
                    <a:pt x="120170" y="69532"/>
                    <a:pt x="120420" y="69294"/>
                    <a:pt x="120718" y="69294"/>
                  </a:cubicBezTo>
                  <a:close/>
                  <a:moveTo>
                    <a:pt x="124456" y="69294"/>
                  </a:moveTo>
                  <a:cubicBezTo>
                    <a:pt x="124754" y="69294"/>
                    <a:pt x="125016" y="69544"/>
                    <a:pt x="125016" y="69866"/>
                  </a:cubicBezTo>
                  <a:cubicBezTo>
                    <a:pt x="125016" y="70163"/>
                    <a:pt x="124766" y="70425"/>
                    <a:pt x="124456" y="70425"/>
                  </a:cubicBezTo>
                  <a:cubicBezTo>
                    <a:pt x="124135" y="70425"/>
                    <a:pt x="123885" y="70175"/>
                    <a:pt x="123885" y="69866"/>
                  </a:cubicBezTo>
                  <a:cubicBezTo>
                    <a:pt x="123885" y="69544"/>
                    <a:pt x="124135" y="69294"/>
                    <a:pt x="124456" y="69294"/>
                  </a:cubicBezTo>
                  <a:close/>
                  <a:moveTo>
                    <a:pt x="128171" y="69294"/>
                  </a:moveTo>
                  <a:cubicBezTo>
                    <a:pt x="128480" y="69294"/>
                    <a:pt x="128742" y="69544"/>
                    <a:pt x="128742" y="69866"/>
                  </a:cubicBezTo>
                  <a:cubicBezTo>
                    <a:pt x="128742" y="70175"/>
                    <a:pt x="128480" y="70425"/>
                    <a:pt x="128171" y="70425"/>
                  </a:cubicBezTo>
                  <a:cubicBezTo>
                    <a:pt x="127861" y="70425"/>
                    <a:pt x="127611" y="70175"/>
                    <a:pt x="127611" y="69866"/>
                  </a:cubicBezTo>
                  <a:cubicBezTo>
                    <a:pt x="127611" y="69532"/>
                    <a:pt x="127861" y="69294"/>
                    <a:pt x="128171" y="69294"/>
                  </a:cubicBezTo>
                  <a:close/>
                  <a:moveTo>
                    <a:pt x="131898" y="69294"/>
                  </a:moveTo>
                  <a:cubicBezTo>
                    <a:pt x="132195" y="69294"/>
                    <a:pt x="132457" y="69544"/>
                    <a:pt x="132457" y="69866"/>
                  </a:cubicBezTo>
                  <a:cubicBezTo>
                    <a:pt x="132457" y="70163"/>
                    <a:pt x="132207" y="70425"/>
                    <a:pt x="131898" y="70425"/>
                  </a:cubicBezTo>
                  <a:cubicBezTo>
                    <a:pt x="131600" y="70425"/>
                    <a:pt x="131326" y="70175"/>
                    <a:pt x="131326" y="69866"/>
                  </a:cubicBezTo>
                  <a:cubicBezTo>
                    <a:pt x="131338" y="69544"/>
                    <a:pt x="131576" y="69294"/>
                    <a:pt x="131898" y="69294"/>
                  </a:cubicBezTo>
                  <a:close/>
                  <a:moveTo>
                    <a:pt x="135624" y="69294"/>
                  </a:moveTo>
                  <a:cubicBezTo>
                    <a:pt x="135946" y="69294"/>
                    <a:pt x="136196" y="69544"/>
                    <a:pt x="136196" y="69866"/>
                  </a:cubicBezTo>
                  <a:cubicBezTo>
                    <a:pt x="136196" y="70175"/>
                    <a:pt x="135934" y="70425"/>
                    <a:pt x="135624" y="70425"/>
                  </a:cubicBezTo>
                  <a:cubicBezTo>
                    <a:pt x="135315" y="70425"/>
                    <a:pt x="135065" y="70175"/>
                    <a:pt x="135065" y="69866"/>
                  </a:cubicBezTo>
                  <a:cubicBezTo>
                    <a:pt x="135065" y="69532"/>
                    <a:pt x="135315" y="69294"/>
                    <a:pt x="135624" y="69294"/>
                  </a:cubicBezTo>
                  <a:close/>
                  <a:moveTo>
                    <a:pt x="139351" y="69294"/>
                  </a:moveTo>
                  <a:cubicBezTo>
                    <a:pt x="139649" y="69294"/>
                    <a:pt x="139910" y="69544"/>
                    <a:pt x="139910" y="69866"/>
                  </a:cubicBezTo>
                  <a:cubicBezTo>
                    <a:pt x="139910" y="70163"/>
                    <a:pt x="139660" y="70425"/>
                    <a:pt x="139351" y="70425"/>
                  </a:cubicBezTo>
                  <a:cubicBezTo>
                    <a:pt x="139053" y="70425"/>
                    <a:pt x="138779" y="70175"/>
                    <a:pt x="138779" y="69866"/>
                  </a:cubicBezTo>
                  <a:cubicBezTo>
                    <a:pt x="138803" y="69544"/>
                    <a:pt x="139041" y="69294"/>
                    <a:pt x="139351" y="69294"/>
                  </a:cubicBezTo>
                  <a:close/>
                  <a:moveTo>
                    <a:pt x="143089" y="69294"/>
                  </a:moveTo>
                  <a:cubicBezTo>
                    <a:pt x="143399" y="69294"/>
                    <a:pt x="143649" y="69544"/>
                    <a:pt x="143649" y="69866"/>
                  </a:cubicBezTo>
                  <a:cubicBezTo>
                    <a:pt x="143649" y="70175"/>
                    <a:pt x="143399" y="70425"/>
                    <a:pt x="143089" y="70425"/>
                  </a:cubicBezTo>
                  <a:cubicBezTo>
                    <a:pt x="142768" y="70425"/>
                    <a:pt x="142518" y="70175"/>
                    <a:pt x="142518" y="69866"/>
                  </a:cubicBezTo>
                  <a:cubicBezTo>
                    <a:pt x="142518" y="69532"/>
                    <a:pt x="142768" y="69294"/>
                    <a:pt x="143089" y="69294"/>
                  </a:cubicBezTo>
                  <a:close/>
                  <a:moveTo>
                    <a:pt x="146804" y="69294"/>
                  </a:moveTo>
                  <a:cubicBezTo>
                    <a:pt x="147102" y="69294"/>
                    <a:pt x="147376" y="69544"/>
                    <a:pt x="147376" y="69866"/>
                  </a:cubicBezTo>
                  <a:cubicBezTo>
                    <a:pt x="147376" y="70163"/>
                    <a:pt x="147114" y="70425"/>
                    <a:pt x="146804" y="70425"/>
                  </a:cubicBezTo>
                  <a:cubicBezTo>
                    <a:pt x="146495" y="70425"/>
                    <a:pt x="146245" y="70175"/>
                    <a:pt x="146245" y="69866"/>
                  </a:cubicBezTo>
                  <a:cubicBezTo>
                    <a:pt x="146257" y="69544"/>
                    <a:pt x="146495" y="69294"/>
                    <a:pt x="146804" y="69294"/>
                  </a:cubicBezTo>
                  <a:close/>
                  <a:moveTo>
                    <a:pt x="150543" y="69294"/>
                  </a:moveTo>
                  <a:cubicBezTo>
                    <a:pt x="150852" y="69294"/>
                    <a:pt x="151102" y="69544"/>
                    <a:pt x="151102" y="69866"/>
                  </a:cubicBezTo>
                  <a:cubicBezTo>
                    <a:pt x="151102" y="70175"/>
                    <a:pt x="150852" y="70425"/>
                    <a:pt x="150543" y="70425"/>
                  </a:cubicBezTo>
                  <a:cubicBezTo>
                    <a:pt x="150233" y="70425"/>
                    <a:pt x="149971" y="70175"/>
                    <a:pt x="149971" y="69866"/>
                  </a:cubicBezTo>
                  <a:cubicBezTo>
                    <a:pt x="149971" y="69532"/>
                    <a:pt x="150233" y="69294"/>
                    <a:pt x="150543" y="69294"/>
                  </a:cubicBezTo>
                  <a:close/>
                  <a:moveTo>
                    <a:pt x="154258" y="69294"/>
                  </a:moveTo>
                  <a:cubicBezTo>
                    <a:pt x="154555" y="69294"/>
                    <a:pt x="154829" y="69544"/>
                    <a:pt x="154829" y="69866"/>
                  </a:cubicBezTo>
                  <a:cubicBezTo>
                    <a:pt x="154829" y="70163"/>
                    <a:pt x="154567" y="70425"/>
                    <a:pt x="154258" y="70425"/>
                  </a:cubicBezTo>
                  <a:cubicBezTo>
                    <a:pt x="153948" y="70425"/>
                    <a:pt x="153698" y="70175"/>
                    <a:pt x="153698" y="69866"/>
                  </a:cubicBezTo>
                  <a:cubicBezTo>
                    <a:pt x="153710" y="69544"/>
                    <a:pt x="153948" y="69294"/>
                    <a:pt x="154258" y="69294"/>
                  </a:cubicBezTo>
                  <a:close/>
                  <a:moveTo>
                    <a:pt x="157996" y="69294"/>
                  </a:moveTo>
                  <a:cubicBezTo>
                    <a:pt x="158306" y="69294"/>
                    <a:pt x="158556" y="69544"/>
                    <a:pt x="158556" y="69866"/>
                  </a:cubicBezTo>
                  <a:cubicBezTo>
                    <a:pt x="158556" y="70175"/>
                    <a:pt x="158306" y="70425"/>
                    <a:pt x="157996" y="70425"/>
                  </a:cubicBezTo>
                  <a:cubicBezTo>
                    <a:pt x="157687" y="70425"/>
                    <a:pt x="157436" y="70175"/>
                    <a:pt x="157436" y="69866"/>
                  </a:cubicBezTo>
                  <a:cubicBezTo>
                    <a:pt x="157436" y="69532"/>
                    <a:pt x="157687" y="69294"/>
                    <a:pt x="157996" y="69294"/>
                  </a:cubicBezTo>
                  <a:close/>
                  <a:moveTo>
                    <a:pt x="3405" y="71152"/>
                  </a:moveTo>
                  <a:cubicBezTo>
                    <a:pt x="3703" y="71152"/>
                    <a:pt x="3977" y="71414"/>
                    <a:pt x="3977" y="71723"/>
                  </a:cubicBezTo>
                  <a:cubicBezTo>
                    <a:pt x="3977" y="72021"/>
                    <a:pt x="3727" y="72283"/>
                    <a:pt x="3405" y="72283"/>
                  </a:cubicBezTo>
                  <a:cubicBezTo>
                    <a:pt x="3096" y="72283"/>
                    <a:pt x="2846" y="72033"/>
                    <a:pt x="2846" y="71723"/>
                  </a:cubicBezTo>
                  <a:cubicBezTo>
                    <a:pt x="2858" y="71414"/>
                    <a:pt x="3096" y="71152"/>
                    <a:pt x="3405" y="71152"/>
                  </a:cubicBezTo>
                  <a:close/>
                  <a:moveTo>
                    <a:pt x="7132" y="71152"/>
                  </a:moveTo>
                  <a:cubicBezTo>
                    <a:pt x="7430" y="71152"/>
                    <a:pt x="7692" y="71414"/>
                    <a:pt x="7692" y="71723"/>
                  </a:cubicBezTo>
                  <a:cubicBezTo>
                    <a:pt x="7692" y="72021"/>
                    <a:pt x="7442" y="72283"/>
                    <a:pt x="7132" y="72283"/>
                  </a:cubicBezTo>
                  <a:cubicBezTo>
                    <a:pt x="6834" y="72283"/>
                    <a:pt x="6560" y="72033"/>
                    <a:pt x="6560" y="71723"/>
                  </a:cubicBezTo>
                  <a:cubicBezTo>
                    <a:pt x="6560" y="71414"/>
                    <a:pt x="6822" y="71152"/>
                    <a:pt x="7132" y="71152"/>
                  </a:cubicBezTo>
                  <a:close/>
                  <a:moveTo>
                    <a:pt x="10871" y="71152"/>
                  </a:moveTo>
                  <a:cubicBezTo>
                    <a:pt x="11168" y="71152"/>
                    <a:pt x="11430" y="71414"/>
                    <a:pt x="11430" y="71723"/>
                  </a:cubicBezTo>
                  <a:cubicBezTo>
                    <a:pt x="11430" y="72021"/>
                    <a:pt x="11180" y="72283"/>
                    <a:pt x="10871" y="72283"/>
                  </a:cubicBezTo>
                  <a:cubicBezTo>
                    <a:pt x="10573" y="72283"/>
                    <a:pt x="10299" y="72033"/>
                    <a:pt x="10299" y="71723"/>
                  </a:cubicBezTo>
                  <a:cubicBezTo>
                    <a:pt x="10299" y="71414"/>
                    <a:pt x="10549" y="71152"/>
                    <a:pt x="10871" y="71152"/>
                  </a:cubicBezTo>
                  <a:close/>
                  <a:moveTo>
                    <a:pt x="14585" y="71152"/>
                  </a:moveTo>
                  <a:cubicBezTo>
                    <a:pt x="14883" y="71152"/>
                    <a:pt x="15157" y="71414"/>
                    <a:pt x="15157" y="71723"/>
                  </a:cubicBezTo>
                  <a:cubicBezTo>
                    <a:pt x="15157" y="72021"/>
                    <a:pt x="14895" y="72283"/>
                    <a:pt x="14585" y="72283"/>
                  </a:cubicBezTo>
                  <a:cubicBezTo>
                    <a:pt x="14288" y="72283"/>
                    <a:pt x="14014" y="72033"/>
                    <a:pt x="14014" y="71723"/>
                  </a:cubicBezTo>
                  <a:cubicBezTo>
                    <a:pt x="14014" y="71414"/>
                    <a:pt x="14276" y="71152"/>
                    <a:pt x="14585" y="71152"/>
                  </a:cubicBezTo>
                  <a:close/>
                  <a:moveTo>
                    <a:pt x="18324" y="71152"/>
                  </a:moveTo>
                  <a:cubicBezTo>
                    <a:pt x="18622" y="71152"/>
                    <a:pt x="18883" y="71414"/>
                    <a:pt x="18883" y="71723"/>
                  </a:cubicBezTo>
                  <a:cubicBezTo>
                    <a:pt x="18883" y="72021"/>
                    <a:pt x="18633" y="72283"/>
                    <a:pt x="18324" y="72283"/>
                  </a:cubicBezTo>
                  <a:cubicBezTo>
                    <a:pt x="18026" y="72283"/>
                    <a:pt x="17752" y="72033"/>
                    <a:pt x="17752" y="71723"/>
                  </a:cubicBezTo>
                  <a:cubicBezTo>
                    <a:pt x="17752" y="71414"/>
                    <a:pt x="18014" y="71152"/>
                    <a:pt x="18324" y="71152"/>
                  </a:cubicBezTo>
                  <a:close/>
                  <a:moveTo>
                    <a:pt x="22039" y="71152"/>
                  </a:moveTo>
                  <a:cubicBezTo>
                    <a:pt x="22336" y="71152"/>
                    <a:pt x="22610" y="71414"/>
                    <a:pt x="22610" y="71723"/>
                  </a:cubicBezTo>
                  <a:cubicBezTo>
                    <a:pt x="22610" y="72021"/>
                    <a:pt x="22360" y="72283"/>
                    <a:pt x="22039" y="72283"/>
                  </a:cubicBezTo>
                  <a:cubicBezTo>
                    <a:pt x="21729" y="72283"/>
                    <a:pt x="21479" y="72033"/>
                    <a:pt x="21479" y="71723"/>
                  </a:cubicBezTo>
                  <a:cubicBezTo>
                    <a:pt x="21479" y="71414"/>
                    <a:pt x="21729" y="71152"/>
                    <a:pt x="22039" y="71152"/>
                  </a:cubicBezTo>
                  <a:close/>
                  <a:moveTo>
                    <a:pt x="25777" y="71152"/>
                  </a:moveTo>
                  <a:cubicBezTo>
                    <a:pt x="26075" y="71152"/>
                    <a:pt x="26349" y="71414"/>
                    <a:pt x="26349" y="71723"/>
                  </a:cubicBezTo>
                  <a:cubicBezTo>
                    <a:pt x="26349" y="72021"/>
                    <a:pt x="26087" y="72283"/>
                    <a:pt x="25777" y="72283"/>
                  </a:cubicBezTo>
                  <a:cubicBezTo>
                    <a:pt x="25468" y="72283"/>
                    <a:pt x="25206" y="72033"/>
                    <a:pt x="25206" y="71723"/>
                  </a:cubicBezTo>
                  <a:cubicBezTo>
                    <a:pt x="25206" y="71414"/>
                    <a:pt x="25468" y="71152"/>
                    <a:pt x="25777" y="71152"/>
                  </a:cubicBezTo>
                  <a:close/>
                  <a:moveTo>
                    <a:pt x="29504" y="71152"/>
                  </a:moveTo>
                  <a:cubicBezTo>
                    <a:pt x="29801" y="71152"/>
                    <a:pt x="30063" y="71414"/>
                    <a:pt x="30063" y="71723"/>
                  </a:cubicBezTo>
                  <a:cubicBezTo>
                    <a:pt x="30063" y="72021"/>
                    <a:pt x="29813" y="72283"/>
                    <a:pt x="29504" y="72283"/>
                  </a:cubicBezTo>
                  <a:cubicBezTo>
                    <a:pt x="29182" y="72283"/>
                    <a:pt x="28932" y="72033"/>
                    <a:pt x="28932" y="71723"/>
                  </a:cubicBezTo>
                  <a:cubicBezTo>
                    <a:pt x="28932" y="71414"/>
                    <a:pt x="29182" y="71152"/>
                    <a:pt x="29504" y="71152"/>
                  </a:cubicBezTo>
                  <a:close/>
                  <a:moveTo>
                    <a:pt x="33230" y="71152"/>
                  </a:moveTo>
                  <a:cubicBezTo>
                    <a:pt x="33528" y="71152"/>
                    <a:pt x="33802" y="71414"/>
                    <a:pt x="33802" y="71723"/>
                  </a:cubicBezTo>
                  <a:cubicBezTo>
                    <a:pt x="33802" y="72021"/>
                    <a:pt x="33552" y="72283"/>
                    <a:pt x="33230" y="72283"/>
                  </a:cubicBezTo>
                  <a:cubicBezTo>
                    <a:pt x="32921" y="72283"/>
                    <a:pt x="32671" y="72033"/>
                    <a:pt x="32671" y="71723"/>
                  </a:cubicBezTo>
                  <a:cubicBezTo>
                    <a:pt x="32671" y="71414"/>
                    <a:pt x="32921" y="71152"/>
                    <a:pt x="33230" y="71152"/>
                  </a:cubicBezTo>
                  <a:close/>
                  <a:moveTo>
                    <a:pt x="36957" y="71152"/>
                  </a:moveTo>
                  <a:cubicBezTo>
                    <a:pt x="37255" y="71152"/>
                    <a:pt x="37517" y="71414"/>
                    <a:pt x="37517" y="71723"/>
                  </a:cubicBezTo>
                  <a:cubicBezTo>
                    <a:pt x="37517" y="72021"/>
                    <a:pt x="37267" y="72283"/>
                    <a:pt x="36957" y="72283"/>
                  </a:cubicBezTo>
                  <a:cubicBezTo>
                    <a:pt x="36648" y="72283"/>
                    <a:pt x="36386" y="72033"/>
                    <a:pt x="36386" y="71723"/>
                  </a:cubicBezTo>
                  <a:cubicBezTo>
                    <a:pt x="36409" y="71414"/>
                    <a:pt x="36648" y="71152"/>
                    <a:pt x="36957" y="71152"/>
                  </a:cubicBezTo>
                  <a:close/>
                  <a:moveTo>
                    <a:pt x="40672" y="71152"/>
                  </a:moveTo>
                  <a:cubicBezTo>
                    <a:pt x="40970" y="71152"/>
                    <a:pt x="41243" y="71414"/>
                    <a:pt x="41243" y="71723"/>
                  </a:cubicBezTo>
                  <a:cubicBezTo>
                    <a:pt x="41243" y="72021"/>
                    <a:pt x="40993" y="72283"/>
                    <a:pt x="40672" y="72283"/>
                  </a:cubicBezTo>
                  <a:cubicBezTo>
                    <a:pt x="40374" y="72283"/>
                    <a:pt x="40112" y="72033"/>
                    <a:pt x="40112" y="71723"/>
                  </a:cubicBezTo>
                  <a:cubicBezTo>
                    <a:pt x="40112" y="71414"/>
                    <a:pt x="40362" y="71152"/>
                    <a:pt x="40672" y="71152"/>
                  </a:cubicBezTo>
                  <a:close/>
                  <a:moveTo>
                    <a:pt x="44410" y="71152"/>
                  </a:moveTo>
                  <a:cubicBezTo>
                    <a:pt x="44708" y="71152"/>
                    <a:pt x="44982" y="71414"/>
                    <a:pt x="44982" y="71723"/>
                  </a:cubicBezTo>
                  <a:cubicBezTo>
                    <a:pt x="44982" y="72021"/>
                    <a:pt x="44720" y="72283"/>
                    <a:pt x="44410" y="72283"/>
                  </a:cubicBezTo>
                  <a:cubicBezTo>
                    <a:pt x="44113" y="72283"/>
                    <a:pt x="43851" y="72033"/>
                    <a:pt x="43851" y="71723"/>
                  </a:cubicBezTo>
                  <a:cubicBezTo>
                    <a:pt x="43851" y="71414"/>
                    <a:pt x="44101" y="71152"/>
                    <a:pt x="44410" y="71152"/>
                  </a:cubicBezTo>
                  <a:close/>
                  <a:moveTo>
                    <a:pt x="48137" y="71152"/>
                  </a:moveTo>
                  <a:cubicBezTo>
                    <a:pt x="48435" y="71152"/>
                    <a:pt x="48697" y="71414"/>
                    <a:pt x="48697" y="71723"/>
                  </a:cubicBezTo>
                  <a:cubicBezTo>
                    <a:pt x="48697" y="72021"/>
                    <a:pt x="48447" y="72283"/>
                    <a:pt x="48137" y="72283"/>
                  </a:cubicBezTo>
                  <a:cubicBezTo>
                    <a:pt x="47839" y="72283"/>
                    <a:pt x="47566" y="72033"/>
                    <a:pt x="47566" y="71723"/>
                  </a:cubicBezTo>
                  <a:cubicBezTo>
                    <a:pt x="47566" y="71414"/>
                    <a:pt x="47839" y="71152"/>
                    <a:pt x="48137" y="71152"/>
                  </a:cubicBezTo>
                  <a:close/>
                  <a:moveTo>
                    <a:pt x="51864" y="71152"/>
                  </a:moveTo>
                  <a:cubicBezTo>
                    <a:pt x="52161" y="71152"/>
                    <a:pt x="52435" y="71414"/>
                    <a:pt x="52435" y="71723"/>
                  </a:cubicBezTo>
                  <a:cubicBezTo>
                    <a:pt x="52435" y="72021"/>
                    <a:pt x="52185" y="72283"/>
                    <a:pt x="51864" y="72283"/>
                  </a:cubicBezTo>
                  <a:cubicBezTo>
                    <a:pt x="51566" y="72283"/>
                    <a:pt x="51304" y="72033"/>
                    <a:pt x="51304" y="71723"/>
                  </a:cubicBezTo>
                  <a:cubicBezTo>
                    <a:pt x="51304" y="71414"/>
                    <a:pt x="51554" y="71152"/>
                    <a:pt x="51864" y="71152"/>
                  </a:cubicBezTo>
                  <a:close/>
                  <a:moveTo>
                    <a:pt x="55602" y="71152"/>
                  </a:moveTo>
                  <a:cubicBezTo>
                    <a:pt x="55900" y="71152"/>
                    <a:pt x="56174" y="71414"/>
                    <a:pt x="56174" y="71723"/>
                  </a:cubicBezTo>
                  <a:cubicBezTo>
                    <a:pt x="56174" y="72021"/>
                    <a:pt x="55912" y="72283"/>
                    <a:pt x="55602" y="72283"/>
                  </a:cubicBezTo>
                  <a:cubicBezTo>
                    <a:pt x="55293" y="72283"/>
                    <a:pt x="55043" y="72033"/>
                    <a:pt x="55043" y="71723"/>
                  </a:cubicBezTo>
                  <a:cubicBezTo>
                    <a:pt x="55043" y="71414"/>
                    <a:pt x="55293" y="71152"/>
                    <a:pt x="55602" y="71152"/>
                  </a:cubicBezTo>
                  <a:close/>
                  <a:moveTo>
                    <a:pt x="59329" y="71152"/>
                  </a:moveTo>
                  <a:cubicBezTo>
                    <a:pt x="59627" y="71152"/>
                    <a:pt x="59889" y="71414"/>
                    <a:pt x="59889" y="71723"/>
                  </a:cubicBezTo>
                  <a:cubicBezTo>
                    <a:pt x="59889" y="72021"/>
                    <a:pt x="59639" y="72283"/>
                    <a:pt x="59329" y="72283"/>
                  </a:cubicBezTo>
                  <a:cubicBezTo>
                    <a:pt x="59008" y="72283"/>
                    <a:pt x="58757" y="72033"/>
                    <a:pt x="58757" y="71723"/>
                  </a:cubicBezTo>
                  <a:cubicBezTo>
                    <a:pt x="58757" y="71414"/>
                    <a:pt x="59008" y="71152"/>
                    <a:pt x="59329" y="71152"/>
                  </a:cubicBezTo>
                  <a:close/>
                  <a:moveTo>
                    <a:pt x="63056" y="71152"/>
                  </a:moveTo>
                  <a:cubicBezTo>
                    <a:pt x="63353" y="71152"/>
                    <a:pt x="63627" y="71414"/>
                    <a:pt x="63627" y="71723"/>
                  </a:cubicBezTo>
                  <a:cubicBezTo>
                    <a:pt x="63627" y="72021"/>
                    <a:pt x="63377" y="72283"/>
                    <a:pt x="63056" y="72283"/>
                  </a:cubicBezTo>
                  <a:cubicBezTo>
                    <a:pt x="62746" y="72283"/>
                    <a:pt x="62496" y="72033"/>
                    <a:pt x="62496" y="71723"/>
                  </a:cubicBezTo>
                  <a:cubicBezTo>
                    <a:pt x="62496" y="71414"/>
                    <a:pt x="62746" y="71152"/>
                    <a:pt x="63056" y="71152"/>
                  </a:cubicBezTo>
                  <a:close/>
                  <a:moveTo>
                    <a:pt x="66782" y="71152"/>
                  </a:moveTo>
                  <a:cubicBezTo>
                    <a:pt x="67080" y="71152"/>
                    <a:pt x="67342" y="71414"/>
                    <a:pt x="67342" y="71723"/>
                  </a:cubicBezTo>
                  <a:cubicBezTo>
                    <a:pt x="67342" y="72021"/>
                    <a:pt x="67092" y="72283"/>
                    <a:pt x="66782" y="72283"/>
                  </a:cubicBezTo>
                  <a:cubicBezTo>
                    <a:pt x="66473" y="72283"/>
                    <a:pt x="66211" y="72033"/>
                    <a:pt x="66211" y="71723"/>
                  </a:cubicBezTo>
                  <a:cubicBezTo>
                    <a:pt x="66211" y="71414"/>
                    <a:pt x="66473" y="71152"/>
                    <a:pt x="66782" y="71152"/>
                  </a:cubicBezTo>
                  <a:close/>
                  <a:moveTo>
                    <a:pt x="70509" y="71152"/>
                  </a:moveTo>
                  <a:cubicBezTo>
                    <a:pt x="70807" y="71152"/>
                    <a:pt x="71080" y="71414"/>
                    <a:pt x="71080" y="71723"/>
                  </a:cubicBezTo>
                  <a:cubicBezTo>
                    <a:pt x="71080" y="72021"/>
                    <a:pt x="70830" y="72283"/>
                    <a:pt x="70509" y="72283"/>
                  </a:cubicBezTo>
                  <a:cubicBezTo>
                    <a:pt x="70199" y="72283"/>
                    <a:pt x="69949" y="72033"/>
                    <a:pt x="69949" y="71723"/>
                  </a:cubicBezTo>
                  <a:cubicBezTo>
                    <a:pt x="69949" y="71414"/>
                    <a:pt x="70199" y="71152"/>
                    <a:pt x="70509" y="71152"/>
                  </a:cubicBezTo>
                  <a:close/>
                  <a:moveTo>
                    <a:pt x="74236" y="71152"/>
                  </a:moveTo>
                  <a:cubicBezTo>
                    <a:pt x="74533" y="71152"/>
                    <a:pt x="74795" y="71414"/>
                    <a:pt x="74795" y="71723"/>
                  </a:cubicBezTo>
                  <a:cubicBezTo>
                    <a:pt x="74795" y="72021"/>
                    <a:pt x="74545" y="72283"/>
                    <a:pt x="74236" y="72283"/>
                  </a:cubicBezTo>
                  <a:cubicBezTo>
                    <a:pt x="73938" y="72283"/>
                    <a:pt x="73676" y="72033"/>
                    <a:pt x="73676" y="71723"/>
                  </a:cubicBezTo>
                  <a:cubicBezTo>
                    <a:pt x="73676" y="71414"/>
                    <a:pt x="73926" y="71152"/>
                    <a:pt x="74236" y="71152"/>
                  </a:cubicBezTo>
                  <a:close/>
                  <a:moveTo>
                    <a:pt x="77855" y="71152"/>
                  </a:moveTo>
                  <a:cubicBezTo>
                    <a:pt x="78153" y="71152"/>
                    <a:pt x="78415" y="71414"/>
                    <a:pt x="78415" y="71723"/>
                  </a:cubicBezTo>
                  <a:cubicBezTo>
                    <a:pt x="78415" y="72021"/>
                    <a:pt x="78165" y="72283"/>
                    <a:pt x="77855" y="72283"/>
                  </a:cubicBezTo>
                  <a:cubicBezTo>
                    <a:pt x="77546" y="72283"/>
                    <a:pt x="77284" y="72033"/>
                    <a:pt x="77284" y="71723"/>
                  </a:cubicBezTo>
                  <a:cubicBezTo>
                    <a:pt x="77284" y="71414"/>
                    <a:pt x="77546" y="71152"/>
                    <a:pt x="77855" y="71152"/>
                  </a:cubicBezTo>
                  <a:close/>
                  <a:moveTo>
                    <a:pt x="81570" y="71152"/>
                  </a:moveTo>
                  <a:cubicBezTo>
                    <a:pt x="81868" y="71152"/>
                    <a:pt x="82141" y="71414"/>
                    <a:pt x="82141" y="71723"/>
                  </a:cubicBezTo>
                  <a:cubicBezTo>
                    <a:pt x="82141" y="72021"/>
                    <a:pt x="81879" y="72283"/>
                    <a:pt x="81570" y="72283"/>
                  </a:cubicBezTo>
                  <a:cubicBezTo>
                    <a:pt x="81260" y="72283"/>
                    <a:pt x="81010" y="72033"/>
                    <a:pt x="81010" y="71723"/>
                  </a:cubicBezTo>
                  <a:cubicBezTo>
                    <a:pt x="81010" y="71414"/>
                    <a:pt x="81260" y="71152"/>
                    <a:pt x="81570" y="71152"/>
                  </a:cubicBezTo>
                  <a:close/>
                  <a:moveTo>
                    <a:pt x="85308" y="71152"/>
                  </a:moveTo>
                  <a:cubicBezTo>
                    <a:pt x="85606" y="71152"/>
                    <a:pt x="85880" y="71414"/>
                    <a:pt x="85880" y="71723"/>
                  </a:cubicBezTo>
                  <a:cubicBezTo>
                    <a:pt x="85880" y="72021"/>
                    <a:pt x="85618" y="72283"/>
                    <a:pt x="85308" y="72283"/>
                  </a:cubicBezTo>
                  <a:cubicBezTo>
                    <a:pt x="84999" y="72283"/>
                    <a:pt x="84749" y="72033"/>
                    <a:pt x="84749" y="71723"/>
                  </a:cubicBezTo>
                  <a:cubicBezTo>
                    <a:pt x="84749" y="71414"/>
                    <a:pt x="84999" y="71152"/>
                    <a:pt x="85308" y="71152"/>
                  </a:cubicBezTo>
                  <a:close/>
                  <a:moveTo>
                    <a:pt x="89035" y="71152"/>
                  </a:moveTo>
                  <a:cubicBezTo>
                    <a:pt x="89333" y="71152"/>
                    <a:pt x="89595" y="71414"/>
                    <a:pt x="89595" y="71723"/>
                  </a:cubicBezTo>
                  <a:cubicBezTo>
                    <a:pt x="89595" y="72021"/>
                    <a:pt x="89345" y="72283"/>
                    <a:pt x="89035" y="72283"/>
                  </a:cubicBezTo>
                  <a:cubicBezTo>
                    <a:pt x="88714" y="72283"/>
                    <a:pt x="88464" y="72033"/>
                    <a:pt x="88464" y="71723"/>
                  </a:cubicBezTo>
                  <a:cubicBezTo>
                    <a:pt x="88464" y="71414"/>
                    <a:pt x="88714" y="71152"/>
                    <a:pt x="89035" y="71152"/>
                  </a:cubicBezTo>
                  <a:close/>
                  <a:moveTo>
                    <a:pt x="92762" y="71152"/>
                  </a:moveTo>
                  <a:cubicBezTo>
                    <a:pt x="93059" y="71152"/>
                    <a:pt x="93333" y="71414"/>
                    <a:pt x="93333" y="71723"/>
                  </a:cubicBezTo>
                  <a:cubicBezTo>
                    <a:pt x="93333" y="72021"/>
                    <a:pt x="93071" y="72283"/>
                    <a:pt x="92762" y="72283"/>
                  </a:cubicBezTo>
                  <a:cubicBezTo>
                    <a:pt x="92452" y="72283"/>
                    <a:pt x="92202" y="72033"/>
                    <a:pt x="92202" y="71723"/>
                  </a:cubicBezTo>
                  <a:cubicBezTo>
                    <a:pt x="92202" y="71414"/>
                    <a:pt x="92452" y="71152"/>
                    <a:pt x="92762" y="71152"/>
                  </a:cubicBezTo>
                  <a:close/>
                  <a:moveTo>
                    <a:pt x="96488" y="71152"/>
                  </a:moveTo>
                  <a:cubicBezTo>
                    <a:pt x="96786" y="71152"/>
                    <a:pt x="97048" y="71414"/>
                    <a:pt x="97048" y="71723"/>
                  </a:cubicBezTo>
                  <a:cubicBezTo>
                    <a:pt x="97048" y="72021"/>
                    <a:pt x="96798" y="72283"/>
                    <a:pt x="96488" y="72283"/>
                  </a:cubicBezTo>
                  <a:cubicBezTo>
                    <a:pt x="96191" y="72283"/>
                    <a:pt x="95917" y="72033"/>
                    <a:pt x="95917" y="71723"/>
                  </a:cubicBezTo>
                  <a:cubicBezTo>
                    <a:pt x="95917" y="71414"/>
                    <a:pt x="96179" y="71152"/>
                    <a:pt x="96488" y="71152"/>
                  </a:cubicBezTo>
                  <a:close/>
                  <a:moveTo>
                    <a:pt x="100203" y="71152"/>
                  </a:moveTo>
                  <a:cubicBezTo>
                    <a:pt x="100501" y="71152"/>
                    <a:pt x="100775" y="71414"/>
                    <a:pt x="100775" y="71723"/>
                  </a:cubicBezTo>
                  <a:cubicBezTo>
                    <a:pt x="100775" y="72021"/>
                    <a:pt x="100513" y="72283"/>
                    <a:pt x="100203" y="72283"/>
                  </a:cubicBezTo>
                  <a:cubicBezTo>
                    <a:pt x="99905" y="72283"/>
                    <a:pt x="99644" y="72033"/>
                    <a:pt x="99644" y="71723"/>
                  </a:cubicBezTo>
                  <a:cubicBezTo>
                    <a:pt x="99644" y="71414"/>
                    <a:pt x="99894" y="71152"/>
                    <a:pt x="100203" y="71152"/>
                  </a:cubicBezTo>
                  <a:close/>
                  <a:moveTo>
                    <a:pt x="103942" y="71152"/>
                  </a:moveTo>
                  <a:cubicBezTo>
                    <a:pt x="104239" y="71152"/>
                    <a:pt x="104513" y="71414"/>
                    <a:pt x="104513" y="71723"/>
                  </a:cubicBezTo>
                  <a:cubicBezTo>
                    <a:pt x="104513" y="72021"/>
                    <a:pt x="104251" y="72283"/>
                    <a:pt x="103942" y="72283"/>
                  </a:cubicBezTo>
                  <a:cubicBezTo>
                    <a:pt x="103644" y="72283"/>
                    <a:pt x="103382" y="72033"/>
                    <a:pt x="103382" y="71723"/>
                  </a:cubicBezTo>
                  <a:cubicBezTo>
                    <a:pt x="103382" y="71414"/>
                    <a:pt x="103632" y="71152"/>
                    <a:pt x="103942" y="71152"/>
                  </a:cubicBezTo>
                  <a:close/>
                  <a:moveTo>
                    <a:pt x="107668" y="71152"/>
                  </a:moveTo>
                  <a:cubicBezTo>
                    <a:pt x="107966" y="71152"/>
                    <a:pt x="108228" y="71414"/>
                    <a:pt x="108228" y="71723"/>
                  </a:cubicBezTo>
                  <a:cubicBezTo>
                    <a:pt x="108228" y="72021"/>
                    <a:pt x="107978" y="72283"/>
                    <a:pt x="107668" y="72283"/>
                  </a:cubicBezTo>
                  <a:cubicBezTo>
                    <a:pt x="107371" y="72283"/>
                    <a:pt x="107097" y="72033"/>
                    <a:pt x="107097" y="71723"/>
                  </a:cubicBezTo>
                  <a:cubicBezTo>
                    <a:pt x="107097" y="71414"/>
                    <a:pt x="107347" y="71152"/>
                    <a:pt x="107668" y="71152"/>
                  </a:cubicBezTo>
                  <a:close/>
                  <a:moveTo>
                    <a:pt x="111395" y="71152"/>
                  </a:moveTo>
                  <a:cubicBezTo>
                    <a:pt x="111693" y="71152"/>
                    <a:pt x="111967" y="71414"/>
                    <a:pt x="111967" y="71723"/>
                  </a:cubicBezTo>
                  <a:cubicBezTo>
                    <a:pt x="111967" y="72021"/>
                    <a:pt x="111705" y="72283"/>
                    <a:pt x="111395" y="72283"/>
                  </a:cubicBezTo>
                  <a:cubicBezTo>
                    <a:pt x="111085" y="72283"/>
                    <a:pt x="110835" y="72033"/>
                    <a:pt x="110835" y="71723"/>
                  </a:cubicBezTo>
                  <a:cubicBezTo>
                    <a:pt x="110835" y="71414"/>
                    <a:pt x="111085" y="71152"/>
                    <a:pt x="111395" y="71152"/>
                  </a:cubicBezTo>
                  <a:close/>
                  <a:moveTo>
                    <a:pt x="115122" y="71152"/>
                  </a:moveTo>
                  <a:cubicBezTo>
                    <a:pt x="115419" y="71152"/>
                    <a:pt x="115681" y="71414"/>
                    <a:pt x="115681" y="71723"/>
                  </a:cubicBezTo>
                  <a:cubicBezTo>
                    <a:pt x="115681" y="72021"/>
                    <a:pt x="115431" y="72283"/>
                    <a:pt x="115122" y="72283"/>
                  </a:cubicBezTo>
                  <a:cubicBezTo>
                    <a:pt x="114812" y="72283"/>
                    <a:pt x="114550" y="72033"/>
                    <a:pt x="114550" y="71723"/>
                  </a:cubicBezTo>
                  <a:cubicBezTo>
                    <a:pt x="114550" y="71414"/>
                    <a:pt x="114812" y="71152"/>
                    <a:pt x="115122" y="71152"/>
                  </a:cubicBezTo>
                  <a:close/>
                  <a:moveTo>
                    <a:pt x="118860" y="71152"/>
                  </a:moveTo>
                  <a:cubicBezTo>
                    <a:pt x="119158" y="71152"/>
                    <a:pt x="119420" y="71414"/>
                    <a:pt x="119420" y="71723"/>
                  </a:cubicBezTo>
                  <a:cubicBezTo>
                    <a:pt x="119420" y="72021"/>
                    <a:pt x="119170" y="72283"/>
                    <a:pt x="118860" y="72283"/>
                  </a:cubicBezTo>
                  <a:cubicBezTo>
                    <a:pt x="118539" y="72283"/>
                    <a:pt x="118289" y="72033"/>
                    <a:pt x="118289" y="71723"/>
                  </a:cubicBezTo>
                  <a:cubicBezTo>
                    <a:pt x="118289" y="71414"/>
                    <a:pt x="118539" y="71152"/>
                    <a:pt x="118860" y="71152"/>
                  </a:cubicBezTo>
                  <a:close/>
                  <a:moveTo>
                    <a:pt x="122575" y="71152"/>
                  </a:moveTo>
                  <a:cubicBezTo>
                    <a:pt x="122873" y="71152"/>
                    <a:pt x="123146" y="71414"/>
                    <a:pt x="123146" y="71723"/>
                  </a:cubicBezTo>
                  <a:cubicBezTo>
                    <a:pt x="123146" y="72021"/>
                    <a:pt x="122885" y="72283"/>
                    <a:pt x="122575" y="72283"/>
                  </a:cubicBezTo>
                  <a:cubicBezTo>
                    <a:pt x="122265" y="72283"/>
                    <a:pt x="122015" y="72033"/>
                    <a:pt x="122015" y="71723"/>
                  </a:cubicBezTo>
                  <a:cubicBezTo>
                    <a:pt x="122027" y="71414"/>
                    <a:pt x="122277" y="71152"/>
                    <a:pt x="122575" y="71152"/>
                  </a:cubicBezTo>
                  <a:close/>
                  <a:moveTo>
                    <a:pt x="126314" y="71152"/>
                  </a:moveTo>
                  <a:cubicBezTo>
                    <a:pt x="126611" y="71152"/>
                    <a:pt x="126873" y="71414"/>
                    <a:pt x="126873" y="71723"/>
                  </a:cubicBezTo>
                  <a:cubicBezTo>
                    <a:pt x="126873" y="72021"/>
                    <a:pt x="126623" y="72283"/>
                    <a:pt x="126314" y="72283"/>
                  </a:cubicBezTo>
                  <a:cubicBezTo>
                    <a:pt x="126004" y="72283"/>
                    <a:pt x="125742" y="72033"/>
                    <a:pt x="125742" y="71723"/>
                  </a:cubicBezTo>
                  <a:cubicBezTo>
                    <a:pt x="125742" y="71414"/>
                    <a:pt x="126004" y="71152"/>
                    <a:pt x="126314" y="71152"/>
                  </a:cubicBezTo>
                  <a:close/>
                  <a:moveTo>
                    <a:pt x="130028" y="71152"/>
                  </a:moveTo>
                  <a:cubicBezTo>
                    <a:pt x="130326" y="71152"/>
                    <a:pt x="130600" y="71414"/>
                    <a:pt x="130600" y="71723"/>
                  </a:cubicBezTo>
                  <a:cubicBezTo>
                    <a:pt x="130600" y="72021"/>
                    <a:pt x="130350" y="72283"/>
                    <a:pt x="130028" y="72283"/>
                  </a:cubicBezTo>
                  <a:cubicBezTo>
                    <a:pt x="129731" y="72283"/>
                    <a:pt x="129469" y="72033"/>
                    <a:pt x="129469" y="71723"/>
                  </a:cubicBezTo>
                  <a:cubicBezTo>
                    <a:pt x="129469" y="71414"/>
                    <a:pt x="129719" y="71152"/>
                    <a:pt x="130028" y="71152"/>
                  </a:cubicBezTo>
                  <a:close/>
                  <a:moveTo>
                    <a:pt x="133767" y="71152"/>
                  </a:moveTo>
                  <a:cubicBezTo>
                    <a:pt x="134065" y="71152"/>
                    <a:pt x="134326" y="71414"/>
                    <a:pt x="134326" y="71723"/>
                  </a:cubicBezTo>
                  <a:cubicBezTo>
                    <a:pt x="134326" y="72021"/>
                    <a:pt x="134076" y="72283"/>
                    <a:pt x="133767" y="72283"/>
                  </a:cubicBezTo>
                  <a:cubicBezTo>
                    <a:pt x="133469" y="72283"/>
                    <a:pt x="133207" y="72033"/>
                    <a:pt x="133207" y="71723"/>
                  </a:cubicBezTo>
                  <a:cubicBezTo>
                    <a:pt x="133207" y="71414"/>
                    <a:pt x="133457" y="71152"/>
                    <a:pt x="133767" y="71152"/>
                  </a:cubicBezTo>
                  <a:close/>
                  <a:moveTo>
                    <a:pt x="137494" y="71152"/>
                  </a:moveTo>
                  <a:cubicBezTo>
                    <a:pt x="137791" y="71152"/>
                    <a:pt x="138053" y="71414"/>
                    <a:pt x="138053" y="71723"/>
                  </a:cubicBezTo>
                  <a:cubicBezTo>
                    <a:pt x="138053" y="72021"/>
                    <a:pt x="137803" y="72283"/>
                    <a:pt x="137494" y="72283"/>
                  </a:cubicBezTo>
                  <a:cubicBezTo>
                    <a:pt x="137196" y="72283"/>
                    <a:pt x="136922" y="72033"/>
                    <a:pt x="136922" y="71723"/>
                  </a:cubicBezTo>
                  <a:cubicBezTo>
                    <a:pt x="136934" y="71414"/>
                    <a:pt x="137172" y="71152"/>
                    <a:pt x="137494" y="71152"/>
                  </a:cubicBezTo>
                  <a:close/>
                  <a:moveTo>
                    <a:pt x="141220" y="71152"/>
                  </a:moveTo>
                  <a:cubicBezTo>
                    <a:pt x="141518" y="71152"/>
                    <a:pt x="141792" y="71414"/>
                    <a:pt x="141792" y="71723"/>
                  </a:cubicBezTo>
                  <a:cubicBezTo>
                    <a:pt x="141792" y="72021"/>
                    <a:pt x="141530" y="72283"/>
                    <a:pt x="141220" y="72283"/>
                  </a:cubicBezTo>
                  <a:cubicBezTo>
                    <a:pt x="140911" y="72283"/>
                    <a:pt x="140661" y="72033"/>
                    <a:pt x="140661" y="71723"/>
                  </a:cubicBezTo>
                  <a:cubicBezTo>
                    <a:pt x="140661" y="71414"/>
                    <a:pt x="140911" y="71152"/>
                    <a:pt x="141220" y="71152"/>
                  </a:cubicBezTo>
                  <a:close/>
                  <a:moveTo>
                    <a:pt x="144947" y="71152"/>
                  </a:moveTo>
                  <a:cubicBezTo>
                    <a:pt x="145244" y="71152"/>
                    <a:pt x="145506" y="71414"/>
                    <a:pt x="145506" y="71723"/>
                  </a:cubicBezTo>
                  <a:cubicBezTo>
                    <a:pt x="145506" y="72021"/>
                    <a:pt x="145256" y="72283"/>
                    <a:pt x="144947" y="72283"/>
                  </a:cubicBezTo>
                  <a:cubicBezTo>
                    <a:pt x="144637" y="72283"/>
                    <a:pt x="144375" y="72033"/>
                    <a:pt x="144375" y="71723"/>
                  </a:cubicBezTo>
                  <a:cubicBezTo>
                    <a:pt x="144375" y="71414"/>
                    <a:pt x="144637" y="71152"/>
                    <a:pt x="144947" y="71152"/>
                  </a:cubicBezTo>
                  <a:close/>
                  <a:moveTo>
                    <a:pt x="148685" y="71152"/>
                  </a:moveTo>
                  <a:cubicBezTo>
                    <a:pt x="148983" y="71152"/>
                    <a:pt x="149245" y="71414"/>
                    <a:pt x="149245" y="71723"/>
                  </a:cubicBezTo>
                  <a:cubicBezTo>
                    <a:pt x="149245" y="72021"/>
                    <a:pt x="148995" y="72283"/>
                    <a:pt x="148685" y="72283"/>
                  </a:cubicBezTo>
                  <a:cubicBezTo>
                    <a:pt x="148364" y="72283"/>
                    <a:pt x="148114" y="72033"/>
                    <a:pt x="148114" y="71723"/>
                  </a:cubicBezTo>
                  <a:cubicBezTo>
                    <a:pt x="148114" y="71414"/>
                    <a:pt x="148364" y="71152"/>
                    <a:pt x="148685" y="71152"/>
                  </a:cubicBezTo>
                  <a:close/>
                  <a:moveTo>
                    <a:pt x="152400" y="71152"/>
                  </a:moveTo>
                  <a:cubicBezTo>
                    <a:pt x="152698" y="71152"/>
                    <a:pt x="152972" y="71414"/>
                    <a:pt x="152972" y="71723"/>
                  </a:cubicBezTo>
                  <a:cubicBezTo>
                    <a:pt x="152972" y="72021"/>
                    <a:pt x="152710" y="72283"/>
                    <a:pt x="152400" y="72283"/>
                  </a:cubicBezTo>
                  <a:cubicBezTo>
                    <a:pt x="152091" y="72283"/>
                    <a:pt x="151841" y="72033"/>
                    <a:pt x="151841" y="71723"/>
                  </a:cubicBezTo>
                  <a:cubicBezTo>
                    <a:pt x="151841" y="71414"/>
                    <a:pt x="152091" y="71152"/>
                    <a:pt x="152400" y="71152"/>
                  </a:cubicBezTo>
                  <a:close/>
                  <a:moveTo>
                    <a:pt x="156139" y="71152"/>
                  </a:moveTo>
                  <a:cubicBezTo>
                    <a:pt x="156436" y="71152"/>
                    <a:pt x="156698" y="71414"/>
                    <a:pt x="156698" y="71723"/>
                  </a:cubicBezTo>
                  <a:cubicBezTo>
                    <a:pt x="156698" y="72021"/>
                    <a:pt x="156448" y="72283"/>
                    <a:pt x="156139" y="72283"/>
                  </a:cubicBezTo>
                  <a:cubicBezTo>
                    <a:pt x="155829" y="72283"/>
                    <a:pt x="155567" y="72033"/>
                    <a:pt x="155567" y="71723"/>
                  </a:cubicBezTo>
                  <a:cubicBezTo>
                    <a:pt x="155567" y="71414"/>
                    <a:pt x="155829" y="71152"/>
                    <a:pt x="156139" y="71152"/>
                  </a:cubicBezTo>
                  <a:close/>
                  <a:moveTo>
                    <a:pt x="159853" y="71152"/>
                  </a:moveTo>
                  <a:cubicBezTo>
                    <a:pt x="160151" y="71152"/>
                    <a:pt x="160425" y="71414"/>
                    <a:pt x="160425" y="71723"/>
                  </a:cubicBezTo>
                  <a:cubicBezTo>
                    <a:pt x="160425" y="72021"/>
                    <a:pt x="160163" y="72283"/>
                    <a:pt x="159853" y="72283"/>
                  </a:cubicBezTo>
                  <a:cubicBezTo>
                    <a:pt x="159544" y="72283"/>
                    <a:pt x="159294" y="72033"/>
                    <a:pt x="159294" y="71723"/>
                  </a:cubicBezTo>
                  <a:cubicBezTo>
                    <a:pt x="159306" y="71414"/>
                    <a:pt x="159544" y="71152"/>
                    <a:pt x="159853" y="71152"/>
                  </a:cubicBezTo>
                  <a:close/>
                  <a:moveTo>
                    <a:pt x="0" y="0"/>
                  </a:moveTo>
                  <a:lnTo>
                    <a:pt x="0" y="631"/>
                  </a:lnTo>
                  <a:cubicBezTo>
                    <a:pt x="155" y="726"/>
                    <a:pt x="238" y="893"/>
                    <a:pt x="238" y="1084"/>
                  </a:cubicBezTo>
                  <a:cubicBezTo>
                    <a:pt x="238" y="1274"/>
                    <a:pt x="155" y="1441"/>
                    <a:pt x="0" y="1548"/>
                  </a:cubicBezTo>
                  <a:lnTo>
                    <a:pt x="0" y="4346"/>
                  </a:lnTo>
                  <a:cubicBezTo>
                    <a:pt x="155" y="4453"/>
                    <a:pt x="238" y="4608"/>
                    <a:pt x="238" y="4810"/>
                  </a:cubicBezTo>
                  <a:cubicBezTo>
                    <a:pt x="238" y="5001"/>
                    <a:pt x="155" y="5167"/>
                    <a:pt x="0" y="5263"/>
                  </a:cubicBezTo>
                  <a:lnTo>
                    <a:pt x="0" y="8084"/>
                  </a:lnTo>
                  <a:cubicBezTo>
                    <a:pt x="155" y="8180"/>
                    <a:pt x="238" y="8346"/>
                    <a:pt x="238" y="8537"/>
                  </a:cubicBezTo>
                  <a:cubicBezTo>
                    <a:pt x="238" y="8739"/>
                    <a:pt x="155" y="8894"/>
                    <a:pt x="0" y="9001"/>
                  </a:cubicBezTo>
                  <a:lnTo>
                    <a:pt x="0" y="11811"/>
                  </a:lnTo>
                  <a:cubicBezTo>
                    <a:pt x="155" y="11918"/>
                    <a:pt x="238" y="12085"/>
                    <a:pt x="238" y="12275"/>
                  </a:cubicBezTo>
                  <a:cubicBezTo>
                    <a:pt x="238" y="12466"/>
                    <a:pt x="155" y="12633"/>
                    <a:pt x="0" y="12740"/>
                  </a:cubicBezTo>
                  <a:lnTo>
                    <a:pt x="0" y="15550"/>
                  </a:lnTo>
                  <a:cubicBezTo>
                    <a:pt x="155" y="15657"/>
                    <a:pt x="238" y="15823"/>
                    <a:pt x="238" y="16014"/>
                  </a:cubicBezTo>
                  <a:cubicBezTo>
                    <a:pt x="238" y="16204"/>
                    <a:pt x="155" y="16371"/>
                    <a:pt x="0" y="16478"/>
                  </a:cubicBezTo>
                  <a:lnTo>
                    <a:pt x="0" y="19288"/>
                  </a:lnTo>
                  <a:cubicBezTo>
                    <a:pt x="155" y="19395"/>
                    <a:pt x="238" y="19550"/>
                    <a:pt x="238" y="19753"/>
                  </a:cubicBezTo>
                  <a:cubicBezTo>
                    <a:pt x="238" y="19943"/>
                    <a:pt x="155" y="20110"/>
                    <a:pt x="0" y="20205"/>
                  </a:cubicBezTo>
                  <a:lnTo>
                    <a:pt x="0" y="23027"/>
                  </a:lnTo>
                  <a:cubicBezTo>
                    <a:pt x="155" y="23122"/>
                    <a:pt x="238" y="23289"/>
                    <a:pt x="238" y="23479"/>
                  </a:cubicBezTo>
                  <a:cubicBezTo>
                    <a:pt x="238" y="23682"/>
                    <a:pt x="155" y="23836"/>
                    <a:pt x="0" y="23944"/>
                  </a:cubicBezTo>
                  <a:lnTo>
                    <a:pt x="0" y="26753"/>
                  </a:lnTo>
                  <a:cubicBezTo>
                    <a:pt x="155" y="26861"/>
                    <a:pt x="238" y="27027"/>
                    <a:pt x="238" y="27218"/>
                  </a:cubicBezTo>
                  <a:cubicBezTo>
                    <a:pt x="238" y="27408"/>
                    <a:pt x="155" y="27575"/>
                    <a:pt x="0" y="27682"/>
                  </a:cubicBezTo>
                  <a:lnTo>
                    <a:pt x="0" y="30492"/>
                  </a:lnTo>
                  <a:cubicBezTo>
                    <a:pt x="155" y="30599"/>
                    <a:pt x="238" y="30766"/>
                    <a:pt x="238" y="30956"/>
                  </a:cubicBezTo>
                  <a:cubicBezTo>
                    <a:pt x="238" y="31147"/>
                    <a:pt x="155" y="31313"/>
                    <a:pt x="0" y="31421"/>
                  </a:cubicBezTo>
                  <a:lnTo>
                    <a:pt x="0" y="34219"/>
                  </a:lnTo>
                  <a:cubicBezTo>
                    <a:pt x="155" y="34314"/>
                    <a:pt x="238" y="34481"/>
                    <a:pt x="238" y="34671"/>
                  </a:cubicBezTo>
                  <a:cubicBezTo>
                    <a:pt x="238" y="34873"/>
                    <a:pt x="155" y="35028"/>
                    <a:pt x="0" y="35135"/>
                  </a:cubicBezTo>
                  <a:lnTo>
                    <a:pt x="0" y="37945"/>
                  </a:lnTo>
                  <a:cubicBezTo>
                    <a:pt x="155" y="38052"/>
                    <a:pt x="238" y="38219"/>
                    <a:pt x="238" y="38410"/>
                  </a:cubicBezTo>
                  <a:cubicBezTo>
                    <a:pt x="238" y="38600"/>
                    <a:pt x="155" y="38767"/>
                    <a:pt x="0" y="38874"/>
                  </a:cubicBezTo>
                  <a:lnTo>
                    <a:pt x="0" y="41684"/>
                  </a:lnTo>
                  <a:cubicBezTo>
                    <a:pt x="155" y="41791"/>
                    <a:pt x="238" y="41958"/>
                    <a:pt x="238" y="42148"/>
                  </a:cubicBezTo>
                  <a:cubicBezTo>
                    <a:pt x="238" y="42339"/>
                    <a:pt x="155" y="42505"/>
                    <a:pt x="0" y="42612"/>
                  </a:cubicBezTo>
                  <a:lnTo>
                    <a:pt x="0" y="45422"/>
                  </a:lnTo>
                  <a:cubicBezTo>
                    <a:pt x="155" y="45529"/>
                    <a:pt x="238" y="45684"/>
                    <a:pt x="238" y="45887"/>
                  </a:cubicBezTo>
                  <a:cubicBezTo>
                    <a:pt x="238" y="46077"/>
                    <a:pt x="155" y="46244"/>
                    <a:pt x="0" y="46339"/>
                  </a:cubicBezTo>
                  <a:lnTo>
                    <a:pt x="0" y="49161"/>
                  </a:lnTo>
                  <a:cubicBezTo>
                    <a:pt x="155" y="49256"/>
                    <a:pt x="238" y="49423"/>
                    <a:pt x="238" y="49613"/>
                  </a:cubicBezTo>
                  <a:cubicBezTo>
                    <a:pt x="238" y="49816"/>
                    <a:pt x="155" y="49971"/>
                    <a:pt x="0" y="50078"/>
                  </a:cubicBezTo>
                  <a:lnTo>
                    <a:pt x="0" y="52888"/>
                  </a:lnTo>
                  <a:cubicBezTo>
                    <a:pt x="155" y="52995"/>
                    <a:pt x="238" y="53161"/>
                    <a:pt x="238" y="53352"/>
                  </a:cubicBezTo>
                  <a:cubicBezTo>
                    <a:pt x="238" y="53542"/>
                    <a:pt x="155" y="53709"/>
                    <a:pt x="0" y="53816"/>
                  </a:cubicBezTo>
                  <a:lnTo>
                    <a:pt x="0" y="56626"/>
                  </a:lnTo>
                  <a:cubicBezTo>
                    <a:pt x="155" y="56733"/>
                    <a:pt x="238" y="56900"/>
                    <a:pt x="238" y="57090"/>
                  </a:cubicBezTo>
                  <a:cubicBezTo>
                    <a:pt x="238" y="57281"/>
                    <a:pt x="155" y="57448"/>
                    <a:pt x="0" y="57555"/>
                  </a:cubicBezTo>
                  <a:lnTo>
                    <a:pt x="0" y="60365"/>
                  </a:lnTo>
                  <a:cubicBezTo>
                    <a:pt x="155" y="60472"/>
                    <a:pt x="238" y="60627"/>
                    <a:pt x="238" y="60829"/>
                  </a:cubicBezTo>
                  <a:cubicBezTo>
                    <a:pt x="238" y="61019"/>
                    <a:pt x="155" y="61186"/>
                    <a:pt x="0" y="61281"/>
                  </a:cubicBezTo>
                  <a:lnTo>
                    <a:pt x="0" y="63901"/>
                  </a:lnTo>
                  <a:cubicBezTo>
                    <a:pt x="155" y="64008"/>
                    <a:pt x="238" y="64175"/>
                    <a:pt x="238" y="64365"/>
                  </a:cubicBezTo>
                  <a:cubicBezTo>
                    <a:pt x="238" y="64556"/>
                    <a:pt x="155" y="64722"/>
                    <a:pt x="0" y="64829"/>
                  </a:cubicBezTo>
                  <a:lnTo>
                    <a:pt x="0" y="67639"/>
                  </a:lnTo>
                  <a:cubicBezTo>
                    <a:pt x="155" y="67747"/>
                    <a:pt x="238" y="67913"/>
                    <a:pt x="238" y="68104"/>
                  </a:cubicBezTo>
                  <a:cubicBezTo>
                    <a:pt x="238" y="68294"/>
                    <a:pt x="155" y="68461"/>
                    <a:pt x="0" y="68568"/>
                  </a:cubicBezTo>
                  <a:lnTo>
                    <a:pt x="0" y="71378"/>
                  </a:lnTo>
                  <a:cubicBezTo>
                    <a:pt x="155" y="71485"/>
                    <a:pt x="238" y="71640"/>
                    <a:pt x="238" y="71842"/>
                  </a:cubicBezTo>
                  <a:cubicBezTo>
                    <a:pt x="238" y="72033"/>
                    <a:pt x="155" y="72199"/>
                    <a:pt x="0" y="72295"/>
                  </a:cubicBezTo>
                  <a:lnTo>
                    <a:pt x="0" y="73057"/>
                  </a:lnTo>
                  <a:lnTo>
                    <a:pt x="163116" y="73057"/>
                  </a:lnTo>
                  <a:lnTo>
                    <a:pt x="161937" y="70497"/>
                  </a:lnTo>
                  <a:cubicBezTo>
                    <a:pt x="161866" y="70533"/>
                    <a:pt x="161806" y="70544"/>
                    <a:pt x="161711" y="70544"/>
                  </a:cubicBezTo>
                  <a:cubicBezTo>
                    <a:pt x="161413" y="70544"/>
                    <a:pt x="161151" y="70294"/>
                    <a:pt x="161151" y="69973"/>
                  </a:cubicBezTo>
                  <a:cubicBezTo>
                    <a:pt x="161151" y="69759"/>
                    <a:pt x="161270" y="69580"/>
                    <a:pt x="161461" y="69485"/>
                  </a:cubicBezTo>
                  <a:lnTo>
                    <a:pt x="158413" y="62877"/>
                  </a:lnTo>
                  <a:cubicBezTo>
                    <a:pt x="158306" y="62996"/>
                    <a:pt x="158163" y="63091"/>
                    <a:pt x="157984" y="63091"/>
                  </a:cubicBezTo>
                  <a:cubicBezTo>
                    <a:pt x="157663" y="63091"/>
                    <a:pt x="157413" y="62829"/>
                    <a:pt x="157413" y="62520"/>
                  </a:cubicBezTo>
                  <a:cubicBezTo>
                    <a:pt x="157413" y="62210"/>
                    <a:pt x="157663" y="61960"/>
                    <a:pt x="157984" y="61960"/>
                  </a:cubicBezTo>
                  <a:lnTo>
                    <a:pt x="157996" y="61960"/>
                  </a:lnTo>
                  <a:lnTo>
                    <a:pt x="156020" y="57674"/>
                  </a:lnTo>
                  <a:cubicBezTo>
                    <a:pt x="155746" y="57626"/>
                    <a:pt x="155555" y="57388"/>
                    <a:pt x="155555" y="57114"/>
                  </a:cubicBezTo>
                  <a:cubicBezTo>
                    <a:pt x="155555" y="57019"/>
                    <a:pt x="155579" y="56924"/>
                    <a:pt x="155627" y="56840"/>
                  </a:cubicBezTo>
                  <a:lnTo>
                    <a:pt x="154828" y="55103"/>
                  </a:lnTo>
                  <a:lnTo>
                    <a:pt x="154828" y="55103"/>
                  </a:lnTo>
                  <a:cubicBezTo>
                    <a:pt x="154829" y="55114"/>
                    <a:pt x="154829" y="55126"/>
                    <a:pt x="154829" y="55138"/>
                  </a:cubicBezTo>
                  <a:cubicBezTo>
                    <a:pt x="154829" y="55435"/>
                    <a:pt x="154567" y="55709"/>
                    <a:pt x="154258" y="55709"/>
                  </a:cubicBezTo>
                  <a:cubicBezTo>
                    <a:pt x="153948" y="55709"/>
                    <a:pt x="153698" y="55459"/>
                    <a:pt x="153698" y="55138"/>
                  </a:cubicBezTo>
                  <a:cubicBezTo>
                    <a:pt x="153698" y="54828"/>
                    <a:pt x="153948" y="54578"/>
                    <a:pt x="154258" y="54578"/>
                  </a:cubicBezTo>
                  <a:cubicBezTo>
                    <a:pt x="154413" y="54578"/>
                    <a:pt x="154561" y="54646"/>
                    <a:pt x="154668" y="54755"/>
                  </a:cubicBezTo>
                  <a:lnTo>
                    <a:pt x="154668" y="54755"/>
                  </a:lnTo>
                  <a:lnTo>
                    <a:pt x="152567" y="50185"/>
                  </a:lnTo>
                  <a:cubicBezTo>
                    <a:pt x="152507" y="50197"/>
                    <a:pt x="152448" y="50209"/>
                    <a:pt x="152388" y="50209"/>
                  </a:cubicBezTo>
                  <a:cubicBezTo>
                    <a:pt x="152079" y="50209"/>
                    <a:pt x="151817" y="49959"/>
                    <a:pt x="151817" y="49649"/>
                  </a:cubicBezTo>
                  <a:cubicBezTo>
                    <a:pt x="151817" y="49435"/>
                    <a:pt x="151924" y="49256"/>
                    <a:pt x="152102" y="49173"/>
                  </a:cubicBezTo>
                  <a:lnTo>
                    <a:pt x="149066" y="42577"/>
                  </a:lnTo>
                  <a:cubicBezTo>
                    <a:pt x="148959" y="42684"/>
                    <a:pt x="148828" y="42755"/>
                    <a:pt x="148662" y="42755"/>
                  </a:cubicBezTo>
                  <a:cubicBezTo>
                    <a:pt x="148352" y="42755"/>
                    <a:pt x="148102" y="42505"/>
                    <a:pt x="148102" y="42196"/>
                  </a:cubicBezTo>
                  <a:cubicBezTo>
                    <a:pt x="148102" y="41898"/>
                    <a:pt x="148340" y="41660"/>
                    <a:pt x="148638" y="41636"/>
                  </a:cubicBezTo>
                  <a:lnTo>
                    <a:pt x="146530" y="37100"/>
                  </a:lnTo>
                  <a:cubicBezTo>
                    <a:pt x="146352" y="37017"/>
                    <a:pt x="146221" y="36814"/>
                    <a:pt x="146221" y="36612"/>
                  </a:cubicBezTo>
                  <a:cubicBezTo>
                    <a:pt x="146221" y="36564"/>
                    <a:pt x="146221" y="36516"/>
                    <a:pt x="146233" y="36481"/>
                  </a:cubicBezTo>
                  <a:lnTo>
                    <a:pt x="145459" y="34814"/>
                  </a:lnTo>
                  <a:cubicBezTo>
                    <a:pt x="145435" y="35088"/>
                    <a:pt x="145197" y="35302"/>
                    <a:pt x="144911" y="35302"/>
                  </a:cubicBezTo>
                  <a:cubicBezTo>
                    <a:pt x="144602" y="35302"/>
                    <a:pt x="144352" y="35052"/>
                    <a:pt x="144352" y="34731"/>
                  </a:cubicBezTo>
                  <a:cubicBezTo>
                    <a:pt x="144352" y="34421"/>
                    <a:pt x="144602" y="34171"/>
                    <a:pt x="144911" y="34171"/>
                  </a:cubicBezTo>
                  <a:cubicBezTo>
                    <a:pt x="145030" y="34171"/>
                    <a:pt x="145137" y="34195"/>
                    <a:pt x="145221" y="34254"/>
                  </a:cubicBezTo>
                  <a:lnTo>
                    <a:pt x="143125" y="29694"/>
                  </a:lnTo>
                  <a:lnTo>
                    <a:pt x="143054" y="29694"/>
                  </a:lnTo>
                  <a:cubicBezTo>
                    <a:pt x="142744" y="29694"/>
                    <a:pt x="142482" y="29432"/>
                    <a:pt x="142482" y="29123"/>
                  </a:cubicBezTo>
                  <a:cubicBezTo>
                    <a:pt x="142482" y="28956"/>
                    <a:pt x="142566" y="28813"/>
                    <a:pt x="142661" y="28706"/>
                  </a:cubicBezTo>
                  <a:lnTo>
                    <a:pt x="139637" y="22110"/>
                  </a:lnTo>
                  <a:cubicBezTo>
                    <a:pt x="139541" y="22169"/>
                    <a:pt x="139434" y="22217"/>
                    <a:pt x="139315" y="22217"/>
                  </a:cubicBezTo>
                  <a:cubicBezTo>
                    <a:pt x="139018" y="22217"/>
                    <a:pt x="138756" y="21967"/>
                    <a:pt x="138756" y="21658"/>
                  </a:cubicBezTo>
                  <a:cubicBezTo>
                    <a:pt x="138756" y="21396"/>
                    <a:pt x="138934" y="21181"/>
                    <a:pt x="139172" y="21122"/>
                  </a:cubicBezTo>
                  <a:lnTo>
                    <a:pt x="136982" y="16383"/>
                  </a:lnTo>
                  <a:cubicBezTo>
                    <a:pt x="136946" y="16335"/>
                    <a:pt x="136922" y="16276"/>
                    <a:pt x="136910" y="16216"/>
                  </a:cubicBezTo>
                  <a:lnTo>
                    <a:pt x="136089" y="14430"/>
                  </a:lnTo>
                  <a:cubicBezTo>
                    <a:pt x="135993" y="14633"/>
                    <a:pt x="135803" y="14764"/>
                    <a:pt x="135577" y="14764"/>
                  </a:cubicBezTo>
                  <a:cubicBezTo>
                    <a:pt x="135267" y="14764"/>
                    <a:pt x="135017" y="14514"/>
                    <a:pt x="135017" y="14192"/>
                  </a:cubicBezTo>
                  <a:cubicBezTo>
                    <a:pt x="135017" y="13883"/>
                    <a:pt x="135267" y="13633"/>
                    <a:pt x="135577" y="13633"/>
                  </a:cubicBezTo>
                  <a:cubicBezTo>
                    <a:pt x="135636" y="13633"/>
                    <a:pt x="135684" y="13645"/>
                    <a:pt x="135731" y="13657"/>
                  </a:cubicBezTo>
                  <a:lnTo>
                    <a:pt x="133660" y="9156"/>
                  </a:lnTo>
                  <a:cubicBezTo>
                    <a:pt x="133386" y="9120"/>
                    <a:pt x="133160" y="8882"/>
                    <a:pt x="133160" y="8596"/>
                  </a:cubicBezTo>
                  <a:cubicBezTo>
                    <a:pt x="133160" y="8477"/>
                    <a:pt x="133183" y="8382"/>
                    <a:pt x="133267" y="8287"/>
                  </a:cubicBezTo>
                  <a:lnTo>
                    <a:pt x="130207" y="1667"/>
                  </a:lnTo>
                  <a:cubicBezTo>
                    <a:pt x="130135" y="1691"/>
                    <a:pt x="130064" y="1715"/>
                    <a:pt x="129993" y="1715"/>
                  </a:cubicBezTo>
                  <a:cubicBezTo>
                    <a:pt x="129695" y="1715"/>
                    <a:pt x="129421" y="1453"/>
                    <a:pt x="129421" y="1143"/>
                  </a:cubicBezTo>
                  <a:cubicBezTo>
                    <a:pt x="129421" y="917"/>
                    <a:pt x="129552" y="738"/>
                    <a:pt x="129731" y="643"/>
                  </a:cubicBezTo>
                  <a:lnTo>
                    <a:pt x="129433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208952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5208952" y="1925382"/>
              <a:ext cx="15977" cy="28243"/>
            </a:xfrm>
            <a:custGeom>
              <a:rect b="b" l="l" r="r" t="t"/>
              <a:pathLst>
                <a:path extrusionOk="0" h="822" w="465">
                  <a:moveTo>
                    <a:pt x="84" y="0"/>
                  </a:moveTo>
                  <a:cubicBezTo>
                    <a:pt x="36" y="84"/>
                    <a:pt x="0" y="179"/>
                    <a:pt x="0" y="286"/>
                  </a:cubicBezTo>
                  <a:cubicBezTo>
                    <a:pt x="0" y="548"/>
                    <a:pt x="191" y="774"/>
                    <a:pt x="465" y="822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4952840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4952840" y="1403365"/>
              <a:ext cx="33191" cy="38104"/>
            </a:xfrm>
            <a:custGeom>
              <a:rect b="b" l="l" r="r" t="t"/>
              <a:pathLst>
                <a:path extrusionOk="0" h="1109" w="966">
                  <a:moveTo>
                    <a:pt x="537" y="1"/>
                  </a:moveTo>
                  <a:cubicBezTo>
                    <a:pt x="239" y="13"/>
                    <a:pt x="1" y="263"/>
                    <a:pt x="1" y="549"/>
                  </a:cubicBezTo>
                  <a:cubicBezTo>
                    <a:pt x="1" y="858"/>
                    <a:pt x="251" y="1108"/>
                    <a:pt x="572" y="1108"/>
                  </a:cubicBezTo>
                  <a:cubicBezTo>
                    <a:pt x="727" y="1108"/>
                    <a:pt x="870" y="1037"/>
                    <a:pt x="965" y="93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016679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952840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080896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4952840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081309" y="1661917"/>
              <a:ext cx="25391" cy="36043"/>
            </a:xfrm>
            <a:custGeom>
              <a:rect b="b" l="l" r="r" t="t"/>
              <a:pathLst>
                <a:path extrusionOk="0" h="1049" w="739">
                  <a:moveTo>
                    <a:pt x="286" y="1"/>
                  </a:moveTo>
                  <a:cubicBezTo>
                    <a:pt x="108" y="108"/>
                    <a:pt x="0" y="286"/>
                    <a:pt x="0" y="477"/>
                  </a:cubicBezTo>
                  <a:cubicBezTo>
                    <a:pt x="0" y="775"/>
                    <a:pt x="250" y="1048"/>
                    <a:pt x="560" y="1048"/>
                  </a:cubicBezTo>
                  <a:cubicBezTo>
                    <a:pt x="620" y="1048"/>
                    <a:pt x="679" y="1025"/>
                    <a:pt x="739" y="1013"/>
                  </a:cubicBezTo>
                  <a:lnTo>
                    <a:pt x="286" y="1"/>
                  </a:ln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016679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5144701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5016679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952840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5080896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952840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080896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144701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016679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4760568" y="960340"/>
              <a:ext cx="22127" cy="33156"/>
            </a:xfrm>
            <a:custGeom>
              <a:rect b="b" l="l" r="r" t="t"/>
              <a:pathLst>
                <a:path extrusionOk="0" h="965" w="644">
                  <a:moveTo>
                    <a:pt x="191" y="1"/>
                  </a:moveTo>
                  <a:cubicBezTo>
                    <a:pt x="72" y="96"/>
                    <a:pt x="1" y="239"/>
                    <a:pt x="1" y="405"/>
                  </a:cubicBezTo>
                  <a:cubicBezTo>
                    <a:pt x="1" y="715"/>
                    <a:pt x="251" y="965"/>
                    <a:pt x="572" y="965"/>
                  </a:cubicBezTo>
                  <a:lnTo>
                    <a:pt x="644" y="965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696763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4696763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889036" y="1225832"/>
              <a:ext cx="10273" cy="21303"/>
            </a:xfrm>
            <a:custGeom>
              <a:rect b="b" l="l" r="r" t="t"/>
              <a:pathLst>
                <a:path extrusionOk="0" h="620" w="299">
                  <a:moveTo>
                    <a:pt x="12" y="1"/>
                  </a:moveTo>
                  <a:cubicBezTo>
                    <a:pt x="1" y="48"/>
                    <a:pt x="1" y="84"/>
                    <a:pt x="1" y="132"/>
                  </a:cubicBezTo>
                  <a:cubicBezTo>
                    <a:pt x="1" y="346"/>
                    <a:pt x="120" y="536"/>
                    <a:pt x="298" y="620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760568" y="1210714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4696763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4824407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94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4696763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825231" y="1147631"/>
              <a:ext cx="38070" cy="37726"/>
            </a:xfrm>
            <a:custGeom>
              <a:rect b="b" l="l" r="r" t="t"/>
              <a:pathLst>
                <a:path extrusionOk="0" h="1098" w="1108">
                  <a:moveTo>
                    <a:pt x="516" y="1"/>
                  </a:moveTo>
                  <a:cubicBezTo>
                    <a:pt x="217" y="1"/>
                    <a:pt x="0" y="232"/>
                    <a:pt x="0" y="538"/>
                  </a:cubicBezTo>
                  <a:cubicBezTo>
                    <a:pt x="0" y="848"/>
                    <a:pt x="250" y="1098"/>
                    <a:pt x="560" y="1098"/>
                  </a:cubicBezTo>
                  <a:cubicBezTo>
                    <a:pt x="845" y="1098"/>
                    <a:pt x="1084" y="872"/>
                    <a:pt x="1107" y="610"/>
                  </a:cubicBezTo>
                  <a:lnTo>
                    <a:pt x="869" y="86"/>
                  </a:lnTo>
                  <a:cubicBezTo>
                    <a:pt x="786" y="26"/>
                    <a:pt x="679" y="3"/>
                    <a:pt x="560" y="3"/>
                  </a:cubicBezTo>
                  <a:cubicBezTo>
                    <a:pt x="545" y="2"/>
                    <a:pt x="530" y="1"/>
                    <a:pt x="516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760568" y="1082659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888624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93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760568" y="1467204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4696763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4824407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4696763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4824407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4888624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4760568" y="1338736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4888624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4760568" y="1723282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4696763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4824407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4696763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824407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4888624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4760568" y="1594848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888624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760568" y="1979359"/>
              <a:ext cx="38929" cy="38929"/>
            </a:xfrm>
            <a:custGeom>
              <a:rect b="b" l="l" r="r" t="t"/>
              <a:pathLst>
                <a:path extrusionOk="0" h="1133" w="1133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4696763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4824407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696763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4824407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4888624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4760568" y="1851338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440273" y="258352"/>
              <a:ext cx="17626" cy="30305"/>
            </a:xfrm>
            <a:custGeom>
              <a:rect b="b" l="l" r="r" t="t"/>
              <a:pathLst>
                <a:path extrusionOk="0" h="882" w="513">
                  <a:moveTo>
                    <a:pt x="108" y="0"/>
                  </a:moveTo>
                  <a:cubicBezTo>
                    <a:pt x="48" y="84"/>
                    <a:pt x="0" y="191"/>
                    <a:pt x="0" y="310"/>
                  </a:cubicBezTo>
                  <a:cubicBezTo>
                    <a:pt x="12" y="620"/>
                    <a:pt x="227" y="846"/>
                    <a:pt x="512" y="88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4504490" y="442860"/>
              <a:ext cx="36867" cy="38482"/>
            </a:xfrm>
            <a:custGeom>
              <a:rect b="b" l="l" r="r" t="t"/>
              <a:pathLst>
                <a:path extrusionOk="0" h="1120" w="1073">
                  <a:moveTo>
                    <a:pt x="560" y="0"/>
                  </a:moveTo>
                  <a:cubicBezTo>
                    <a:pt x="251" y="0"/>
                    <a:pt x="1" y="238"/>
                    <a:pt x="1" y="548"/>
                  </a:cubicBezTo>
                  <a:cubicBezTo>
                    <a:pt x="1" y="869"/>
                    <a:pt x="251" y="1119"/>
                    <a:pt x="560" y="1119"/>
                  </a:cubicBezTo>
                  <a:cubicBezTo>
                    <a:pt x="786" y="1119"/>
                    <a:pt x="977" y="988"/>
                    <a:pt x="1072" y="786"/>
                  </a:cubicBezTo>
                  <a:lnTo>
                    <a:pt x="715" y="36"/>
                  </a:lnTo>
                  <a:cubicBezTo>
                    <a:pt x="667" y="12"/>
                    <a:pt x="608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4440685" y="506252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4569532" y="531197"/>
              <a:ext cx="2508" cy="5772"/>
            </a:xfrm>
            <a:custGeom>
              <a:rect b="b" l="l" r="r" t="t"/>
              <a:pathLst>
                <a:path extrusionOk="0" h="168" w="73">
                  <a:moveTo>
                    <a:pt x="1" y="1"/>
                  </a:moveTo>
                  <a:cubicBezTo>
                    <a:pt x="13" y="60"/>
                    <a:pt x="36" y="120"/>
                    <a:pt x="72" y="16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4440685" y="377818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4632958" y="699350"/>
              <a:ext cx="29892" cy="38070"/>
            </a:xfrm>
            <a:custGeom>
              <a:rect b="b" l="l" r="r" t="t"/>
              <a:pathLst>
                <a:path extrusionOk="0" h="1108" w="870">
                  <a:moveTo>
                    <a:pt x="417" y="0"/>
                  </a:moveTo>
                  <a:cubicBezTo>
                    <a:pt x="179" y="72"/>
                    <a:pt x="0" y="286"/>
                    <a:pt x="0" y="548"/>
                  </a:cubicBezTo>
                  <a:cubicBezTo>
                    <a:pt x="0" y="846"/>
                    <a:pt x="250" y="1108"/>
                    <a:pt x="560" y="1108"/>
                  </a:cubicBezTo>
                  <a:cubicBezTo>
                    <a:pt x="679" y="1108"/>
                    <a:pt x="786" y="1060"/>
                    <a:pt x="869" y="1001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4504490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440685" y="762330"/>
              <a:ext cx="38482" cy="38929"/>
            </a:xfrm>
            <a:custGeom>
              <a:rect b="b" l="l" r="r" t="t"/>
              <a:pathLst>
                <a:path extrusionOk="0" h="1133" w="112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4568329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4440685" y="634308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4568329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4504490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632134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504490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440685" y="1018854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4568329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4440685" y="890386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4568329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4632134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504490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4632134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93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4504490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4440685" y="1274519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19" y="870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4568329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74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440685" y="1146463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568329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4632134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504490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4632134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93"/>
                    <a:pt x="274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504490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440685" y="1531009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4568329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4440685" y="1402575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4568329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632134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4504490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632134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4504490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4440685" y="1787121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4568329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440685" y="1659065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19" y="870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4568329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74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4632134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4504490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632134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504490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4440685" y="2043611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4568329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4440685" y="1915143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4568329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4632134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4504490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4184195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312217" y="-3051"/>
              <a:ext cx="27041" cy="36455"/>
            </a:xfrm>
            <a:custGeom>
              <a:rect b="b" l="l" r="r" t="t"/>
              <a:pathLst>
                <a:path extrusionOk="0" h="1061" w="787">
                  <a:moveTo>
                    <a:pt x="322" y="0"/>
                  </a:moveTo>
                  <a:cubicBezTo>
                    <a:pt x="132" y="72"/>
                    <a:pt x="1" y="274"/>
                    <a:pt x="1" y="489"/>
                  </a:cubicBezTo>
                  <a:cubicBezTo>
                    <a:pt x="1" y="786"/>
                    <a:pt x="251" y="1060"/>
                    <a:pt x="560" y="1060"/>
                  </a:cubicBezTo>
                  <a:cubicBezTo>
                    <a:pt x="644" y="1060"/>
                    <a:pt x="715" y="1048"/>
                    <a:pt x="787" y="1012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376056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72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74" y="1120"/>
                    <a:pt x="572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4248412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4184195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312217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63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4184195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94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4312217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4248412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376056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4248412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4184195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4312217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4184195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4312217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63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4376056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4248412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4376056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4248412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4184195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4312217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184195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312217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376056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248412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69" y="1120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376056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4248412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184195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312217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4184195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312217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4376056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4248412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4376056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4248412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4184195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94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4312217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63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184195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312217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4376056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4248412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376056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93"/>
                    <a:pt x="274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248412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184195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4312217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184195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312217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63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376056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248412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4376056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4248412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4184195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4312217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63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4184195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4312217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63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376056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248412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4376056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248412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4184195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4312217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4184195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4312217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4376056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4248412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3928084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4056139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4120356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3991923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3928084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4056139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70" y="1131"/>
                    <a:pt x="1131" y="870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928084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4056139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4120356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991923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4120356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991923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928084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4056139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928084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4056139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4120356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3991923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4120356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991923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3928084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4056139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928084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4056139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4120356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991923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4120356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3991923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928084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056139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928084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4056139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120356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3991923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120356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3991923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928084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4056139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70" y="1132"/>
                    <a:pt x="1131" y="870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3928084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4056139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4120356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3991923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120356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991923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928084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056139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928084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056139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120356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3991923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120356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3991923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928084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056139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928084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4056139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62" y="1131"/>
                    <a:pt x="560" y="1131"/>
                  </a:cubicBezTo>
                  <a:cubicBezTo>
                    <a:pt x="870" y="1131"/>
                    <a:pt x="1131" y="870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4120356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3991923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4120356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3991923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3928084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4056139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928084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4056139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4120356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991923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3672006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3799650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3864279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3735811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3672006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3799650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3672006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3799650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94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864279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735811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864279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735811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672006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799650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3672006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3799650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3864279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3735811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3864279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3735811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3672006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3799650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672006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799650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3864279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3735811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864279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735811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3672006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3799650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3672006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3799650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3864279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3735811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3864279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3735811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3672006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3799650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94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3672006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3799650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864279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735811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864279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735811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672006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799650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3672006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3799650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3864279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3735811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3864279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3735811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3672006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3799650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3672006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3799650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3864279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3735811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3864279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3735811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3672006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3799650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3672006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3799650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3864279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3735811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3415928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3543538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75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3608201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69" y="1120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3479733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1" y="1"/>
                    <a:pt x="0" y="251"/>
                    <a:pt x="0" y="561"/>
                  </a:cubicBezTo>
                  <a:cubicBezTo>
                    <a:pt x="0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1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3415928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3543538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75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3415928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3543538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94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608201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479733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0" y="250"/>
                    <a:pt x="0" y="572"/>
                  </a:cubicBezTo>
                  <a:cubicBezTo>
                    <a:pt x="0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608201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479733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3415928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3543538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3415928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3543538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75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3608201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3479733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3608201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3479733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3415928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3543538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415928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3543538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75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608201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3479733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60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3608201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479733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415928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543538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75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415928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3543538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3608201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3479733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3608201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3479733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3415928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3543538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94"/>
                    <a:pt x="275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415928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543538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608201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3479733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3608201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479733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3415928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3543538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3415928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3543538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75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608201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3479733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3608201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3479733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3415928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3543538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75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3415928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3543538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70"/>
                    <a:pt x="275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3608201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3479733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3608201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3479733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3415928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3543538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75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3415928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3543538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3608201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3479733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3159404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3287460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2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3351677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72" y="1"/>
                  </a:moveTo>
                  <a:cubicBezTo>
                    <a:pt x="263" y="1"/>
                    <a:pt x="1" y="251"/>
                    <a:pt x="1" y="561"/>
                  </a:cubicBezTo>
                  <a:cubicBezTo>
                    <a:pt x="1" y="870"/>
                    <a:pt x="263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3223243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159404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3287460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159404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287460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351677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223243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3351677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3223243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3159404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3287460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3159404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3287460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3351677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3223243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351677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3223243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159404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287460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159404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3287460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2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351677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3223243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3351677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3223243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3159404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3287460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3159404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3287460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3351677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3223243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351677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223243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159404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287460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159404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287460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351677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3223243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3351677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93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3223243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3159404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3287460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3159404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3287460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3351677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3223243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3351677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3223243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3159404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3287460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62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3159404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3287460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70"/>
                    <a:pt x="262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3351677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3223243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3351677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3223243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3159404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3287460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3159404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3287460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3351677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3223243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903327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3031795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3095599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967544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3" y="1"/>
                    <a:pt x="1" y="251"/>
                    <a:pt x="1" y="561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903327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3031795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903327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94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3031795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3095599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967544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3095599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967544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903327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3031795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903327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3031795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3095599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967544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3095599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967544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903327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3031795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903327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3031795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3095599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967544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70"/>
                    <a:pt x="263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3095599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967544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903327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3031795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903327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3031795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3095599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967544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3095599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967544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903327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94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3031795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903327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3031795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3095599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967544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3095599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967544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903327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3031795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903327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3031795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3095599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967544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3095599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967544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903327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3031795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903327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3031795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3095599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967544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3095599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967544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903327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3031795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903327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3031795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3095599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967544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647249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775683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839522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711466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1" y="251"/>
                    <a:pt x="1" y="561"/>
                  </a:cubicBezTo>
                  <a:cubicBezTo>
                    <a:pt x="1" y="870"/>
                    <a:pt x="262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647249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775683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647249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2775683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2839522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2711466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1" y="250"/>
                    <a:pt x="1" y="572"/>
                  </a:cubicBezTo>
                  <a:cubicBezTo>
                    <a:pt x="1" y="881"/>
                    <a:pt x="262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2839522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2711466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69"/>
                    <a:pt x="262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647249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775683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647249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775683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2839522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2711466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1" y="263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839522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711466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1" y="251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647249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775683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647249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775683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2839522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711466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72" y="1"/>
                  </a:moveTo>
                  <a:cubicBezTo>
                    <a:pt x="262" y="1"/>
                    <a:pt x="1" y="251"/>
                    <a:pt x="1" y="560"/>
                  </a:cubicBezTo>
                  <a:cubicBezTo>
                    <a:pt x="1" y="870"/>
                    <a:pt x="262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839522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711466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1" y="263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2647249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775683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647249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775683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839522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711466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69"/>
                    <a:pt x="262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2839522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2711466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1" y="262"/>
                    <a:pt x="1" y="572"/>
                  </a:cubicBezTo>
                  <a:cubicBezTo>
                    <a:pt x="1" y="881"/>
                    <a:pt x="262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2647249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2775683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2647249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2775683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2839522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2711466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1" y="251"/>
                    <a:pt x="1" y="560"/>
                  </a:cubicBezTo>
                  <a:cubicBezTo>
                    <a:pt x="1" y="870"/>
                    <a:pt x="262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2839522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93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2711466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70"/>
                    <a:pt x="262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2647249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2775683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2647249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2775683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2839522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2711466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1" y="251"/>
                    <a:pt x="1" y="560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2839522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2711466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1" y="251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647249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775683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647249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775683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839522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711466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1" y="262"/>
                    <a:pt x="1" y="572"/>
                  </a:cubicBezTo>
                  <a:cubicBezTo>
                    <a:pt x="1" y="881"/>
                    <a:pt x="262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839522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711466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1" y="263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647249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775683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647249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775683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839522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711466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69"/>
                    <a:pt x="262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519193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583410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1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2519193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2519193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2583410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3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2583410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2519193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2519193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2583410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583410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519193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519193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583410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583410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519193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519193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583410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583410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519193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519193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583410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583410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93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519193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519193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2583410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583410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519193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519193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583410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583410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519193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519193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583410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5273169" y="2101300"/>
              <a:ext cx="33981" cy="38482"/>
            </a:xfrm>
            <a:custGeom>
              <a:rect b="b" l="l" r="r" t="t"/>
              <a:pathLst>
                <a:path extrusionOk="0" h="1120" w="989">
                  <a:moveTo>
                    <a:pt x="560" y="0"/>
                  </a:moveTo>
                  <a:cubicBezTo>
                    <a:pt x="251" y="0"/>
                    <a:pt x="0" y="238"/>
                    <a:pt x="0" y="548"/>
                  </a:cubicBezTo>
                  <a:cubicBezTo>
                    <a:pt x="0" y="857"/>
                    <a:pt x="251" y="1119"/>
                    <a:pt x="560" y="1119"/>
                  </a:cubicBezTo>
                  <a:cubicBezTo>
                    <a:pt x="739" y="1119"/>
                    <a:pt x="893" y="1036"/>
                    <a:pt x="989" y="9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5208952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5400813" y="2359404"/>
              <a:ext cx="27041" cy="36455"/>
            </a:xfrm>
            <a:custGeom>
              <a:rect b="b" l="l" r="r" t="t"/>
              <a:pathLst>
                <a:path extrusionOk="0" h="1061" w="787">
                  <a:moveTo>
                    <a:pt x="334" y="1"/>
                  </a:moveTo>
                  <a:cubicBezTo>
                    <a:pt x="131" y="96"/>
                    <a:pt x="0" y="287"/>
                    <a:pt x="0" y="489"/>
                  </a:cubicBezTo>
                  <a:cubicBezTo>
                    <a:pt x="0" y="787"/>
                    <a:pt x="250" y="1061"/>
                    <a:pt x="560" y="1061"/>
                  </a:cubicBezTo>
                  <a:cubicBezTo>
                    <a:pt x="643" y="1061"/>
                    <a:pt x="715" y="1049"/>
                    <a:pt x="786" y="1013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5272757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5208952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5336974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5208952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5336974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5272757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5144701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5016679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4952840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5080896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2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5144701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51" y="1132"/>
                    <a:pt x="561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5016679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4952840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5080896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4952840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5080896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5144701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5016679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4888624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4760568" y="2100475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4696763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4824407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4888624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51" y="1132"/>
                    <a:pt x="560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4760568" y="2356965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4696763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4824407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4696763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4824407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4888624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4760568" y="2228909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4632134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4504490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4440685" y="2164692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4568329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4632134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81"/>
                    <a:pt x="274" y="1132"/>
                    <a:pt x="572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4504490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4440685" y="2420769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4568329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4440685" y="2292336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4568329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4632134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4504490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4376056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248412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4184195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4312217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4376056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74" y="1132"/>
                    <a:pt x="572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4248412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4184195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4312217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4184195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4312217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63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4376056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4248412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4120356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991923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928084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056139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4120356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991923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928084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4056139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928084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4056139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4120356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991923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864279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735811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3672006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3799650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3864279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3735811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3672006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3799650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3672006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3799650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3864279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3735811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3608201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3479733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3415928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3543538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3608201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69" y="1132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3479733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3415928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3543538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3415928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3543538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75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3608201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3479733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351677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223243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159404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287460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351677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223243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3159404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3287460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3159404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287460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351677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223243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3095599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67544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2903327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31795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95599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2967544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2903327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31795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2903327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031795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095599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67544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839522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711466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1" y="262"/>
                    <a:pt x="1" y="572"/>
                  </a:cubicBezTo>
                  <a:cubicBezTo>
                    <a:pt x="1" y="881"/>
                    <a:pt x="262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2647249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2775683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839522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2"/>
                    <a:pt x="560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2711466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70"/>
                    <a:pt x="262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2647249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2775683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2647249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2775683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2839522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2711466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1" y="263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2583410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2519193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2583410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51" y="1132"/>
                    <a:pt x="560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2519193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2519193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2583410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2267204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2395260" y="-5903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459065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330597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267204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395260" y="250174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70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267204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395260" y="121706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459065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330597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459065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330597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267204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395260" y="506252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267204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395260" y="377818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459065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330597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459065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330597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267204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395260" y="762330"/>
              <a:ext cx="38482" cy="38929"/>
            </a:xfrm>
            <a:custGeom>
              <a:rect b="b" l="l" r="r" t="t"/>
              <a:pathLst>
                <a:path extrusionOk="0" h="1133" w="112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267204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395260" y="634308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2459065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2330597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2459065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2330597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2267204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395260" y="1018854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267204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395260" y="890386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459065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330597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2459065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2330597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2267204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2395260" y="1274519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19" y="870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267204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395260" y="1146463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459065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330597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459065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330597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267204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395260" y="1531009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267204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395260" y="1402575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459065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330597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459065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330597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267204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395260" y="1787121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267204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395260" y="1659065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19" y="870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459065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330597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459065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330597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267204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395260" y="2043611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267204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395260" y="1915143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459065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330597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011127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138736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202987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69" y="1120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074931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32"/>
                    <a:pt x="572" y="1132"/>
                  </a:cubicBezTo>
                  <a:cubicBezTo>
                    <a:pt x="881" y="1132"/>
                    <a:pt x="1132" y="870"/>
                    <a:pt x="1132" y="561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011127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138736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011127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138736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94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202987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074931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202987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074931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011127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138736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011127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138736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202987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074931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202987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074931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011127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138736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011127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138736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202987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074931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20"/>
                    <a:pt x="572" y="1120"/>
                  </a:cubicBezTo>
                  <a:cubicBezTo>
                    <a:pt x="881" y="1120"/>
                    <a:pt x="1132" y="870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202987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074931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011127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138736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011127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138736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202987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074931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202987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074931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011127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138736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94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011127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138736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202987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074931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32"/>
                    <a:pt x="572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202987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074931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72" y="1131"/>
                  </a:cubicBezTo>
                  <a:cubicBezTo>
                    <a:pt x="881" y="1131"/>
                    <a:pt x="1132" y="870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011127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138736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011127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138736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202987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074931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202987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074931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011127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138736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011127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138736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202987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074931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202987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074931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011127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138736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011127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138736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202987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074931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1755015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1882658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1946463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72" y="1"/>
                  </a:moveTo>
                  <a:cubicBezTo>
                    <a:pt x="263" y="1"/>
                    <a:pt x="1" y="251"/>
                    <a:pt x="1" y="561"/>
                  </a:cubicBezTo>
                  <a:cubicBezTo>
                    <a:pt x="1" y="870"/>
                    <a:pt x="263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1818854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1755015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1882658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81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1755015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1882658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94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1946463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1818854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1946463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1818854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1755015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1882658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1755015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1882658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1946463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1818854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1946463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1818854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1755015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1882658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1755015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1882658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1946463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1818854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69" y="1120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1946463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1818854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1755015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1882658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1755015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1882658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1946463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1818854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1946463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1818854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1755015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1882658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94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1755015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1882658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1946463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1818854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1946463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93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1818854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1755015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1882658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1755015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1882658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1946463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1818854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1946463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1818854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1755015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1882658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1755015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1882658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1946463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1818854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1946463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1818854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1755015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1882658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1755015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1882658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1946463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1818854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1498113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1626581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1690385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1562742" y="186335"/>
              <a:ext cx="38482" cy="38929"/>
            </a:xfrm>
            <a:custGeom>
              <a:rect b="b" l="l" r="r" t="t"/>
              <a:pathLst>
                <a:path extrusionOk="0" h="1133" w="1120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20" y="870"/>
                    <a:pt x="1120" y="561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1498113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74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1626581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1498113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94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1626581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1690385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1562742" y="58314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20" y="881"/>
                    <a:pt x="1120" y="572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1690385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1562742" y="442447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20" y="869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1498113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1626581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1498113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1626581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1690385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1562742" y="314391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1690385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1562742" y="698525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1498113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1626581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1498113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1626581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1690385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1562742" y="570881"/>
              <a:ext cx="38482" cy="38482"/>
            </a:xfrm>
            <a:custGeom>
              <a:rect b="b" l="l" r="r" t="t"/>
              <a:pathLst>
                <a:path extrusionOk="0" h="1120" w="112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20" y="870"/>
                    <a:pt x="1120" y="560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1690385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1562742" y="954603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1498113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1626581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1498113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1626581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1690385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1562742" y="826993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20" y="869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1690385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1562742" y="1210714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20" y="881"/>
                    <a:pt x="1120" y="572"/>
                  </a:cubicBezTo>
                  <a:cubicBezTo>
                    <a:pt x="1120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1498113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94"/>
                    <a:pt x="274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1626581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62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1498113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1626581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1690385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1562742" y="1082659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20" y="870"/>
                    <a:pt x="1120" y="560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1690385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93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1562742" y="1467204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20" y="870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1498113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1626581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1498113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1626581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1690385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1562742" y="1338736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60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1690385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1562742" y="1723282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1498113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1626581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1498113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70"/>
                    <a:pt x="274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1626581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62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1690385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1562742" y="1594848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20" y="881"/>
                    <a:pt x="1120" y="572"/>
                  </a:cubicBezTo>
                  <a:cubicBezTo>
                    <a:pt x="1120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1690385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1562742" y="1979359"/>
              <a:ext cx="38482" cy="38929"/>
            </a:xfrm>
            <a:custGeom>
              <a:rect b="b" l="l" r="r" t="t"/>
              <a:pathLst>
                <a:path extrusionOk="0" h="1133" w="112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1498113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1626581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1498113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1626581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1690385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1562742" y="1851338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20" y="869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1242035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1370469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1434308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62" y="1120"/>
                    <a:pt x="560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1306252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3" y="1"/>
                    <a:pt x="1" y="251"/>
                    <a:pt x="1" y="561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1242035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1370469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1242035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1370469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1434308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1306252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1434308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1306252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1242035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1370469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1242035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1370469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1434308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1306252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1434308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1306252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1242035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1370469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1242035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1370469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1434308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1306252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70"/>
                    <a:pt x="263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1434308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1306252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1242035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1370469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1242035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1370469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1434308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1306252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1434308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1306252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1242035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1370469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1242035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1370469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1434308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1306252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1434308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93"/>
                    <a:pt x="262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1306252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1242035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1370469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1242035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1370469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1434308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1306252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1434308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1306252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1242035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1370469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1242035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62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1370469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1434308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1306252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1434308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1306252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1242035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1370469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1242035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1370469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1434308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1306252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986335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1113979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1178196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61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63" y="1120"/>
                    <a:pt x="561" y="1120"/>
                  </a:cubicBezTo>
                  <a:cubicBezTo>
                    <a:pt x="870" y="1120"/>
                    <a:pt x="1132" y="870"/>
                    <a:pt x="1132" y="561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1050174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1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986335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1113979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986335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1113979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1178196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3" y="881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1050174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1178196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1050174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986335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1113979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986335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1113979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1178196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1050174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1178196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1050174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986335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1113979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986335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1113979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1178196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1050174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81" y="1120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1178196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1050174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986335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1113979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986335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1113979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1178196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1050174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1178196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1050174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986335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1113979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986335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1113979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1178196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1050174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1178196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93"/>
                    <a:pt x="263" y="1132"/>
                    <a:pt x="561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1050174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986335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1113979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986335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1113979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1178196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1050174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1178196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1050174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986335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1113979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986335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1113979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1178196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1050174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1178196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1050174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986335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1113979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986335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1113979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1178196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1050174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729845" y="-5903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857901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922531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1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794062" y="186335"/>
              <a:ext cx="38929" cy="38929"/>
            </a:xfrm>
            <a:custGeom>
              <a:rect b="b" l="l" r="r" t="t"/>
              <a:pathLst>
                <a:path extrusionOk="0" h="1133" w="1133">
                  <a:moveTo>
                    <a:pt x="561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61" y="1132"/>
                  </a:cubicBezTo>
                  <a:cubicBezTo>
                    <a:pt x="870" y="1132"/>
                    <a:pt x="1132" y="870"/>
                    <a:pt x="1132" y="561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729845" y="250174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3" y="881"/>
                    <a:pt x="263" y="1131"/>
                    <a:pt x="572" y="1131"/>
                  </a:cubicBezTo>
                  <a:cubicBezTo>
                    <a:pt x="882" y="1131"/>
                    <a:pt x="1144" y="870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857901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729845" y="121706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3" y="894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857901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922531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794062" y="58314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922531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794062" y="442447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729845" y="506252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857901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729845" y="377818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3" y="893"/>
                    <a:pt x="263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857901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922531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794062" y="314391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922531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794062" y="698525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729845" y="762330"/>
              <a:ext cx="39307" cy="38929"/>
            </a:xfrm>
            <a:custGeom>
              <a:rect b="b" l="l" r="r" t="t"/>
              <a:pathLst>
                <a:path extrusionOk="0" h="1133" w="1144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857901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729845" y="634308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857901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922531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794062" y="570881"/>
              <a:ext cx="38929" cy="38482"/>
            </a:xfrm>
            <a:custGeom>
              <a:rect b="b" l="l" r="r" t="t"/>
              <a:pathLst>
                <a:path extrusionOk="0" h="1120" w="1133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61" y="1120"/>
                  </a:cubicBezTo>
                  <a:cubicBezTo>
                    <a:pt x="870" y="1120"/>
                    <a:pt x="1132" y="870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922531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794062" y="954603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729845" y="1018854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3" y="869"/>
                    <a:pt x="263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857901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729845" y="890386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857901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922531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794062" y="826993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922531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794062" y="1210714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729845" y="1274519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3" y="894"/>
                    <a:pt x="263" y="1132"/>
                    <a:pt x="572" y="1132"/>
                  </a:cubicBezTo>
                  <a:cubicBezTo>
                    <a:pt x="882" y="1132"/>
                    <a:pt x="1144" y="870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857901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50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729845" y="1146463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857901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922531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794062" y="1082659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61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922531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794062" y="1467204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1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729845" y="1531009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857901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729845" y="1402575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3" y="881"/>
                    <a:pt x="263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857901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922531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794062" y="1338736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922531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794062" y="1723282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729845" y="1787121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857901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729845" y="1659065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3" y="870"/>
                    <a:pt x="263" y="1131"/>
                    <a:pt x="572" y="1131"/>
                  </a:cubicBezTo>
                  <a:cubicBezTo>
                    <a:pt x="882" y="1131"/>
                    <a:pt x="1144" y="870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857901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50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922531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794062" y="1594848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922531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794062" y="1979359"/>
              <a:ext cx="38929" cy="38929"/>
            </a:xfrm>
            <a:custGeom>
              <a:rect b="b" l="l" r="r" t="t"/>
              <a:pathLst>
                <a:path extrusionOk="0" h="1133" w="1133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729845" y="2043611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3" y="869"/>
                    <a:pt x="263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857901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729845" y="1915143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857901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922531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794062" y="1851338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473768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601824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666041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537985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1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473768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601824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473768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94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601824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666041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537985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666041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537985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473768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601824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473768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601824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666041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537985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666041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537985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473768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601824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473768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601824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666041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537985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666041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537985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473768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601824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473768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601824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666041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537985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666041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537985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473768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94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601824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473768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601824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666041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537985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666041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93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537985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473768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601824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473768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601824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666041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537985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666041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537985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473768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601824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473768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601824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666041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537985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666041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537985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473768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601824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473768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601824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666041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537985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17690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345300" y="-5903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75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409929" y="186335"/>
              <a:ext cx="38929" cy="38516"/>
            </a:xfrm>
            <a:custGeom>
              <a:rect b="b" l="l" r="r" t="t"/>
              <a:pathLst>
                <a:path extrusionOk="0" h="1121" w="1133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81495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2" y="870"/>
                    <a:pt x="1132" y="561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17690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345300" y="250174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81"/>
                    <a:pt x="275" y="1131"/>
                    <a:pt x="572" y="1131"/>
                  </a:cubicBezTo>
                  <a:cubicBezTo>
                    <a:pt x="882" y="1131"/>
                    <a:pt x="1144" y="870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17690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345300" y="121706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94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409929" y="58314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81495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409929" y="442447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81495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17690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345300" y="506252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17690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345300" y="377818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93"/>
                    <a:pt x="275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409929" y="313979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1495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409929" y="698525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81495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17690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345300" y="762330"/>
              <a:ext cx="39307" cy="38929"/>
            </a:xfrm>
            <a:custGeom>
              <a:rect b="b" l="l" r="r" t="t"/>
              <a:pathLst>
                <a:path extrusionOk="0" h="1133" w="1144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17690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345300" y="634308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75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409929" y="570091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1495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2" y="870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409929" y="954603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81495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17690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345300" y="1018854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75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17690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345300" y="890386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409929" y="826581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81495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409929" y="1210302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81495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17690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345300" y="1274519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94"/>
                    <a:pt x="275" y="1132"/>
                    <a:pt x="572" y="1132"/>
                  </a:cubicBezTo>
                  <a:cubicBezTo>
                    <a:pt x="882" y="1132"/>
                    <a:pt x="1144" y="870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17690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345300" y="1146463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409929" y="1082659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81495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409929" y="1466792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81495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2" y="870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17690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345300" y="1531009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17690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345300" y="1402575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75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409929" y="1338736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1495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409929" y="1722870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81495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17690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345300" y="1787121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75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17690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345300" y="1659065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70"/>
                    <a:pt x="275" y="1131"/>
                    <a:pt x="572" y="1131"/>
                  </a:cubicBezTo>
                  <a:cubicBezTo>
                    <a:pt x="882" y="1131"/>
                    <a:pt x="1144" y="870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409929" y="1594848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81495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409929" y="1978982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81495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17690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345300" y="2043611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75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17690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345300" y="1915143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409929" y="1851338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81495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-38422" y="-5903"/>
              <a:ext cx="38896" cy="38896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89222" y="-59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153851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5830" y="186335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-38422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89222" y="25017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81"/>
                    <a:pt x="274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-38422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89222" y="12170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94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153851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5830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153851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5830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-38422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89222" y="50625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-38422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89222" y="37781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93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153851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5830" y="3143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153851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5830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-38422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89222" y="762330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-38422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89222" y="63430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153851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5830" y="570881"/>
              <a:ext cx="38894" cy="38482"/>
            </a:xfrm>
            <a:custGeom>
              <a:rect b="b" l="l" r="r" t="t"/>
              <a:pathLst>
                <a:path extrusionOk="0" h="1120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153851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5830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-38422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89222" y="101885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-38422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89222" y="89038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153851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5830" y="82699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153851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5830" y="12107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-38422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89222" y="127451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94"/>
                    <a:pt x="274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-38422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89222" y="114646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153851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5830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153851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5830" y="146720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-38422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89222" y="15310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-38422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89222" y="14025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153851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5830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153851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5830" y="17232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-38422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89222" y="178712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-38422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89222" y="16590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70"/>
                    <a:pt x="274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153851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5830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153851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5830" y="1979359"/>
              <a:ext cx="38894" cy="38929"/>
            </a:xfrm>
            <a:custGeom>
              <a:rect b="b" l="l" r="r" t="t"/>
              <a:pathLst>
                <a:path extrusionOk="0" h="1133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-38422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89222" y="204361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-38422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89222" y="191514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153851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5830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-136173" y="-1814"/>
              <a:ext cx="8212" cy="31507"/>
            </a:xfrm>
            <a:custGeom>
              <a:rect b="b" l="l" r="r" t="t"/>
              <a:pathLst>
                <a:path extrusionOk="0" h="917" w="239">
                  <a:moveTo>
                    <a:pt x="0" y="0"/>
                  </a:moveTo>
                  <a:lnTo>
                    <a:pt x="0" y="917"/>
                  </a:lnTo>
                  <a:cubicBezTo>
                    <a:pt x="155" y="810"/>
                    <a:pt x="238" y="643"/>
                    <a:pt x="238" y="453"/>
                  </a:cubicBezTo>
                  <a:cubicBezTo>
                    <a:pt x="238" y="262"/>
                    <a:pt x="131" y="9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-102226" y="186335"/>
              <a:ext cx="38894" cy="38516"/>
            </a:xfrm>
            <a:custGeom>
              <a:rect b="b" l="l" r="r" t="t"/>
              <a:pathLst>
                <a:path extrusionOk="0" h="1121" w="1132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70" y="1120"/>
                    <a:pt x="1131" y="870"/>
                    <a:pt x="1131" y="561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-136173" y="253851"/>
              <a:ext cx="8212" cy="31542"/>
            </a:xfrm>
            <a:custGeom>
              <a:rect b="b" l="l" r="r" t="t"/>
              <a:pathLst>
                <a:path extrusionOk="0" h="918" w="239">
                  <a:moveTo>
                    <a:pt x="0" y="1"/>
                  </a:moveTo>
                  <a:lnTo>
                    <a:pt x="0" y="917"/>
                  </a:lnTo>
                  <a:cubicBezTo>
                    <a:pt x="155" y="810"/>
                    <a:pt x="238" y="643"/>
                    <a:pt x="238" y="453"/>
                  </a:cubicBezTo>
                  <a:cubicBezTo>
                    <a:pt x="238" y="262"/>
                    <a:pt x="131" y="9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-136173" y="125795"/>
              <a:ext cx="8212" cy="31954"/>
            </a:xfrm>
            <a:custGeom>
              <a:rect b="b" l="l" r="r" t="t"/>
              <a:pathLst>
                <a:path extrusionOk="0" h="930" w="239">
                  <a:moveTo>
                    <a:pt x="0" y="1"/>
                  </a:moveTo>
                  <a:lnTo>
                    <a:pt x="0" y="930"/>
                  </a:lnTo>
                  <a:cubicBezTo>
                    <a:pt x="155" y="822"/>
                    <a:pt x="238" y="656"/>
                    <a:pt x="238" y="465"/>
                  </a:cubicBezTo>
                  <a:cubicBezTo>
                    <a:pt x="238" y="275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-102226" y="58314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-102226" y="44244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-136173" y="509928"/>
              <a:ext cx="8212" cy="31542"/>
            </a:xfrm>
            <a:custGeom>
              <a:rect b="b" l="l" r="r" t="t"/>
              <a:pathLst>
                <a:path extrusionOk="0" h="918" w="239">
                  <a:moveTo>
                    <a:pt x="0" y="1"/>
                  </a:moveTo>
                  <a:lnTo>
                    <a:pt x="0" y="918"/>
                  </a:lnTo>
                  <a:cubicBezTo>
                    <a:pt x="155" y="822"/>
                    <a:pt x="238" y="656"/>
                    <a:pt x="238" y="465"/>
                  </a:cubicBezTo>
                  <a:cubicBezTo>
                    <a:pt x="238" y="263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-136173" y="381907"/>
              <a:ext cx="8212" cy="31920"/>
            </a:xfrm>
            <a:custGeom>
              <a:rect b="b" l="l" r="r" t="t"/>
              <a:pathLst>
                <a:path extrusionOk="0" h="929" w="239">
                  <a:moveTo>
                    <a:pt x="0" y="0"/>
                  </a:moveTo>
                  <a:lnTo>
                    <a:pt x="0" y="929"/>
                  </a:lnTo>
                  <a:cubicBezTo>
                    <a:pt x="155" y="822"/>
                    <a:pt x="238" y="655"/>
                    <a:pt x="238" y="464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-102226" y="31397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-102226" y="69852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-136173" y="766040"/>
              <a:ext cx="8212" cy="31920"/>
            </a:xfrm>
            <a:custGeom>
              <a:rect b="b" l="l" r="r" t="t"/>
              <a:pathLst>
                <a:path extrusionOk="0" h="929" w="239">
                  <a:moveTo>
                    <a:pt x="0" y="0"/>
                  </a:moveTo>
                  <a:lnTo>
                    <a:pt x="0" y="929"/>
                  </a:lnTo>
                  <a:cubicBezTo>
                    <a:pt x="155" y="834"/>
                    <a:pt x="238" y="655"/>
                    <a:pt x="238" y="464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-136173" y="638397"/>
              <a:ext cx="8212" cy="31542"/>
            </a:xfrm>
            <a:custGeom>
              <a:rect b="b" l="l" r="r" t="t"/>
              <a:pathLst>
                <a:path extrusionOk="0" h="918" w="239">
                  <a:moveTo>
                    <a:pt x="0" y="0"/>
                  </a:moveTo>
                  <a:lnTo>
                    <a:pt x="0" y="917"/>
                  </a:lnTo>
                  <a:cubicBezTo>
                    <a:pt x="155" y="810"/>
                    <a:pt x="238" y="655"/>
                    <a:pt x="238" y="453"/>
                  </a:cubicBezTo>
                  <a:cubicBezTo>
                    <a:pt x="238" y="262"/>
                    <a:pt x="131" y="9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-102226" y="57009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-102226" y="954603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-136173" y="1022118"/>
              <a:ext cx="8212" cy="31954"/>
            </a:xfrm>
            <a:custGeom>
              <a:rect b="b" l="l" r="r" t="t"/>
              <a:pathLst>
                <a:path extrusionOk="0" h="930" w="239">
                  <a:moveTo>
                    <a:pt x="0" y="0"/>
                  </a:moveTo>
                  <a:lnTo>
                    <a:pt x="0" y="929"/>
                  </a:lnTo>
                  <a:cubicBezTo>
                    <a:pt x="155" y="834"/>
                    <a:pt x="238" y="655"/>
                    <a:pt x="238" y="465"/>
                  </a:cubicBezTo>
                  <a:cubicBezTo>
                    <a:pt x="238" y="274"/>
                    <a:pt x="131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-136173" y="894474"/>
              <a:ext cx="8212" cy="31542"/>
            </a:xfrm>
            <a:custGeom>
              <a:rect b="b" l="l" r="r" t="t"/>
              <a:pathLst>
                <a:path extrusionOk="0" h="918" w="239">
                  <a:moveTo>
                    <a:pt x="0" y="1"/>
                  </a:moveTo>
                  <a:lnTo>
                    <a:pt x="0" y="917"/>
                  </a:lnTo>
                  <a:cubicBezTo>
                    <a:pt x="155" y="822"/>
                    <a:pt x="238" y="655"/>
                    <a:pt x="238" y="465"/>
                  </a:cubicBezTo>
                  <a:cubicBezTo>
                    <a:pt x="238" y="263"/>
                    <a:pt x="131" y="9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-102226" y="826581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-102226" y="121030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-136173" y="1278608"/>
              <a:ext cx="8212" cy="31542"/>
            </a:xfrm>
            <a:custGeom>
              <a:rect b="b" l="l" r="r" t="t"/>
              <a:pathLst>
                <a:path extrusionOk="0" h="918" w="239">
                  <a:moveTo>
                    <a:pt x="0" y="1"/>
                  </a:moveTo>
                  <a:lnTo>
                    <a:pt x="0" y="917"/>
                  </a:lnTo>
                  <a:cubicBezTo>
                    <a:pt x="155" y="810"/>
                    <a:pt x="238" y="655"/>
                    <a:pt x="238" y="453"/>
                  </a:cubicBezTo>
                  <a:cubicBezTo>
                    <a:pt x="238" y="263"/>
                    <a:pt x="131" y="9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-136173" y="1150174"/>
              <a:ext cx="8212" cy="31507"/>
            </a:xfrm>
            <a:custGeom>
              <a:rect b="b" l="l" r="r" t="t"/>
              <a:pathLst>
                <a:path extrusionOk="0" h="917" w="239">
                  <a:moveTo>
                    <a:pt x="0" y="0"/>
                  </a:moveTo>
                  <a:lnTo>
                    <a:pt x="0" y="917"/>
                  </a:lnTo>
                  <a:cubicBezTo>
                    <a:pt x="155" y="833"/>
                    <a:pt x="238" y="655"/>
                    <a:pt x="238" y="464"/>
                  </a:cubicBezTo>
                  <a:cubicBezTo>
                    <a:pt x="238" y="262"/>
                    <a:pt x="131" y="9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-102226" y="108265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-102226" y="14667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70" y="1132"/>
                    <a:pt x="1131" y="870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-136173" y="1534685"/>
              <a:ext cx="8212" cy="31542"/>
            </a:xfrm>
            <a:custGeom>
              <a:rect b="b" l="l" r="r" t="t"/>
              <a:pathLst>
                <a:path extrusionOk="0" h="918" w="239">
                  <a:moveTo>
                    <a:pt x="0" y="1"/>
                  </a:moveTo>
                  <a:lnTo>
                    <a:pt x="0" y="918"/>
                  </a:lnTo>
                  <a:cubicBezTo>
                    <a:pt x="155" y="822"/>
                    <a:pt x="238" y="656"/>
                    <a:pt x="238" y="465"/>
                  </a:cubicBezTo>
                  <a:cubicBezTo>
                    <a:pt x="238" y="263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-136173" y="1406251"/>
              <a:ext cx="8212" cy="31954"/>
            </a:xfrm>
            <a:custGeom>
              <a:rect b="b" l="l" r="r" t="t"/>
              <a:pathLst>
                <a:path extrusionOk="0" h="930" w="239">
                  <a:moveTo>
                    <a:pt x="0" y="0"/>
                  </a:moveTo>
                  <a:lnTo>
                    <a:pt x="0" y="929"/>
                  </a:lnTo>
                  <a:cubicBezTo>
                    <a:pt x="155" y="834"/>
                    <a:pt x="238" y="655"/>
                    <a:pt x="238" y="465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-102226" y="13387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-102226" y="1722870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-136173" y="1790797"/>
              <a:ext cx="8212" cy="31920"/>
            </a:xfrm>
            <a:custGeom>
              <a:rect b="b" l="l" r="r" t="t"/>
              <a:pathLst>
                <a:path extrusionOk="0" h="929" w="239">
                  <a:moveTo>
                    <a:pt x="0" y="0"/>
                  </a:moveTo>
                  <a:lnTo>
                    <a:pt x="0" y="929"/>
                  </a:lnTo>
                  <a:cubicBezTo>
                    <a:pt x="155" y="822"/>
                    <a:pt x="238" y="655"/>
                    <a:pt x="238" y="465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-136173" y="1662329"/>
              <a:ext cx="8212" cy="31954"/>
            </a:xfrm>
            <a:custGeom>
              <a:rect b="b" l="l" r="r" t="t"/>
              <a:pathLst>
                <a:path extrusionOk="0" h="930" w="239">
                  <a:moveTo>
                    <a:pt x="0" y="1"/>
                  </a:moveTo>
                  <a:lnTo>
                    <a:pt x="0" y="929"/>
                  </a:lnTo>
                  <a:cubicBezTo>
                    <a:pt x="155" y="834"/>
                    <a:pt x="238" y="679"/>
                    <a:pt x="238" y="465"/>
                  </a:cubicBezTo>
                  <a:cubicBezTo>
                    <a:pt x="238" y="274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-102226" y="159484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-102226" y="197898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-136173" y="2046875"/>
              <a:ext cx="8212" cy="31954"/>
            </a:xfrm>
            <a:custGeom>
              <a:rect b="b" l="l" r="r" t="t"/>
              <a:pathLst>
                <a:path extrusionOk="0" h="930" w="239">
                  <a:moveTo>
                    <a:pt x="0" y="0"/>
                  </a:moveTo>
                  <a:lnTo>
                    <a:pt x="0" y="929"/>
                  </a:lnTo>
                  <a:cubicBezTo>
                    <a:pt x="155" y="822"/>
                    <a:pt x="238" y="655"/>
                    <a:pt x="238" y="465"/>
                  </a:cubicBezTo>
                  <a:cubicBezTo>
                    <a:pt x="238" y="274"/>
                    <a:pt x="131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-136173" y="1919231"/>
              <a:ext cx="8212" cy="31542"/>
            </a:xfrm>
            <a:custGeom>
              <a:rect b="b" l="l" r="r" t="t"/>
              <a:pathLst>
                <a:path extrusionOk="0" h="918" w="239">
                  <a:moveTo>
                    <a:pt x="0" y="1"/>
                  </a:moveTo>
                  <a:lnTo>
                    <a:pt x="0" y="918"/>
                  </a:lnTo>
                  <a:cubicBezTo>
                    <a:pt x="155" y="822"/>
                    <a:pt x="238" y="644"/>
                    <a:pt x="238" y="465"/>
                  </a:cubicBezTo>
                  <a:cubicBezTo>
                    <a:pt x="238" y="263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-102226" y="1851338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2459065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2330597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2267204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2395260" y="2164692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2459065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2330597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2267204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2395260" y="2420769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2267204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395260" y="2292336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459065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330597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202987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074931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011127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138736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202987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69" y="1132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074931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2"/>
                    <a:pt x="572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011127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138736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011127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138736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202987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074931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1946463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1818854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1755015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1882658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0" y="251"/>
                    <a:pt x="0" y="560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1946463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81"/>
                    <a:pt x="263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1818854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1755015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1882658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1755015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1882658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1946463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1818854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1690385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1562742" y="2100475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20" y="881"/>
                    <a:pt x="1120" y="572"/>
                  </a:cubicBezTo>
                  <a:cubicBezTo>
                    <a:pt x="1120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1498113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1626581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1690385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81"/>
                    <a:pt x="251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1562742" y="2356965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20" y="870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1498113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1626581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1498113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1626581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1690385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1562742" y="2228909"/>
              <a:ext cx="38482" cy="38894"/>
            </a:xfrm>
            <a:custGeom>
              <a:rect b="b" l="l" r="r" t="t"/>
              <a:pathLst>
                <a:path extrusionOk="0" h="1132" w="112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1434308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1306252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1242035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1370469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1434308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62" y="1132"/>
                    <a:pt x="560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1306252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1242035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1370469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1242035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1370469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1434308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1306252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1178196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63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1050174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986335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1113979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1178196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63" y="1132"/>
                    <a:pt x="561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1050174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986335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1113979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986335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1113979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1178196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1050174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922531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794062" y="2100475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729845" y="2164692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857901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922531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60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794062" y="2356965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61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729845" y="2420769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857901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729845" y="2292336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3" y="881"/>
                    <a:pt x="263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857901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922531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794062" y="2228909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666041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537985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473768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601824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666041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81"/>
                    <a:pt x="262" y="1132"/>
                    <a:pt x="572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537985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473768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601824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473768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601824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666041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537985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409929" y="2100887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81495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17690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345300" y="2164692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409929" y="2356965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81495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17690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345300" y="2420769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17690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345300" y="2292336"/>
              <a:ext cx="39307" cy="38894"/>
            </a:xfrm>
            <a:custGeom>
              <a:rect b="b" l="l" r="r" t="t"/>
              <a:pathLst>
                <a:path extrusionOk="0" h="1132" w="1144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75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409929" y="2228497"/>
              <a:ext cx="38929" cy="38894"/>
            </a:xfrm>
            <a:custGeom>
              <a:rect b="b" l="l" r="r" t="t"/>
              <a:pathLst>
                <a:path extrusionOk="0" h="1132" w="1133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81495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153851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5830" y="210047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-38422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89222" y="2164692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153851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60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5830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-38422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89222" y="242076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-38422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89222" y="2292336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153851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5830" y="2228909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-102226" y="210088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-136173" y="2168368"/>
              <a:ext cx="8212" cy="31542"/>
            </a:xfrm>
            <a:custGeom>
              <a:rect b="b" l="l" r="r" t="t"/>
              <a:pathLst>
                <a:path extrusionOk="0" h="918" w="239">
                  <a:moveTo>
                    <a:pt x="0" y="1"/>
                  </a:moveTo>
                  <a:lnTo>
                    <a:pt x="0" y="917"/>
                  </a:lnTo>
                  <a:cubicBezTo>
                    <a:pt x="155" y="834"/>
                    <a:pt x="238" y="655"/>
                    <a:pt x="238" y="453"/>
                  </a:cubicBezTo>
                  <a:cubicBezTo>
                    <a:pt x="238" y="263"/>
                    <a:pt x="131" y="9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-102226" y="2356965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70" y="1132"/>
                    <a:pt x="1131" y="881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-136173" y="2424446"/>
              <a:ext cx="8212" cy="31542"/>
            </a:xfrm>
            <a:custGeom>
              <a:rect b="b" l="l" r="r" t="t"/>
              <a:pathLst>
                <a:path extrusionOk="0" h="918" w="239">
                  <a:moveTo>
                    <a:pt x="0" y="1"/>
                  </a:moveTo>
                  <a:lnTo>
                    <a:pt x="0" y="918"/>
                  </a:lnTo>
                  <a:cubicBezTo>
                    <a:pt x="155" y="834"/>
                    <a:pt x="238" y="656"/>
                    <a:pt x="238" y="465"/>
                  </a:cubicBezTo>
                  <a:cubicBezTo>
                    <a:pt x="238" y="263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-136173" y="2296424"/>
              <a:ext cx="8212" cy="31920"/>
            </a:xfrm>
            <a:custGeom>
              <a:rect b="b" l="l" r="r" t="t"/>
              <a:pathLst>
                <a:path extrusionOk="0" h="929" w="239">
                  <a:moveTo>
                    <a:pt x="0" y="0"/>
                  </a:moveTo>
                  <a:lnTo>
                    <a:pt x="0" y="929"/>
                  </a:lnTo>
                  <a:cubicBezTo>
                    <a:pt x="155" y="822"/>
                    <a:pt x="238" y="655"/>
                    <a:pt x="238" y="465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-102226" y="2228497"/>
              <a:ext cx="38894" cy="38894"/>
            </a:xfrm>
            <a:custGeom>
              <a:rect b="b" l="l" r="r" t="t"/>
              <a:pathLst>
                <a:path extrusionOk="0" h="1132" w="1132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-136173" y="-33734"/>
              <a:ext cx="34" cy="34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 cap="flat" cmpd="sng" w="387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-141086" y="-19818"/>
              <a:ext cx="5604501" cy="2507313"/>
            </a:xfrm>
            <a:custGeom>
              <a:rect b="b" l="l" r="r" t="t"/>
              <a:pathLst>
                <a:path extrusionOk="0" fill="none" h="72974" w="163116">
                  <a:moveTo>
                    <a:pt x="0" y="48"/>
                  </a:moveTo>
                  <a:lnTo>
                    <a:pt x="0" y="72973"/>
                  </a:lnTo>
                  <a:lnTo>
                    <a:pt x="163116" y="72973"/>
                  </a:lnTo>
                  <a:lnTo>
                    <a:pt x="129493" y="0"/>
                  </a:lnTo>
                  <a:close/>
                </a:path>
              </a:pathLst>
            </a:custGeom>
            <a:solidFill>
              <a:schemeClr val="dk2"/>
            </a:solidFill>
            <a:ln cap="flat" cmpd="sng" w="297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-143972" y="-18994"/>
              <a:ext cx="5607388" cy="2508928"/>
            </a:xfrm>
            <a:custGeom>
              <a:rect b="b" l="l" r="r" t="t"/>
              <a:pathLst>
                <a:path extrusionOk="0" fill="none" h="73021" w="163200">
                  <a:moveTo>
                    <a:pt x="1" y="24"/>
                  </a:moveTo>
                  <a:lnTo>
                    <a:pt x="1" y="73021"/>
                  </a:lnTo>
                  <a:lnTo>
                    <a:pt x="163200" y="73021"/>
                  </a:lnTo>
                  <a:lnTo>
                    <a:pt x="129529" y="0"/>
                  </a:lnTo>
                  <a:close/>
                </a:path>
              </a:pathLst>
            </a:custGeom>
            <a:solidFill>
              <a:schemeClr val="dk2"/>
            </a:solidFill>
            <a:ln cap="flat" cmpd="sng" w="387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-141086" y="-19818"/>
              <a:ext cx="5604501" cy="2507313"/>
            </a:xfrm>
            <a:custGeom>
              <a:rect b="b" l="l" r="r" t="t"/>
              <a:pathLst>
                <a:path extrusionOk="0" fill="none" h="72974" w="163116">
                  <a:moveTo>
                    <a:pt x="0" y="48"/>
                  </a:moveTo>
                  <a:lnTo>
                    <a:pt x="0" y="72973"/>
                  </a:lnTo>
                  <a:lnTo>
                    <a:pt x="163116" y="72973"/>
                  </a:lnTo>
                  <a:lnTo>
                    <a:pt x="129493" y="0"/>
                  </a:lnTo>
                  <a:close/>
                </a:path>
              </a:pathLst>
            </a:custGeom>
            <a:noFill/>
            <a:ln cap="flat" cmpd="sng" w="297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3" name="Google Shape;1573;p2"/>
          <p:cNvGrpSpPr/>
          <p:nvPr/>
        </p:nvGrpSpPr>
        <p:grpSpPr>
          <a:xfrm>
            <a:off x="-143978" y="2628900"/>
            <a:ext cx="6868628" cy="2562225"/>
            <a:chOff x="-143978" y="2628900"/>
            <a:chExt cx="6868628" cy="2562225"/>
          </a:xfrm>
        </p:grpSpPr>
        <p:sp>
          <p:nvSpPr>
            <p:cNvPr id="1574" name="Google Shape;1574;p2"/>
            <p:cNvSpPr/>
            <p:nvPr/>
          </p:nvSpPr>
          <p:spPr>
            <a:xfrm>
              <a:off x="-142875" y="2628900"/>
              <a:ext cx="6867525" cy="2562225"/>
            </a:xfrm>
            <a:custGeom>
              <a:rect b="b" l="l" r="r" t="t"/>
              <a:pathLst>
                <a:path extrusionOk="0" h="102489" w="274701">
                  <a:moveTo>
                    <a:pt x="0" y="1143"/>
                  </a:moveTo>
                  <a:lnTo>
                    <a:pt x="228219" y="0"/>
                  </a:lnTo>
                  <a:lnTo>
                    <a:pt x="274701" y="102489"/>
                  </a:lnTo>
                  <a:lnTo>
                    <a:pt x="381" y="10134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  <p:sp>
          <p:nvSpPr>
            <p:cNvPr id="1575" name="Google Shape;1575;p2"/>
            <p:cNvSpPr/>
            <p:nvPr/>
          </p:nvSpPr>
          <p:spPr>
            <a:xfrm>
              <a:off x="3062850" y="2634723"/>
              <a:ext cx="2431314" cy="2537280"/>
            </a:xfrm>
            <a:custGeom>
              <a:rect b="b" l="l" r="r" t="t"/>
              <a:pathLst>
                <a:path extrusionOk="0" h="73844" w="70760">
                  <a:moveTo>
                    <a:pt x="70760" y="1"/>
                  </a:moveTo>
                  <a:lnTo>
                    <a:pt x="56758" y="36"/>
                  </a:lnTo>
                  <a:lnTo>
                    <a:pt x="1" y="73843"/>
                  </a:lnTo>
                  <a:lnTo>
                    <a:pt x="382" y="73843"/>
                  </a:lnTo>
                  <a:lnTo>
                    <a:pt x="7076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3040757" y="2637197"/>
              <a:ext cx="1559486" cy="2534732"/>
            </a:xfrm>
            <a:custGeom>
              <a:rect b="b" l="l" r="r" t="t"/>
              <a:pathLst>
                <a:path extrusionOk="0" h="73772" w="45388">
                  <a:moveTo>
                    <a:pt x="45387" y="0"/>
                  </a:moveTo>
                  <a:lnTo>
                    <a:pt x="34767" y="24"/>
                  </a:lnTo>
                  <a:lnTo>
                    <a:pt x="1" y="73771"/>
                  </a:lnTo>
                  <a:lnTo>
                    <a:pt x="299" y="73771"/>
                  </a:lnTo>
                  <a:lnTo>
                    <a:pt x="4538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3244094" y="4239150"/>
              <a:ext cx="3184357" cy="932778"/>
            </a:xfrm>
            <a:custGeom>
              <a:rect b="b" l="l" r="r" t="t"/>
              <a:pathLst>
                <a:path extrusionOk="0" h="27148" w="92679">
                  <a:moveTo>
                    <a:pt x="88428" y="1"/>
                  </a:moveTo>
                  <a:lnTo>
                    <a:pt x="0" y="27147"/>
                  </a:lnTo>
                  <a:lnTo>
                    <a:pt x="3655" y="27147"/>
                  </a:lnTo>
                  <a:lnTo>
                    <a:pt x="92679" y="9276"/>
                  </a:lnTo>
                  <a:lnTo>
                    <a:pt x="8842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3092330" y="2958728"/>
              <a:ext cx="2755626" cy="2213200"/>
            </a:xfrm>
            <a:custGeom>
              <a:rect b="b" l="l" r="r" t="t"/>
              <a:pathLst>
                <a:path extrusionOk="0" h="64414" w="80201">
                  <a:moveTo>
                    <a:pt x="75712" y="0"/>
                  </a:moveTo>
                  <a:lnTo>
                    <a:pt x="0" y="64413"/>
                  </a:lnTo>
                  <a:lnTo>
                    <a:pt x="595" y="64413"/>
                  </a:lnTo>
                  <a:lnTo>
                    <a:pt x="80201" y="9775"/>
                  </a:lnTo>
                  <a:lnTo>
                    <a:pt x="7571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3740718" y="4890013"/>
              <a:ext cx="2970404" cy="281916"/>
            </a:xfrm>
            <a:custGeom>
              <a:rect b="b" l="l" r="r" t="t"/>
              <a:pathLst>
                <a:path extrusionOk="0" h="8205" w="86452">
                  <a:moveTo>
                    <a:pt x="82677" y="1"/>
                  </a:moveTo>
                  <a:lnTo>
                    <a:pt x="0" y="8204"/>
                  </a:lnTo>
                  <a:lnTo>
                    <a:pt x="86452" y="8204"/>
                  </a:lnTo>
                  <a:lnTo>
                    <a:pt x="8267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3022753" y="2639224"/>
              <a:ext cx="880003" cy="2532704"/>
            </a:xfrm>
            <a:custGeom>
              <a:rect b="b" l="l" r="r" t="t"/>
              <a:pathLst>
                <a:path extrusionOk="0" h="73713" w="25612">
                  <a:moveTo>
                    <a:pt x="25611" y="1"/>
                  </a:moveTo>
                  <a:lnTo>
                    <a:pt x="16586" y="25"/>
                  </a:lnTo>
                  <a:lnTo>
                    <a:pt x="1" y="73712"/>
                  </a:lnTo>
                  <a:lnTo>
                    <a:pt x="251" y="73712"/>
                  </a:lnTo>
                  <a:lnTo>
                    <a:pt x="256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3140570" y="3614916"/>
              <a:ext cx="2998647" cy="1557012"/>
            </a:xfrm>
            <a:custGeom>
              <a:rect b="b" l="l" r="r" t="t"/>
              <a:pathLst>
                <a:path extrusionOk="0" h="45316" w="87274">
                  <a:moveTo>
                    <a:pt x="83083" y="0"/>
                  </a:moveTo>
                  <a:lnTo>
                    <a:pt x="1" y="45315"/>
                  </a:lnTo>
                  <a:lnTo>
                    <a:pt x="1144" y="45315"/>
                  </a:lnTo>
                  <a:lnTo>
                    <a:pt x="87274" y="9096"/>
                  </a:lnTo>
                  <a:lnTo>
                    <a:pt x="83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1008423" y="2645787"/>
              <a:ext cx="1953412" cy="2526142"/>
            </a:xfrm>
            <a:custGeom>
              <a:rect b="b" l="l" r="r" t="t"/>
              <a:pathLst>
                <a:path extrusionOk="0" h="73522" w="56853">
                  <a:moveTo>
                    <a:pt x="11931" y="0"/>
                  </a:moveTo>
                  <a:lnTo>
                    <a:pt x="1" y="36"/>
                  </a:lnTo>
                  <a:lnTo>
                    <a:pt x="56520" y="73521"/>
                  </a:lnTo>
                  <a:lnTo>
                    <a:pt x="56853" y="73521"/>
                  </a:lnTo>
                  <a:lnTo>
                    <a:pt x="1193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1781191" y="2643725"/>
              <a:ext cx="1200297" cy="2528203"/>
            </a:xfrm>
            <a:custGeom>
              <a:rect b="b" l="l" r="r" t="t"/>
              <a:pathLst>
                <a:path extrusionOk="0" h="73582" w="34934">
                  <a:moveTo>
                    <a:pt x="9633" y="1"/>
                  </a:moveTo>
                  <a:lnTo>
                    <a:pt x="1" y="36"/>
                  </a:lnTo>
                  <a:lnTo>
                    <a:pt x="34660" y="73581"/>
                  </a:lnTo>
                  <a:lnTo>
                    <a:pt x="34933" y="73581"/>
                  </a:lnTo>
                  <a:lnTo>
                    <a:pt x="963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-141504" y="3921295"/>
              <a:ext cx="2974492" cy="1250633"/>
            </a:xfrm>
            <a:custGeom>
              <a:rect b="b" l="l" r="r" t="t"/>
              <a:pathLst>
                <a:path extrusionOk="0" h="36399" w="86571">
                  <a:moveTo>
                    <a:pt x="0" y="1"/>
                  </a:moveTo>
                  <a:lnTo>
                    <a:pt x="0" y="10395"/>
                  </a:lnTo>
                  <a:lnTo>
                    <a:pt x="84713" y="36398"/>
                  </a:lnTo>
                  <a:lnTo>
                    <a:pt x="86570" y="3639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-141504" y="4613079"/>
              <a:ext cx="2785071" cy="558849"/>
            </a:xfrm>
            <a:custGeom>
              <a:rect b="b" l="l" r="r" t="t"/>
              <a:pathLst>
                <a:path extrusionOk="0" h="16265" w="81058">
                  <a:moveTo>
                    <a:pt x="0" y="0"/>
                  </a:moveTo>
                  <a:lnTo>
                    <a:pt x="0" y="9299"/>
                  </a:lnTo>
                  <a:lnTo>
                    <a:pt x="70247" y="16264"/>
                  </a:lnTo>
                  <a:lnTo>
                    <a:pt x="81058" y="162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-141504" y="3083898"/>
              <a:ext cx="3041595" cy="2088030"/>
            </a:xfrm>
            <a:custGeom>
              <a:rect b="b" l="l" r="r" t="t"/>
              <a:pathLst>
                <a:path extrusionOk="0" h="60771" w="88524">
                  <a:moveTo>
                    <a:pt x="0" y="1"/>
                  </a:moveTo>
                  <a:lnTo>
                    <a:pt x="0" y="12919"/>
                  </a:lnTo>
                  <a:lnTo>
                    <a:pt x="87737" y="60770"/>
                  </a:lnTo>
                  <a:lnTo>
                    <a:pt x="88523" y="607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420990" y="2642110"/>
              <a:ext cx="577265" cy="2529818"/>
            </a:xfrm>
            <a:custGeom>
              <a:rect b="b" l="l" r="r" t="t"/>
              <a:pathLst>
                <a:path extrusionOk="0" h="73629" w="16801">
                  <a:moveTo>
                    <a:pt x="8621" y="0"/>
                  </a:moveTo>
                  <a:lnTo>
                    <a:pt x="1" y="36"/>
                  </a:lnTo>
                  <a:lnTo>
                    <a:pt x="16562" y="73628"/>
                  </a:lnTo>
                  <a:lnTo>
                    <a:pt x="16801" y="73628"/>
                  </a:lnTo>
                  <a:lnTo>
                    <a:pt x="86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3008460" y="2640873"/>
              <a:ext cx="288856" cy="2531055"/>
            </a:xfrm>
            <a:custGeom>
              <a:rect b="b" l="l" r="r" t="t"/>
              <a:pathLst>
                <a:path extrusionOk="0" h="73665" w="8407">
                  <a:moveTo>
                    <a:pt x="8406" y="0"/>
                  </a:moveTo>
                  <a:lnTo>
                    <a:pt x="0" y="24"/>
                  </a:lnTo>
                  <a:lnTo>
                    <a:pt x="0" y="73664"/>
                  </a:lnTo>
                  <a:lnTo>
                    <a:pt x="179" y="73664"/>
                  </a:lnTo>
                  <a:lnTo>
                    <a:pt x="840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717989" y="2641698"/>
              <a:ext cx="290505" cy="2530231"/>
            </a:xfrm>
            <a:custGeom>
              <a:rect b="b" l="l" r="r" t="t"/>
              <a:pathLst>
                <a:path extrusionOk="0" h="73641" w="8455">
                  <a:moveTo>
                    <a:pt x="8454" y="0"/>
                  </a:moveTo>
                  <a:lnTo>
                    <a:pt x="1" y="12"/>
                  </a:lnTo>
                  <a:lnTo>
                    <a:pt x="8157" y="73640"/>
                  </a:lnTo>
                  <a:lnTo>
                    <a:pt x="8454" y="73640"/>
                  </a:lnTo>
                  <a:lnTo>
                    <a:pt x="845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112137" y="2643313"/>
              <a:ext cx="877941" cy="2528616"/>
            </a:xfrm>
            <a:custGeom>
              <a:rect b="b" l="l" r="r" t="t"/>
              <a:pathLst>
                <a:path extrusionOk="0" h="73594" w="25552">
                  <a:moveTo>
                    <a:pt x="8990" y="1"/>
                  </a:moveTo>
                  <a:lnTo>
                    <a:pt x="1" y="13"/>
                  </a:lnTo>
                  <a:lnTo>
                    <a:pt x="25301" y="73593"/>
                  </a:lnTo>
                  <a:lnTo>
                    <a:pt x="25551" y="73593"/>
                  </a:lnTo>
                  <a:lnTo>
                    <a:pt x="89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1418325" y="2644962"/>
              <a:ext cx="1553748" cy="2526966"/>
            </a:xfrm>
            <a:custGeom>
              <a:rect b="b" l="l" r="r" t="t"/>
              <a:pathLst>
                <a:path extrusionOk="0" h="73546" w="45221">
                  <a:moveTo>
                    <a:pt x="10562" y="0"/>
                  </a:moveTo>
                  <a:lnTo>
                    <a:pt x="1" y="24"/>
                  </a:lnTo>
                  <a:lnTo>
                    <a:pt x="44923" y="73545"/>
                  </a:lnTo>
                  <a:lnTo>
                    <a:pt x="45221" y="73545"/>
                  </a:lnTo>
                  <a:lnTo>
                    <a:pt x="105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531417" y="2646989"/>
              <a:ext cx="2418976" cy="2524939"/>
            </a:xfrm>
            <a:custGeom>
              <a:rect b="b" l="l" r="r" t="t"/>
              <a:pathLst>
                <a:path extrusionOk="0" h="73487" w="70403">
                  <a:moveTo>
                    <a:pt x="13884" y="1"/>
                  </a:moveTo>
                  <a:lnTo>
                    <a:pt x="1" y="37"/>
                  </a:lnTo>
                  <a:lnTo>
                    <a:pt x="70010" y="73486"/>
                  </a:lnTo>
                  <a:lnTo>
                    <a:pt x="70403" y="73486"/>
                  </a:lnTo>
                  <a:lnTo>
                    <a:pt x="1388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-141504" y="2649875"/>
              <a:ext cx="3062451" cy="2522053"/>
            </a:xfrm>
            <a:custGeom>
              <a:rect b="b" l="l" r="r" t="t"/>
              <a:pathLst>
                <a:path extrusionOk="0" h="73403" w="89131">
                  <a:moveTo>
                    <a:pt x="0" y="0"/>
                  </a:moveTo>
                  <a:lnTo>
                    <a:pt x="0" y="12633"/>
                  </a:lnTo>
                  <a:lnTo>
                    <a:pt x="88523" y="73402"/>
                  </a:lnTo>
                  <a:lnTo>
                    <a:pt x="89130" y="73402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-141504" y="3527782"/>
              <a:ext cx="3014589" cy="1644147"/>
            </a:xfrm>
            <a:custGeom>
              <a:rect b="b" l="l" r="r" t="t"/>
              <a:pathLst>
                <a:path extrusionOk="0" h="47852" w="87738">
                  <a:moveTo>
                    <a:pt x="0" y="0"/>
                  </a:moveTo>
                  <a:lnTo>
                    <a:pt x="0" y="11454"/>
                  </a:lnTo>
                  <a:lnTo>
                    <a:pt x="86570" y="47851"/>
                  </a:lnTo>
                  <a:lnTo>
                    <a:pt x="87737" y="47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-141504" y="4278423"/>
              <a:ext cx="2910688" cy="893506"/>
            </a:xfrm>
            <a:custGeom>
              <a:rect b="b" l="l" r="r" t="t"/>
              <a:pathLst>
                <a:path extrusionOk="0" h="26005" w="84714">
                  <a:moveTo>
                    <a:pt x="0" y="1"/>
                  </a:moveTo>
                  <a:lnTo>
                    <a:pt x="0" y="9740"/>
                  </a:lnTo>
                  <a:lnTo>
                    <a:pt x="81058" y="26004"/>
                  </a:lnTo>
                  <a:lnTo>
                    <a:pt x="84713" y="260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-141504" y="4932584"/>
              <a:ext cx="2413616" cy="239345"/>
            </a:xfrm>
            <a:custGeom>
              <a:rect b="b" l="l" r="r" t="t"/>
              <a:pathLst>
                <a:path extrusionOk="0" h="6966" w="70247">
                  <a:moveTo>
                    <a:pt x="0" y="0"/>
                  </a:moveTo>
                  <a:lnTo>
                    <a:pt x="0" y="6965"/>
                  </a:lnTo>
                  <a:lnTo>
                    <a:pt x="70247" y="6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3369676" y="4557830"/>
              <a:ext cx="3211776" cy="614098"/>
            </a:xfrm>
            <a:custGeom>
              <a:rect b="b" l="l" r="r" t="t"/>
              <a:pathLst>
                <a:path extrusionOk="0" h="17873" w="93477">
                  <a:moveTo>
                    <a:pt x="89024" y="1"/>
                  </a:moveTo>
                  <a:lnTo>
                    <a:pt x="0" y="17872"/>
                  </a:lnTo>
                  <a:lnTo>
                    <a:pt x="10799" y="17872"/>
                  </a:lnTo>
                  <a:lnTo>
                    <a:pt x="93476" y="9669"/>
                  </a:lnTo>
                  <a:lnTo>
                    <a:pt x="8902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3179842" y="3927446"/>
              <a:ext cx="3102548" cy="1244483"/>
            </a:xfrm>
            <a:custGeom>
              <a:rect b="b" l="l" r="r" t="t"/>
              <a:pathLst>
                <a:path extrusionOk="0" h="36220" w="90298">
                  <a:moveTo>
                    <a:pt x="86131" y="0"/>
                  </a:moveTo>
                  <a:lnTo>
                    <a:pt x="1" y="36219"/>
                  </a:lnTo>
                  <a:lnTo>
                    <a:pt x="1870" y="36219"/>
                  </a:lnTo>
                  <a:lnTo>
                    <a:pt x="90298" y="9073"/>
                  </a:lnTo>
                  <a:lnTo>
                    <a:pt x="8613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3112773" y="3294587"/>
              <a:ext cx="2882445" cy="1877341"/>
            </a:xfrm>
            <a:custGeom>
              <a:rect b="b" l="l" r="r" t="t"/>
              <a:pathLst>
                <a:path extrusionOk="0" h="54639" w="83892">
                  <a:moveTo>
                    <a:pt x="79606" y="0"/>
                  </a:moveTo>
                  <a:lnTo>
                    <a:pt x="0" y="54638"/>
                  </a:lnTo>
                  <a:lnTo>
                    <a:pt x="810" y="54638"/>
                  </a:lnTo>
                  <a:lnTo>
                    <a:pt x="83892" y="9323"/>
                  </a:lnTo>
                  <a:lnTo>
                    <a:pt x="796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3075941" y="2634723"/>
              <a:ext cx="2617777" cy="2537205"/>
            </a:xfrm>
            <a:custGeom>
              <a:rect b="b" l="l" r="r" t="t"/>
              <a:pathLst>
                <a:path extrusionOk="0" h="73844" w="76189">
                  <a:moveTo>
                    <a:pt x="71855" y="1"/>
                  </a:moveTo>
                  <a:lnTo>
                    <a:pt x="70379" y="13"/>
                  </a:lnTo>
                  <a:lnTo>
                    <a:pt x="1" y="73843"/>
                  </a:lnTo>
                  <a:lnTo>
                    <a:pt x="477" y="73843"/>
                  </a:lnTo>
                  <a:lnTo>
                    <a:pt x="76189" y="9430"/>
                  </a:lnTo>
                  <a:lnTo>
                    <a:pt x="7185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3050996" y="2635960"/>
              <a:ext cx="1962002" cy="2535969"/>
            </a:xfrm>
            <a:custGeom>
              <a:rect b="b" l="l" r="r" t="t"/>
              <a:pathLst>
                <a:path extrusionOk="0" h="73808" w="57103">
                  <a:moveTo>
                    <a:pt x="57103" y="0"/>
                  </a:moveTo>
                  <a:lnTo>
                    <a:pt x="45089" y="36"/>
                  </a:lnTo>
                  <a:lnTo>
                    <a:pt x="1" y="73807"/>
                  </a:lnTo>
                  <a:lnTo>
                    <a:pt x="346" y="73807"/>
                  </a:lnTo>
                  <a:lnTo>
                    <a:pt x="5710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3031377" y="2637987"/>
              <a:ext cx="1203973" cy="2533941"/>
            </a:xfrm>
            <a:custGeom>
              <a:rect b="b" l="l" r="r" t="t"/>
              <a:pathLst>
                <a:path extrusionOk="0" h="73749" w="35041">
                  <a:moveTo>
                    <a:pt x="35040" y="1"/>
                  </a:moveTo>
                  <a:lnTo>
                    <a:pt x="25360" y="37"/>
                  </a:lnTo>
                  <a:lnTo>
                    <a:pt x="0" y="73748"/>
                  </a:lnTo>
                  <a:lnTo>
                    <a:pt x="274" y="73748"/>
                  </a:lnTo>
                  <a:lnTo>
                    <a:pt x="3504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3014575" y="2639636"/>
              <a:ext cx="578090" cy="2532292"/>
            </a:xfrm>
            <a:custGeom>
              <a:rect b="b" l="l" r="r" t="t"/>
              <a:pathLst>
                <a:path extrusionOk="0" h="73701" w="16825">
                  <a:moveTo>
                    <a:pt x="16824" y="1"/>
                  </a:moveTo>
                  <a:lnTo>
                    <a:pt x="8204" y="36"/>
                  </a:lnTo>
                  <a:lnTo>
                    <a:pt x="1" y="73700"/>
                  </a:lnTo>
                  <a:lnTo>
                    <a:pt x="239" y="73700"/>
                  </a:lnTo>
                  <a:lnTo>
                    <a:pt x="1682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-141504" y="2634723"/>
              <a:ext cx="6852626" cy="2537205"/>
            </a:xfrm>
            <a:custGeom>
              <a:rect b="b" l="l" r="r" t="t"/>
              <a:pathLst>
                <a:path extrusionOk="0" fill="none" h="73844" w="199442">
                  <a:moveTo>
                    <a:pt x="0" y="441"/>
                  </a:moveTo>
                  <a:lnTo>
                    <a:pt x="0" y="73843"/>
                  </a:lnTo>
                  <a:lnTo>
                    <a:pt x="199442" y="73843"/>
                  </a:lnTo>
                  <a:lnTo>
                    <a:pt x="165497" y="1"/>
                  </a:lnTo>
                  <a:close/>
                </a:path>
              </a:pathLst>
            </a:custGeom>
            <a:noFill/>
            <a:ln cap="flat" cmpd="sng" w="29775">
              <a:solidFill>
                <a:srgbClr val="101D2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-143978" y="2634723"/>
              <a:ext cx="6853863" cy="2537205"/>
            </a:xfrm>
            <a:custGeom>
              <a:rect b="b" l="l" r="r" t="t"/>
              <a:pathLst>
                <a:path extrusionOk="0" fill="none" h="73844" w="199478">
                  <a:moveTo>
                    <a:pt x="1" y="441"/>
                  </a:moveTo>
                  <a:lnTo>
                    <a:pt x="1" y="73843"/>
                  </a:lnTo>
                  <a:lnTo>
                    <a:pt x="199478" y="73843"/>
                  </a:lnTo>
                  <a:lnTo>
                    <a:pt x="165509" y="1"/>
                  </a:lnTo>
                  <a:close/>
                </a:path>
              </a:pathLst>
            </a:custGeom>
            <a:noFill/>
            <a:ln cap="flat" cmpd="sng" w="3875">
              <a:solidFill>
                <a:srgbClr val="101D23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-44165" y="2648226"/>
              <a:ext cx="2981055" cy="2523702"/>
            </a:xfrm>
            <a:custGeom>
              <a:rect b="b" l="l" r="r" t="t"/>
              <a:pathLst>
                <a:path extrusionOk="0" h="73451" w="86762">
                  <a:moveTo>
                    <a:pt x="16753" y="1"/>
                  </a:moveTo>
                  <a:lnTo>
                    <a:pt x="1" y="48"/>
                  </a:lnTo>
                  <a:lnTo>
                    <a:pt x="86297" y="73450"/>
                  </a:lnTo>
                  <a:lnTo>
                    <a:pt x="86762" y="73450"/>
                  </a:lnTo>
                  <a:lnTo>
                    <a:pt x="1675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-141504" y="2634723"/>
              <a:ext cx="6852626" cy="2537205"/>
            </a:xfrm>
            <a:custGeom>
              <a:rect b="b" l="l" r="r" t="t"/>
              <a:pathLst>
                <a:path extrusionOk="0" fill="none" h="73844" w="199442">
                  <a:moveTo>
                    <a:pt x="0" y="441"/>
                  </a:moveTo>
                  <a:lnTo>
                    <a:pt x="0" y="73843"/>
                  </a:lnTo>
                  <a:lnTo>
                    <a:pt x="199442" y="73843"/>
                  </a:lnTo>
                  <a:lnTo>
                    <a:pt x="165497" y="1"/>
                  </a:lnTo>
                  <a:close/>
                </a:path>
              </a:pathLst>
            </a:custGeom>
            <a:noFill/>
            <a:ln cap="flat" cmpd="sng" w="297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8" name="Google Shape;1608;p2"/>
          <p:cNvSpPr txBox="1"/>
          <p:nvPr>
            <p:ph type="ctrTitle"/>
          </p:nvPr>
        </p:nvSpPr>
        <p:spPr>
          <a:xfrm>
            <a:off x="2136925" y="1719548"/>
            <a:ext cx="5973900" cy="91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609" name="Google Shape;1609;p2"/>
          <p:cNvSpPr txBox="1"/>
          <p:nvPr>
            <p:ph idx="1" type="subTitle"/>
          </p:nvPr>
        </p:nvSpPr>
        <p:spPr>
          <a:xfrm rot="-1384">
            <a:off x="2888100" y="2596933"/>
            <a:ext cx="4471500" cy="37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accent3"/>
        </a:solidFill>
      </p:bgPr>
    </p:bg>
    <p:spTree>
      <p:nvGrpSpPr>
        <p:cNvPr id="1610" name="Shape 1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1" name="Google Shape;1611;p3"/>
          <p:cNvSpPr txBox="1"/>
          <p:nvPr>
            <p:ph type="title"/>
          </p:nvPr>
        </p:nvSpPr>
        <p:spPr>
          <a:xfrm>
            <a:off x="2706000" y="2356791"/>
            <a:ext cx="3732000" cy="67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612" name="Google Shape;1612;p3"/>
          <p:cNvSpPr txBox="1"/>
          <p:nvPr>
            <p:ph hasCustomPrompt="1" idx="2" type="title"/>
          </p:nvPr>
        </p:nvSpPr>
        <p:spPr>
          <a:xfrm>
            <a:off x="3484800" y="1363791"/>
            <a:ext cx="2174400" cy="114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13" name="Google Shape;1613;p3"/>
          <p:cNvSpPr txBox="1"/>
          <p:nvPr>
            <p:ph idx="1" type="subTitle"/>
          </p:nvPr>
        </p:nvSpPr>
        <p:spPr>
          <a:xfrm>
            <a:off x="3194100" y="2905375"/>
            <a:ext cx="2755800" cy="59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accent2"/>
        </a:solidFill>
      </p:bgPr>
    </p:bg>
    <p:spTree>
      <p:nvGrpSpPr>
        <p:cNvPr id="1614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4"/>
          <p:cNvGrpSpPr/>
          <p:nvPr/>
        </p:nvGrpSpPr>
        <p:grpSpPr>
          <a:xfrm>
            <a:off x="0" y="-28624"/>
            <a:ext cx="9144039" cy="4318075"/>
            <a:chOff x="0" y="-28624"/>
            <a:chExt cx="9144039" cy="4318075"/>
          </a:xfrm>
        </p:grpSpPr>
        <p:sp>
          <p:nvSpPr>
            <p:cNvPr id="1616" name="Google Shape;1616;p4"/>
            <p:cNvSpPr/>
            <p:nvPr/>
          </p:nvSpPr>
          <p:spPr>
            <a:xfrm>
              <a:off x="0" y="400206"/>
              <a:ext cx="4571109" cy="3889244"/>
            </a:xfrm>
            <a:custGeom>
              <a:rect b="b" l="l" r="r" t="t"/>
              <a:pathLst>
                <a:path extrusionOk="0" h="51614" w="60663">
                  <a:moveTo>
                    <a:pt x="1" y="0"/>
                  </a:moveTo>
                  <a:lnTo>
                    <a:pt x="1" y="9978"/>
                  </a:lnTo>
                  <a:lnTo>
                    <a:pt x="60663" y="5161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"/>
            <p:cNvSpPr/>
            <p:nvPr/>
          </p:nvSpPr>
          <p:spPr>
            <a:xfrm>
              <a:off x="4571122" y="-28624"/>
              <a:ext cx="4572917" cy="4318075"/>
            </a:xfrm>
            <a:custGeom>
              <a:rect b="b" l="l" r="r" t="t"/>
              <a:pathLst>
                <a:path extrusionOk="0" h="57305" w="60687">
                  <a:moveTo>
                    <a:pt x="54638" y="0"/>
                  </a:moveTo>
                  <a:lnTo>
                    <a:pt x="0" y="57305"/>
                  </a:lnTo>
                  <a:lnTo>
                    <a:pt x="60686" y="5691"/>
                  </a:lnTo>
                  <a:lnTo>
                    <a:pt x="6068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8" name="Google Shape;1618;p4"/>
          <p:cNvSpPr txBox="1"/>
          <p:nvPr>
            <p:ph type="title"/>
          </p:nvPr>
        </p:nvSpPr>
        <p:spPr>
          <a:xfrm>
            <a:off x="1349100" y="528671"/>
            <a:ext cx="6445800" cy="47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619" name="Google Shape;1619;p4"/>
          <p:cNvSpPr txBox="1"/>
          <p:nvPr>
            <p:ph idx="1" type="body"/>
          </p:nvPr>
        </p:nvSpPr>
        <p:spPr>
          <a:xfrm>
            <a:off x="1076400" y="1171575"/>
            <a:ext cx="6991200" cy="309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Char char="●"/>
              <a:defRPr sz="1200">
                <a:solidFill>
                  <a:srgbClr val="162130"/>
                </a:solidFill>
              </a:defRPr>
            </a:lvl1pPr>
            <a:lvl2pPr indent="-3048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>
                <a:solidFill>
                  <a:srgbClr val="162130"/>
                </a:solidFill>
              </a:defRPr>
            </a:lvl2pPr>
            <a:lvl3pPr indent="-3048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>
                <a:solidFill>
                  <a:srgbClr val="162130"/>
                </a:solidFill>
              </a:defRPr>
            </a:lvl3pPr>
            <a:lvl4pPr indent="-3048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>
                <a:solidFill>
                  <a:srgbClr val="162130"/>
                </a:solidFill>
              </a:defRPr>
            </a:lvl4pPr>
            <a:lvl5pPr indent="-3048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>
                <a:solidFill>
                  <a:srgbClr val="162130"/>
                </a:solidFill>
              </a:defRPr>
            </a:lvl5pPr>
            <a:lvl6pPr indent="-3048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>
                <a:solidFill>
                  <a:srgbClr val="162130"/>
                </a:solidFill>
              </a:defRPr>
            </a:lvl6pPr>
            <a:lvl7pPr indent="-3048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>
                <a:solidFill>
                  <a:srgbClr val="162130"/>
                </a:solidFill>
              </a:defRPr>
            </a:lvl7pPr>
            <a:lvl8pPr indent="-3048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>
                <a:solidFill>
                  <a:srgbClr val="162130"/>
                </a:solidFill>
              </a:defRPr>
            </a:lvl8pPr>
            <a:lvl9pPr indent="-3048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>
                <a:solidFill>
                  <a:srgbClr val="16213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solidFill>
          <a:schemeClr val="accent2"/>
        </a:solidFill>
      </p:bgPr>
    </p:bg>
    <p:spTree>
      <p:nvGrpSpPr>
        <p:cNvPr id="1620" name="Shape 1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1" name="Google Shape;1621;p5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1622" name="Google Shape;1622;p5"/>
            <p:cNvSpPr/>
            <p:nvPr/>
          </p:nvSpPr>
          <p:spPr>
            <a:xfrm>
              <a:off x="14670875" y="1183900"/>
              <a:ext cx="3582900" cy="3048025"/>
            </a:xfrm>
            <a:custGeom>
              <a:rect b="b" l="l" r="r" t="t"/>
              <a:pathLst>
                <a:path extrusionOk="0" h="121921" w="143316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"/>
            <p:cNvSpPr/>
            <p:nvPr/>
          </p:nvSpPr>
          <p:spPr>
            <a:xfrm>
              <a:off x="14670875" y="3132050"/>
              <a:ext cx="3582900" cy="1099875"/>
            </a:xfrm>
            <a:custGeom>
              <a:rect b="b" l="l" r="r" t="t"/>
              <a:pathLst>
                <a:path extrusionOk="0" h="43995" w="143316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"/>
            <p:cNvSpPr/>
            <p:nvPr/>
          </p:nvSpPr>
          <p:spPr>
            <a:xfrm>
              <a:off x="18253750" y="2724575"/>
              <a:ext cx="3583525" cy="1507350"/>
            </a:xfrm>
            <a:custGeom>
              <a:rect b="b" l="l" r="r" t="t"/>
              <a:pathLst>
                <a:path extrusionOk="0" h="60294" w="143341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"/>
            <p:cNvSpPr/>
            <p:nvPr/>
          </p:nvSpPr>
          <p:spPr>
            <a:xfrm>
              <a:off x="16185050" y="846675"/>
              <a:ext cx="2068725" cy="3385250"/>
            </a:xfrm>
            <a:custGeom>
              <a:rect b="b" l="l" r="r" t="t"/>
              <a:pathLst>
                <a:path extrusionOk="0" h="135410" w="82749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"/>
            <p:cNvSpPr/>
            <p:nvPr/>
          </p:nvSpPr>
          <p:spPr>
            <a:xfrm>
              <a:off x="17877225" y="846675"/>
              <a:ext cx="376550" cy="3385250"/>
            </a:xfrm>
            <a:custGeom>
              <a:rect b="b" l="l" r="r" t="t"/>
              <a:pathLst>
                <a:path extrusionOk="0" h="135410" w="15062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"/>
            <p:cNvSpPr/>
            <p:nvPr/>
          </p:nvSpPr>
          <p:spPr>
            <a:xfrm>
              <a:off x="18253750" y="846675"/>
              <a:ext cx="1595475" cy="3385250"/>
            </a:xfrm>
            <a:custGeom>
              <a:rect b="b" l="l" r="r" t="t"/>
              <a:pathLst>
                <a:path extrusionOk="0" h="135410" w="63819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"/>
            <p:cNvSpPr/>
            <p:nvPr/>
          </p:nvSpPr>
          <p:spPr>
            <a:xfrm>
              <a:off x="18253750" y="846675"/>
              <a:ext cx="3583525" cy="3385250"/>
            </a:xfrm>
            <a:custGeom>
              <a:rect b="b" l="l" r="r" t="t"/>
              <a:pathLst>
                <a:path extrusionOk="0" h="135410" w="143341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"/>
            <p:cNvSpPr/>
            <p:nvPr/>
          </p:nvSpPr>
          <p:spPr>
            <a:xfrm>
              <a:off x="14670875" y="3876200"/>
              <a:ext cx="3582900" cy="355725"/>
            </a:xfrm>
            <a:custGeom>
              <a:rect b="b" l="l" r="r" t="t"/>
              <a:pathLst>
                <a:path extrusionOk="0" h="14229" w="143316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"/>
            <p:cNvSpPr/>
            <p:nvPr/>
          </p:nvSpPr>
          <p:spPr>
            <a:xfrm>
              <a:off x="14670875" y="2277200"/>
              <a:ext cx="3582900" cy="1954725"/>
            </a:xfrm>
            <a:custGeom>
              <a:rect b="b" l="l" r="r" t="t"/>
              <a:pathLst>
                <a:path extrusionOk="0" h="78189" w="143316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"/>
            <p:cNvSpPr/>
            <p:nvPr/>
          </p:nvSpPr>
          <p:spPr>
            <a:xfrm>
              <a:off x="15027450" y="846675"/>
              <a:ext cx="3226325" cy="3385250"/>
            </a:xfrm>
            <a:custGeom>
              <a:rect b="b" l="l" r="r" t="t"/>
              <a:pathLst>
                <a:path extrusionOk="0" h="135410" w="129053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"/>
            <p:cNvSpPr/>
            <p:nvPr/>
          </p:nvSpPr>
          <p:spPr>
            <a:xfrm>
              <a:off x="17089625" y="846675"/>
              <a:ext cx="1164150" cy="3385250"/>
            </a:xfrm>
            <a:custGeom>
              <a:rect b="b" l="l" r="r" t="t"/>
              <a:pathLst>
                <a:path extrusionOk="0" h="135410" w="46566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"/>
            <p:cNvSpPr/>
            <p:nvPr/>
          </p:nvSpPr>
          <p:spPr>
            <a:xfrm>
              <a:off x="18253750" y="846675"/>
              <a:ext cx="761725" cy="3385250"/>
            </a:xfrm>
            <a:custGeom>
              <a:rect b="b" l="l" r="r" t="t"/>
              <a:pathLst>
                <a:path extrusionOk="0" h="135410" w="30469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"/>
            <p:cNvSpPr/>
            <p:nvPr/>
          </p:nvSpPr>
          <p:spPr>
            <a:xfrm>
              <a:off x="18253750" y="846675"/>
              <a:ext cx="2603325" cy="3385250"/>
            </a:xfrm>
            <a:custGeom>
              <a:rect b="b" l="l" r="r" t="t"/>
              <a:pathLst>
                <a:path extrusionOk="0" h="135410" w="104133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"/>
            <p:cNvSpPr/>
            <p:nvPr/>
          </p:nvSpPr>
          <p:spPr>
            <a:xfrm>
              <a:off x="18253750" y="1772375"/>
              <a:ext cx="3583525" cy="2459550"/>
            </a:xfrm>
            <a:custGeom>
              <a:rect b="b" l="l" r="r" t="t"/>
              <a:pathLst>
                <a:path extrusionOk="0" h="98382" w="143341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"/>
            <p:cNvSpPr/>
            <p:nvPr/>
          </p:nvSpPr>
          <p:spPr>
            <a:xfrm>
              <a:off x="18253750" y="3512175"/>
              <a:ext cx="3583525" cy="719750"/>
            </a:xfrm>
            <a:custGeom>
              <a:rect b="b" l="l" r="r" t="t"/>
              <a:pathLst>
                <a:path extrusionOk="0" h="28790" w="143341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7" name="Google Shape;1637;p5"/>
          <p:cNvSpPr txBox="1"/>
          <p:nvPr>
            <p:ph idx="1" type="subTitle"/>
          </p:nvPr>
        </p:nvSpPr>
        <p:spPr>
          <a:xfrm>
            <a:off x="1674450" y="2320240"/>
            <a:ext cx="2247900" cy="40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638" name="Google Shape;1638;p5"/>
          <p:cNvSpPr txBox="1"/>
          <p:nvPr>
            <p:ph idx="2" type="subTitle"/>
          </p:nvPr>
        </p:nvSpPr>
        <p:spPr>
          <a:xfrm>
            <a:off x="1674450" y="2642285"/>
            <a:ext cx="2247900" cy="138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639" name="Google Shape;1639;p5"/>
          <p:cNvSpPr txBox="1"/>
          <p:nvPr>
            <p:ph idx="3" type="subTitle"/>
          </p:nvPr>
        </p:nvSpPr>
        <p:spPr>
          <a:xfrm>
            <a:off x="5221650" y="2320240"/>
            <a:ext cx="2247900" cy="40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640" name="Google Shape;1640;p5"/>
          <p:cNvSpPr txBox="1"/>
          <p:nvPr>
            <p:ph idx="4" type="subTitle"/>
          </p:nvPr>
        </p:nvSpPr>
        <p:spPr>
          <a:xfrm>
            <a:off x="5221650" y="2642285"/>
            <a:ext cx="2247900" cy="138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641" name="Google Shape;1641;p5"/>
          <p:cNvSpPr txBox="1"/>
          <p:nvPr>
            <p:ph type="title"/>
          </p:nvPr>
        </p:nvSpPr>
        <p:spPr>
          <a:xfrm>
            <a:off x="1805550" y="528671"/>
            <a:ext cx="5532600" cy="9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solidFill>
          <a:schemeClr val="accent3"/>
        </a:solidFill>
      </p:bgPr>
    </p:bg>
    <p:spTree>
      <p:nvGrpSpPr>
        <p:cNvPr id="1642" name="Shape 1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" name="Google Shape;1643;p6"/>
          <p:cNvSpPr txBox="1"/>
          <p:nvPr>
            <p:ph type="title"/>
          </p:nvPr>
        </p:nvSpPr>
        <p:spPr>
          <a:xfrm>
            <a:off x="2269650" y="2151750"/>
            <a:ext cx="4604700" cy="9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accent1"/>
        </a:solidFill>
      </p:bgPr>
    </p:bg>
    <p:spTree>
      <p:nvGrpSpPr>
        <p:cNvPr id="1644" name="Shape 1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45" name="Google Shape;1645;p7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1646" name="Google Shape;1646;p7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47" name="Google Shape;1647;p7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1648" name="Google Shape;1648;p7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7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7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7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7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7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7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7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7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7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7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7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60" name="Google Shape;1660;p7"/>
          <p:cNvSpPr txBox="1"/>
          <p:nvPr>
            <p:ph type="title"/>
          </p:nvPr>
        </p:nvSpPr>
        <p:spPr>
          <a:xfrm>
            <a:off x="4572075" y="540000"/>
            <a:ext cx="3852000" cy="13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661" name="Google Shape;1661;p7"/>
          <p:cNvSpPr txBox="1"/>
          <p:nvPr>
            <p:ph idx="1" type="subTitle"/>
          </p:nvPr>
        </p:nvSpPr>
        <p:spPr>
          <a:xfrm>
            <a:off x="5490625" y="2853150"/>
            <a:ext cx="2139000" cy="116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accent2"/>
        </a:solidFill>
      </p:bgPr>
    </p:bg>
    <p:spTree>
      <p:nvGrpSpPr>
        <p:cNvPr id="1662" name="Shape 1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3" name="Google Shape;1663;p8"/>
          <p:cNvGrpSpPr/>
          <p:nvPr/>
        </p:nvGrpSpPr>
        <p:grpSpPr>
          <a:xfrm>
            <a:off x="-66807" y="-86802"/>
            <a:ext cx="9277621" cy="6239545"/>
            <a:chOff x="14670875" y="846675"/>
            <a:chExt cx="7166400" cy="8013800"/>
          </a:xfrm>
        </p:grpSpPr>
        <p:sp>
          <p:nvSpPr>
            <p:cNvPr id="1664" name="Google Shape;1664;p8"/>
            <p:cNvSpPr/>
            <p:nvPr/>
          </p:nvSpPr>
          <p:spPr>
            <a:xfrm>
              <a:off x="17877225" y="846675"/>
              <a:ext cx="376550" cy="3385250"/>
            </a:xfrm>
            <a:custGeom>
              <a:rect b="b" l="l" r="r" t="t"/>
              <a:pathLst>
                <a:path extrusionOk="0" h="135410" w="15062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8"/>
            <p:cNvSpPr/>
            <p:nvPr/>
          </p:nvSpPr>
          <p:spPr>
            <a:xfrm>
              <a:off x="17089625" y="846675"/>
              <a:ext cx="1164150" cy="3385250"/>
            </a:xfrm>
            <a:custGeom>
              <a:rect b="b" l="l" r="r" t="t"/>
              <a:pathLst>
                <a:path extrusionOk="0" h="135410" w="46566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8"/>
            <p:cNvSpPr/>
            <p:nvPr/>
          </p:nvSpPr>
          <p:spPr>
            <a:xfrm>
              <a:off x="16185050" y="846675"/>
              <a:ext cx="2068725" cy="3385250"/>
            </a:xfrm>
            <a:custGeom>
              <a:rect b="b" l="l" r="r" t="t"/>
              <a:pathLst>
                <a:path extrusionOk="0" h="135410" w="82749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8"/>
            <p:cNvSpPr/>
            <p:nvPr/>
          </p:nvSpPr>
          <p:spPr>
            <a:xfrm>
              <a:off x="15027450" y="846675"/>
              <a:ext cx="3226325" cy="3385250"/>
            </a:xfrm>
            <a:custGeom>
              <a:rect b="b" l="l" r="r" t="t"/>
              <a:pathLst>
                <a:path extrusionOk="0" h="135410" w="129053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8"/>
            <p:cNvSpPr/>
            <p:nvPr/>
          </p:nvSpPr>
          <p:spPr>
            <a:xfrm>
              <a:off x="14670875" y="1183900"/>
              <a:ext cx="3582900" cy="3048025"/>
            </a:xfrm>
            <a:custGeom>
              <a:rect b="b" l="l" r="r" t="t"/>
              <a:pathLst>
                <a:path extrusionOk="0" h="121921" w="143316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8"/>
            <p:cNvSpPr/>
            <p:nvPr/>
          </p:nvSpPr>
          <p:spPr>
            <a:xfrm>
              <a:off x="14670875" y="2277200"/>
              <a:ext cx="3582900" cy="1954725"/>
            </a:xfrm>
            <a:custGeom>
              <a:rect b="b" l="l" r="r" t="t"/>
              <a:pathLst>
                <a:path extrusionOk="0" h="78189" w="143316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8"/>
            <p:cNvSpPr/>
            <p:nvPr/>
          </p:nvSpPr>
          <p:spPr>
            <a:xfrm>
              <a:off x="14670875" y="3132050"/>
              <a:ext cx="3582900" cy="1099875"/>
            </a:xfrm>
            <a:custGeom>
              <a:rect b="b" l="l" r="r" t="t"/>
              <a:pathLst>
                <a:path extrusionOk="0" h="43995" w="143316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8"/>
            <p:cNvSpPr/>
            <p:nvPr/>
          </p:nvSpPr>
          <p:spPr>
            <a:xfrm>
              <a:off x="14670875" y="3876200"/>
              <a:ext cx="3582900" cy="355725"/>
            </a:xfrm>
            <a:custGeom>
              <a:rect b="b" l="l" r="r" t="t"/>
              <a:pathLst>
                <a:path extrusionOk="0" h="14229" w="143316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8"/>
            <p:cNvSpPr/>
            <p:nvPr/>
          </p:nvSpPr>
          <p:spPr>
            <a:xfrm>
              <a:off x="14670875" y="4231900"/>
              <a:ext cx="3582900" cy="719450"/>
            </a:xfrm>
            <a:custGeom>
              <a:rect b="b" l="l" r="r" t="t"/>
              <a:pathLst>
                <a:path extrusionOk="0" h="28778" w="143316">
                  <a:moveTo>
                    <a:pt x="143316" y="0"/>
                  </a:moveTo>
                  <a:lnTo>
                    <a:pt x="0" y="14228"/>
                  </a:lnTo>
                  <a:lnTo>
                    <a:pt x="0" y="2877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8"/>
            <p:cNvSpPr/>
            <p:nvPr/>
          </p:nvSpPr>
          <p:spPr>
            <a:xfrm>
              <a:off x="14670875" y="4231900"/>
              <a:ext cx="3582900" cy="1506750"/>
            </a:xfrm>
            <a:custGeom>
              <a:rect b="b" l="l" r="r" t="t"/>
              <a:pathLst>
                <a:path extrusionOk="0" h="60270" w="143316">
                  <a:moveTo>
                    <a:pt x="143316" y="0"/>
                  </a:moveTo>
                  <a:lnTo>
                    <a:pt x="0" y="43994"/>
                  </a:lnTo>
                  <a:lnTo>
                    <a:pt x="0" y="602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8"/>
            <p:cNvSpPr/>
            <p:nvPr/>
          </p:nvSpPr>
          <p:spPr>
            <a:xfrm>
              <a:off x="14670875" y="4231900"/>
              <a:ext cx="3582900" cy="2459250"/>
            </a:xfrm>
            <a:custGeom>
              <a:rect b="b" l="l" r="r" t="t"/>
              <a:pathLst>
                <a:path extrusionOk="0" h="98370" w="143316">
                  <a:moveTo>
                    <a:pt x="143316" y="0"/>
                  </a:moveTo>
                  <a:lnTo>
                    <a:pt x="0" y="78165"/>
                  </a:lnTo>
                  <a:lnTo>
                    <a:pt x="0" y="983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8"/>
            <p:cNvSpPr/>
            <p:nvPr/>
          </p:nvSpPr>
          <p:spPr>
            <a:xfrm>
              <a:off x="14670875" y="4231900"/>
              <a:ext cx="3582900" cy="3384975"/>
            </a:xfrm>
            <a:custGeom>
              <a:rect b="b" l="l" r="r" t="t"/>
              <a:pathLst>
                <a:path extrusionOk="0" h="135399" w="143316">
                  <a:moveTo>
                    <a:pt x="143316" y="0"/>
                  </a:moveTo>
                  <a:lnTo>
                    <a:pt x="0" y="121896"/>
                  </a:lnTo>
                  <a:lnTo>
                    <a:pt x="0" y="135398"/>
                  </a:lnTo>
                  <a:lnTo>
                    <a:pt x="14264" y="13539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8"/>
            <p:cNvSpPr/>
            <p:nvPr/>
          </p:nvSpPr>
          <p:spPr>
            <a:xfrm>
              <a:off x="15650450" y="4231900"/>
              <a:ext cx="2603325" cy="3384975"/>
            </a:xfrm>
            <a:custGeom>
              <a:rect b="b" l="l" r="r" t="t"/>
              <a:pathLst>
                <a:path extrusionOk="0" h="135399" w="104133">
                  <a:moveTo>
                    <a:pt x="104133" y="0"/>
                  </a:moveTo>
                  <a:lnTo>
                    <a:pt x="1" y="135398"/>
                  </a:lnTo>
                  <a:lnTo>
                    <a:pt x="21384" y="135398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8"/>
            <p:cNvSpPr/>
            <p:nvPr/>
          </p:nvSpPr>
          <p:spPr>
            <a:xfrm>
              <a:off x="16658625" y="4231900"/>
              <a:ext cx="1595150" cy="3384975"/>
            </a:xfrm>
            <a:custGeom>
              <a:rect b="b" l="l" r="r" t="t"/>
              <a:pathLst>
                <a:path extrusionOk="0" h="135399" w="63806">
                  <a:moveTo>
                    <a:pt x="63806" y="0"/>
                  </a:moveTo>
                  <a:lnTo>
                    <a:pt x="0" y="135398"/>
                  </a:lnTo>
                  <a:lnTo>
                    <a:pt x="17240" y="135398"/>
                  </a:lnTo>
                  <a:lnTo>
                    <a:pt x="638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8"/>
            <p:cNvSpPr/>
            <p:nvPr/>
          </p:nvSpPr>
          <p:spPr>
            <a:xfrm>
              <a:off x="17217625" y="4231900"/>
              <a:ext cx="1036150" cy="4610700"/>
            </a:xfrm>
            <a:custGeom>
              <a:rect b="b" l="l" r="r" t="t"/>
              <a:pathLst>
                <a:path extrusionOk="0" h="184428" w="41446">
                  <a:moveTo>
                    <a:pt x="41446" y="0"/>
                  </a:moveTo>
                  <a:lnTo>
                    <a:pt x="0" y="184428"/>
                  </a:lnTo>
                  <a:lnTo>
                    <a:pt x="21324" y="180213"/>
                  </a:lnTo>
                  <a:lnTo>
                    <a:pt x="414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8"/>
            <p:cNvSpPr/>
            <p:nvPr/>
          </p:nvSpPr>
          <p:spPr>
            <a:xfrm>
              <a:off x="18249000" y="4231900"/>
              <a:ext cx="519125" cy="4487775"/>
            </a:xfrm>
            <a:custGeom>
              <a:rect b="b" l="l" r="r" t="t"/>
              <a:pathLst>
                <a:path extrusionOk="0" h="179511" w="20765">
                  <a:moveTo>
                    <a:pt x="191" y="0"/>
                  </a:moveTo>
                  <a:lnTo>
                    <a:pt x="0" y="179034"/>
                  </a:lnTo>
                  <a:lnTo>
                    <a:pt x="20765" y="17951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8"/>
            <p:cNvSpPr/>
            <p:nvPr/>
          </p:nvSpPr>
          <p:spPr>
            <a:xfrm>
              <a:off x="18253750" y="4231900"/>
              <a:ext cx="1419850" cy="4628575"/>
            </a:xfrm>
            <a:custGeom>
              <a:rect b="b" l="l" r="r" t="t"/>
              <a:pathLst>
                <a:path extrusionOk="0" h="185143" w="56794">
                  <a:moveTo>
                    <a:pt x="1" y="0"/>
                  </a:moveTo>
                  <a:lnTo>
                    <a:pt x="41768" y="185142"/>
                  </a:lnTo>
                  <a:lnTo>
                    <a:pt x="56794" y="1652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8"/>
            <p:cNvSpPr/>
            <p:nvPr/>
          </p:nvSpPr>
          <p:spPr>
            <a:xfrm>
              <a:off x="18253750" y="4231900"/>
              <a:ext cx="2068750" cy="3384975"/>
            </a:xfrm>
            <a:custGeom>
              <a:rect b="b" l="l" r="r" t="t"/>
              <a:pathLst>
                <a:path extrusionOk="0" h="135399" w="82750">
                  <a:moveTo>
                    <a:pt x="1" y="0"/>
                  </a:moveTo>
                  <a:lnTo>
                    <a:pt x="63818" y="135398"/>
                  </a:lnTo>
                  <a:lnTo>
                    <a:pt x="82749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8"/>
            <p:cNvSpPr/>
            <p:nvPr/>
          </p:nvSpPr>
          <p:spPr>
            <a:xfrm>
              <a:off x="18253750" y="4231900"/>
              <a:ext cx="3226325" cy="3384975"/>
            </a:xfrm>
            <a:custGeom>
              <a:rect b="b" l="l" r="r" t="t"/>
              <a:pathLst>
                <a:path extrusionOk="0" h="135399" w="129053">
                  <a:moveTo>
                    <a:pt x="1" y="0"/>
                  </a:moveTo>
                  <a:lnTo>
                    <a:pt x="104133" y="135398"/>
                  </a:lnTo>
                  <a:lnTo>
                    <a:pt x="129053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8"/>
            <p:cNvSpPr/>
            <p:nvPr/>
          </p:nvSpPr>
          <p:spPr>
            <a:xfrm>
              <a:off x="18253750" y="4231900"/>
              <a:ext cx="3583525" cy="3048025"/>
            </a:xfrm>
            <a:custGeom>
              <a:rect b="b" l="l" r="r" t="t"/>
              <a:pathLst>
                <a:path extrusionOk="0" h="121921" w="143341">
                  <a:moveTo>
                    <a:pt x="1" y="0"/>
                  </a:moveTo>
                  <a:lnTo>
                    <a:pt x="143340" y="121920"/>
                  </a:lnTo>
                  <a:lnTo>
                    <a:pt x="143340" y="983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8"/>
            <p:cNvSpPr/>
            <p:nvPr/>
          </p:nvSpPr>
          <p:spPr>
            <a:xfrm>
              <a:off x="18253750" y="4231900"/>
              <a:ext cx="3583525" cy="1954125"/>
            </a:xfrm>
            <a:custGeom>
              <a:rect b="b" l="l" r="r" t="t"/>
              <a:pathLst>
                <a:path extrusionOk="0" h="78165" w="143341">
                  <a:moveTo>
                    <a:pt x="1" y="0"/>
                  </a:moveTo>
                  <a:lnTo>
                    <a:pt x="143340" y="78165"/>
                  </a:lnTo>
                  <a:lnTo>
                    <a:pt x="143340" y="602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8"/>
            <p:cNvSpPr/>
            <p:nvPr/>
          </p:nvSpPr>
          <p:spPr>
            <a:xfrm>
              <a:off x="18253750" y="4231900"/>
              <a:ext cx="3583525" cy="1099850"/>
            </a:xfrm>
            <a:custGeom>
              <a:rect b="b" l="l" r="r" t="t"/>
              <a:pathLst>
                <a:path extrusionOk="0" h="43994" w="143341">
                  <a:moveTo>
                    <a:pt x="1" y="0"/>
                  </a:moveTo>
                  <a:lnTo>
                    <a:pt x="143340" y="43994"/>
                  </a:lnTo>
                  <a:lnTo>
                    <a:pt x="143340" y="287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8"/>
            <p:cNvSpPr/>
            <p:nvPr/>
          </p:nvSpPr>
          <p:spPr>
            <a:xfrm>
              <a:off x="18253750" y="4231900"/>
              <a:ext cx="3583525" cy="355725"/>
            </a:xfrm>
            <a:custGeom>
              <a:rect b="b" l="l" r="r" t="t"/>
              <a:pathLst>
                <a:path extrusionOk="0" h="14229" w="143341">
                  <a:moveTo>
                    <a:pt x="1" y="0"/>
                  </a:moveTo>
                  <a:lnTo>
                    <a:pt x="143340" y="14228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8"/>
            <p:cNvSpPr/>
            <p:nvPr/>
          </p:nvSpPr>
          <p:spPr>
            <a:xfrm>
              <a:off x="18253750" y="3512175"/>
              <a:ext cx="3583525" cy="719750"/>
            </a:xfrm>
            <a:custGeom>
              <a:rect b="b" l="l" r="r" t="t"/>
              <a:pathLst>
                <a:path extrusionOk="0" h="28790" w="143341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8"/>
            <p:cNvSpPr/>
            <p:nvPr/>
          </p:nvSpPr>
          <p:spPr>
            <a:xfrm>
              <a:off x="18253750" y="2724575"/>
              <a:ext cx="3583525" cy="1507350"/>
            </a:xfrm>
            <a:custGeom>
              <a:rect b="b" l="l" r="r" t="t"/>
              <a:pathLst>
                <a:path extrusionOk="0" h="60294" w="143341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8"/>
            <p:cNvSpPr/>
            <p:nvPr/>
          </p:nvSpPr>
          <p:spPr>
            <a:xfrm>
              <a:off x="18253750" y="1772375"/>
              <a:ext cx="3583525" cy="2459550"/>
            </a:xfrm>
            <a:custGeom>
              <a:rect b="b" l="l" r="r" t="t"/>
              <a:pathLst>
                <a:path extrusionOk="0" h="98382" w="143341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8"/>
            <p:cNvSpPr/>
            <p:nvPr/>
          </p:nvSpPr>
          <p:spPr>
            <a:xfrm>
              <a:off x="18253750" y="846675"/>
              <a:ext cx="3583525" cy="3385250"/>
            </a:xfrm>
            <a:custGeom>
              <a:rect b="b" l="l" r="r" t="t"/>
              <a:pathLst>
                <a:path extrusionOk="0" h="135410" w="143341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8"/>
            <p:cNvSpPr/>
            <p:nvPr/>
          </p:nvSpPr>
          <p:spPr>
            <a:xfrm>
              <a:off x="18253750" y="846675"/>
              <a:ext cx="2603325" cy="3385250"/>
            </a:xfrm>
            <a:custGeom>
              <a:rect b="b" l="l" r="r" t="t"/>
              <a:pathLst>
                <a:path extrusionOk="0" h="135410" w="104133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8"/>
            <p:cNvSpPr/>
            <p:nvPr/>
          </p:nvSpPr>
          <p:spPr>
            <a:xfrm>
              <a:off x="18253750" y="846675"/>
              <a:ext cx="1595475" cy="3385250"/>
            </a:xfrm>
            <a:custGeom>
              <a:rect b="b" l="l" r="r" t="t"/>
              <a:pathLst>
                <a:path extrusionOk="0" h="135410" w="63819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8"/>
            <p:cNvSpPr/>
            <p:nvPr/>
          </p:nvSpPr>
          <p:spPr>
            <a:xfrm>
              <a:off x="18253750" y="846675"/>
              <a:ext cx="761725" cy="3385250"/>
            </a:xfrm>
            <a:custGeom>
              <a:rect b="b" l="l" r="r" t="t"/>
              <a:pathLst>
                <a:path extrusionOk="0" h="135410" w="30469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4" name="Google Shape;1694;p8"/>
          <p:cNvSpPr txBox="1"/>
          <p:nvPr>
            <p:ph type="title"/>
          </p:nvPr>
        </p:nvSpPr>
        <p:spPr>
          <a:xfrm>
            <a:off x="3098550" y="1592554"/>
            <a:ext cx="2946900" cy="8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695" name="Google Shape;1695;p8"/>
          <p:cNvSpPr txBox="1"/>
          <p:nvPr>
            <p:ph idx="1" type="subTitle"/>
          </p:nvPr>
        </p:nvSpPr>
        <p:spPr>
          <a:xfrm>
            <a:off x="2547900" y="2304400"/>
            <a:ext cx="4048200" cy="89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accent3"/>
        </a:solidFill>
      </p:bgPr>
    </p:bg>
    <p:spTree>
      <p:nvGrpSpPr>
        <p:cNvPr id="1696" name="Shape 1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7" name="Google Shape;1697;p9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1698" name="Google Shape;1698;p9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9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9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9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9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9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9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9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9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9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9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9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9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9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9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9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9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9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9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9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9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9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9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9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9"/>
            <p:cNvSpPr/>
            <p:nvPr/>
          </p:nvSpPr>
          <p:spPr>
            <a:xfrm>
              <a:off x="559500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9"/>
            <p:cNvSpPr/>
            <p:nvPr/>
          </p:nvSpPr>
          <p:spPr>
            <a:xfrm>
              <a:off x="54370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9"/>
            <p:cNvSpPr/>
            <p:nvPr/>
          </p:nvSpPr>
          <p:spPr>
            <a:xfrm>
              <a:off x="575153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9"/>
            <p:cNvSpPr/>
            <p:nvPr/>
          </p:nvSpPr>
          <p:spPr>
            <a:xfrm>
              <a:off x="54370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9"/>
            <p:cNvSpPr/>
            <p:nvPr/>
          </p:nvSpPr>
          <p:spPr>
            <a:xfrm>
              <a:off x="575153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9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9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9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9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9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9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9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9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9"/>
            <p:cNvSpPr/>
            <p:nvPr/>
          </p:nvSpPr>
          <p:spPr>
            <a:xfrm>
              <a:off x="559500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9"/>
            <p:cNvSpPr/>
            <p:nvPr/>
          </p:nvSpPr>
          <p:spPr>
            <a:xfrm>
              <a:off x="54370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9"/>
            <p:cNvSpPr/>
            <p:nvPr/>
          </p:nvSpPr>
          <p:spPr>
            <a:xfrm>
              <a:off x="575153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9"/>
            <p:cNvSpPr/>
            <p:nvPr/>
          </p:nvSpPr>
          <p:spPr>
            <a:xfrm>
              <a:off x="54370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9"/>
            <p:cNvSpPr/>
            <p:nvPr/>
          </p:nvSpPr>
          <p:spPr>
            <a:xfrm>
              <a:off x="575153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9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9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9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9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9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9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9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9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9"/>
            <p:cNvSpPr/>
            <p:nvPr/>
          </p:nvSpPr>
          <p:spPr>
            <a:xfrm>
              <a:off x="559500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9"/>
            <p:cNvSpPr/>
            <p:nvPr/>
          </p:nvSpPr>
          <p:spPr>
            <a:xfrm>
              <a:off x="54370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9"/>
            <p:cNvSpPr/>
            <p:nvPr/>
          </p:nvSpPr>
          <p:spPr>
            <a:xfrm>
              <a:off x="575153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9"/>
            <p:cNvSpPr/>
            <p:nvPr/>
          </p:nvSpPr>
          <p:spPr>
            <a:xfrm>
              <a:off x="54370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9"/>
            <p:cNvSpPr/>
            <p:nvPr/>
          </p:nvSpPr>
          <p:spPr>
            <a:xfrm>
              <a:off x="575153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9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9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9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9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9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9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9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9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9"/>
            <p:cNvSpPr/>
            <p:nvPr/>
          </p:nvSpPr>
          <p:spPr>
            <a:xfrm>
              <a:off x="559500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9"/>
            <p:cNvSpPr/>
            <p:nvPr/>
          </p:nvSpPr>
          <p:spPr>
            <a:xfrm>
              <a:off x="54370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9"/>
            <p:cNvSpPr/>
            <p:nvPr/>
          </p:nvSpPr>
          <p:spPr>
            <a:xfrm>
              <a:off x="575153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9"/>
            <p:cNvSpPr/>
            <p:nvPr/>
          </p:nvSpPr>
          <p:spPr>
            <a:xfrm>
              <a:off x="54370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9"/>
            <p:cNvSpPr/>
            <p:nvPr/>
          </p:nvSpPr>
          <p:spPr>
            <a:xfrm>
              <a:off x="575153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9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9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9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9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9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9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9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9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9"/>
            <p:cNvSpPr/>
            <p:nvPr/>
          </p:nvSpPr>
          <p:spPr>
            <a:xfrm>
              <a:off x="559500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9"/>
            <p:cNvSpPr/>
            <p:nvPr/>
          </p:nvSpPr>
          <p:spPr>
            <a:xfrm>
              <a:off x="54370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9"/>
            <p:cNvSpPr/>
            <p:nvPr/>
          </p:nvSpPr>
          <p:spPr>
            <a:xfrm>
              <a:off x="575153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9"/>
            <p:cNvSpPr/>
            <p:nvPr/>
          </p:nvSpPr>
          <p:spPr>
            <a:xfrm>
              <a:off x="54370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9"/>
            <p:cNvSpPr/>
            <p:nvPr/>
          </p:nvSpPr>
          <p:spPr>
            <a:xfrm>
              <a:off x="575153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9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9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9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9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9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9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9"/>
            <p:cNvSpPr/>
            <p:nvPr/>
          </p:nvSpPr>
          <p:spPr>
            <a:xfrm>
              <a:off x="559500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9"/>
            <p:cNvSpPr/>
            <p:nvPr/>
          </p:nvSpPr>
          <p:spPr>
            <a:xfrm>
              <a:off x="54370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9"/>
            <p:cNvSpPr/>
            <p:nvPr/>
          </p:nvSpPr>
          <p:spPr>
            <a:xfrm>
              <a:off x="575153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9"/>
            <p:cNvSpPr/>
            <p:nvPr/>
          </p:nvSpPr>
          <p:spPr>
            <a:xfrm>
              <a:off x="54370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9"/>
            <p:cNvSpPr/>
            <p:nvPr/>
          </p:nvSpPr>
          <p:spPr>
            <a:xfrm>
              <a:off x="575153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9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9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9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9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9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9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9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9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9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9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9"/>
            <p:cNvSpPr/>
            <p:nvPr/>
          </p:nvSpPr>
          <p:spPr>
            <a:xfrm>
              <a:off x="496742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9"/>
            <p:cNvSpPr/>
            <p:nvPr/>
          </p:nvSpPr>
          <p:spPr>
            <a:xfrm>
              <a:off x="481090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9"/>
            <p:cNvSpPr/>
            <p:nvPr/>
          </p:nvSpPr>
          <p:spPr>
            <a:xfrm>
              <a:off x="51239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9"/>
            <p:cNvSpPr/>
            <p:nvPr/>
          </p:nvSpPr>
          <p:spPr>
            <a:xfrm>
              <a:off x="481090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9"/>
            <p:cNvSpPr/>
            <p:nvPr/>
          </p:nvSpPr>
          <p:spPr>
            <a:xfrm>
              <a:off x="51239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9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9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9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9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9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9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9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9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9"/>
            <p:cNvSpPr/>
            <p:nvPr/>
          </p:nvSpPr>
          <p:spPr>
            <a:xfrm>
              <a:off x="496742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9"/>
            <p:cNvSpPr/>
            <p:nvPr/>
          </p:nvSpPr>
          <p:spPr>
            <a:xfrm>
              <a:off x="481090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9"/>
            <p:cNvSpPr/>
            <p:nvPr/>
          </p:nvSpPr>
          <p:spPr>
            <a:xfrm>
              <a:off x="51239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9"/>
            <p:cNvSpPr/>
            <p:nvPr/>
          </p:nvSpPr>
          <p:spPr>
            <a:xfrm>
              <a:off x="481090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9"/>
            <p:cNvSpPr/>
            <p:nvPr/>
          </p:nvSpPr>
          <p:spPr>
            <a:xfrm>
              <a:off x="51239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9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9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9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9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9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9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9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9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9"/>
            <p:cNvSpPr/>
            <p:nvPr/>
          </p:nvSpPr>
          <p:spPr>
            <a:xfrm>
              <a:off x="496742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9"/>
            <p:cNvSpPr/>
            <p:nvPr/>
          </p:nvSpPr>
          <p:spPr>
            <a:xfrm>
              <a:off x="481090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9"/>
            <p:cNvSpPr/>
            <p:nvPr/>
          </p:nvSpPr>
          <p:spPr>
            <a:xfrm>
              <a:off x="51239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9"/>
            <p:cNvSpPr/>
            <p:nvPr/>
          </p:nvSpPr>
          <p:spPr>
            <a:xfrm>
              <a:off x="481090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9"/>
            <p:cNvSpPr/>
            <p:nvPr/>
          </p:nvSpPr>
          <p:spPr>
            <a:xfrm>
              <a:off x="51239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9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9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9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9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9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9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9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9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9"/>
            <p:cNvSpPr/>
            <p:nvPr/>
          </p:nvSpPr>
          <p:spPr>
            <a:xfrm>
              <a:off x="496742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9"/>
            <p:cNvSpPr/>
            <p:nvPr/>
          </p:nvSpPr>
          <p:spPr>
            <a:xfrm>
              <a:off x="481090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9"/>
            <p:cNvSpPr/>
            <p:nvPr/>
          </p:nvSpPr>
          <p:spPr>
            <a:xfrm>
              <a:off x="51239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9"/>
            <p:cNvSpPr/>
            <p:nvPr/>
          </p:nvSpPr>
          <p:spPr>
            <a:xfrm>
              <a:off x="481090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9"/>
            <p:cNvSpPr/>
            <p:nvPr/>
          </p:nvSpPr>
          <p:spPr>
            <a:xfrm>
              <a:off x="51239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9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9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9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9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9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9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9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9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9"/>
            <p:cNvSpPr/>
            <p:nvPr/>
          </p:nvSpPr>
          <p:spPr>
            <a:xfrm>
              <a:off x="496742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9"/>
            <p:cNvSpPr/>
            <p:nvPr/>
          </p:nvSpPr>
          <p:spPr>
            <a:xfrm>
              <a:off x="481090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9"/>
            <p:cNvSpPr/>
            <p:nvPr/>
          </p:nvSpPr>
          <p:spPr>
            <a:xfrm>
              <a:off x="51239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9"/>
            <p:cNvSpPr/>
            <p:nvPr/>
          </p:nvSpPr>
          <p:spPr>
            <a:xfrm>
              <a:off x="481090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9"/>
            <p:cNvSpPr/>
            <p:nvPr/>
          </p:nvSpPr>
          <p:spPr>
            <a:xfrm>
              <a:off x="51239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9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9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9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9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9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9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9"/>
            <p:cNvSpPr/>
            <p:nvPr/>
          </p:nvSpPr>
          <p:spPr>
            <a:xfrm>
              <a:off x="496742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9"/>
            <p:cNvSpPr/>
            <p:nvPr/>
          </p:nvSpPr>
          <p:spPr>
            <a:xfrm>
              <a:off x="481090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9"/>
            <p:cNvSpPr/>
            <p:nvPr/>
          </p:nvSpPr>
          <p:spPr>
            <a:xfrm>
              <a:off x="51239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9"/>
            <p:cNvSpPr/>
            <p:nvPr/>
          </p:nvSpPr>
          <p:spPr>
            <a:xfrm>
              <a:off x="481090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9"/>
            <p:cNvSpPr/>
            <p:nvPr/>
          </p:nvSpPr>
          <p:spPr>
            <a:xfrm>
              <a:off x="51239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9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9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9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9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9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9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9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9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9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9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9"/>
            <p:cNvSpPr/>
            <p:nvPr/>
          </p:nvSpPr>
          <p:spPr>
            <a:xfrm>
              <a:off x="433984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9"/>
            <p:cNvSpPr/>
            <p:nvPr/>
          </p:nvSpPr>
          <p:spPr>
            <a:xfrm>
              <a:off x="41833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9"/>
            <p:cNvSpPr/>
            <p:nvPr/>
          </p:nvSpPr>
          <p:spPr>
            <a:xfrm>
              <a:off x="4496373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9"/>
            <p:cNvSpPr/>
            <p:nvPr/>
          </p:nvSpPr>
          <p:spPr>
            <a:xfrm>
              <a:off x="41833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9"/>
            <p:cNvSpPr/>
            <p:nvPr/>
          </p:nvSpPr>
          <p:spPr>
            <a:xfrm>
              <a:off x="4496373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9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9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9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9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9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9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9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9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9"/>
            <p:cNvSpPr/>
            <p:nvPr/>
          </p:nvSpPr>
          <p:spPr>
            <a:xfrm>
              <a:off x="433984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9"/>
            <p:cNvSpPr/>
            <p:nvPr/>
          </p:nvSpPr>
          <p:spPr>
            <a:xfrm>
              <a:off x="41833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9"/>
            <p:cNvSpPr/>
            <p:nvPr/>
          </p:nvSpPr>
          <p:spPr>
            <a:xfrm>
              <a:off x="4496373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9"/>
            <p:cNvSpPr/>
            <p:nvPr/>
          </p:nvSpPr>
          <p:spPr>
            <a:xfrm>
              <a:off x="41833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9"/>
            <p:cNvSpPr/>
            <p:nvPr/>
          </p:nvSpPr>
          <p:spPr>
            <a:xfrm>
              <a:off x="4496373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9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9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9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9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9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9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9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9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9"/>
            <p:cNvSpPr/>
            <p:nvPr/>
          </p:nvSpPr>
          <p:spPr>
            <a:xfrm>
              <a:off x="433984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9"/>
            <p:cNvSpPr/>
            <p:nvPr/>
          </p:nvSpPr>
          <p:spPr>
            <a:xfrm>
              <a:off x="41833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9"/>
            <p:cNvSpPr/>
            <p:nvPr/>
          </p:nvSpPr>
          <p:spPr>
            <a:xfrm>
              <a:off x="4496373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9"/>
            <p:cNvSpPr/>
            <p:nvPr/>
          </p:nvSpPr>
          <p:spPr>
            <a:xfrm>
              <a:off x="41833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9"/>
            <p:cNvSpPr/>
            <p:nvPr/>
          </p:nvSpPr>
          <p:spPr>
            <a:xfrm>
              <a:off x="4496373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9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9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9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9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9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9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9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9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9"/>
            <p:cNvSpPr/>
            <p:nvPr/>
          </p:nvSpPr>
          <p:spPr>
            <a:xfrm>
              <a:off x="433984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9"/>
            <p:cNvSpPr/>
            <p:nvPr/>
          </p:nvSpPr>
          <p:spPr>
            <a:xfrm>
              <a:off x="41833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9"/>
            <p:cNvSpPr/>
            <p:nvPr/>
          </p:nvSpPr>
          <p:spPr>
            <a:xfrm>
              <a:off x="4496373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9"/>
            <p:cNvSpPr/>
            <p:nvPr/>
          </p:nvSpPr>
          <p:spPr>
            <a:xfrm>
              <a:off x="41833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9"/>
            <p:cNvSpPr/>
            <p:nvPr/>
          </p:nvSpPr>
          <p:spPr>
            <a:xfrm>
              <a:off x="4496373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9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9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9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9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9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9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9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9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9"/>
            <p:cNvSpPr/>
            <p:nvPr/>
          </p:nvSpPr>
          <p:spPr>
            <a:xfrm>
              <a:off x="433984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9"/>
            <p:cNvSpPr/>
            <p:nvPr/>
          </p:nvSpPr>
          <p:spPr>
            <a:xfrm>
              <a:off x="41833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9"/>
            <p:cNvSpPr/>
            <p:nvPr/>
          </p:nvSpPr>
          <p:spPr>
            <a:xfrm>
              <a:off x="4496373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9"/>
            <p:cNvSpPr/>
            <p:nvPr/>
          </p:nvSpPr>
          <p:spPr>
            <a:xfrm>
              <a:off x="41833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9"/>
            <p:cNvSpPr/>
            <p:nvPr/>
          </p:nvSpPr>
          <p:spPr>
            <a:xfrm>
              <a:off x="4496373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9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9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9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9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9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9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9"/>
            <p:cNvSpPr/>
            <p:nvPr/>
          </p:nvSpPr>
          <p:spPr>
            <a:xfrm>
              <a:off x="433984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9"/>
            <p:cNvSpPr/>
            <p:nvPr/>
          </p:nvSpPr>
          <p:spPr>
            <a:xfrm>
              <a:off x="41833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9"/>
            <p:cNvSpPr/>
            <p:nvPr/>
          </p:nvSpPr>
          <p:spPr>
            <a:xfrm>
              <a:off x="4496373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9"/>
            <p:cNvSpPr/>
            <p:nvPr/>
          </p:nvSpPr>
          <p:spPr>
            <a:xfrm>
              <a:off x="41833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9"/>
            <p:cNvSpPr/>
            <p:nvPr/>
          </p:nvSpPr>
          <p:spPr>
            <a:xfrm>
              <a:off x="4496373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9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9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9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9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9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9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9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9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9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9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9"/>
            <p:cNvSpPr/>
            <p:nvPr/>
          </p:nvSpPr>
          <p:spPr>
            <a:xfrm>
              <a:off x="371091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9"/>
            <p:cNvSpPr/>
            <p:nvPr/>
          </p:nvSpPr>
          <p:spPr>
            <a:xfrm>
              <a:off x="355438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9"/>
            <p:cNvSpPr/>
            <p:nvPr/>
          </p:nvSpPr>
          <p:spPr>
            <a:xfrm>
              <a:off x="386891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9"/>
            <p:cNvSpPr/>
            <p:nvPr/>
          </p:nvSpPr>
          <p:spPr>
            <a:xfrm>
              <a:off x="355438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9"/>
            <p:cNvSpPr/>
            <p:nvPr/>
          </p:nvSpPr>
          <p:spPr>
            <a:xfrm>
              <a:off x="386891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9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9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9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9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9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9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9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9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9"/>
            <p:cNvSpPr/>
            <p:nvPr/>
          </p:nvSpPr>
          <p:spPr>
            <a:xfrm>
              <a:off x="371091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9"/>
            <p:cNvSpPr/>
            <p:nvPr/>
          </p:nvSpPr>
          <p:spPr>
            <a:xfrm>
              <a:off x="355438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9"/>
            <p:cNvSpPr/>
            <p:nvPr/>
          </p:nvSpPr>
          <p:spPr>
            <a:xfrm>
              <a:off x="386891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9"/>
            <p:cNvSpPr/>
            <p:nvPr/>
          </p:nvSpPr>
          <p:spPr>
            <a:xfrm>
              <a:off x="355438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9"/>
            <p:cNvSpPr/>
            <p:nvPr/>
          </p:nvSpPr>
          <p:spPr>
            <a:xfrm>
              <a:off x="386891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9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9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9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9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9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9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9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9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9"/>
            <p:cNvSpPr/>
            <p:nvPr/>
          </p:nvSpPr>
          <p:spPr>
            <a:xfrm>
              <a:off x="371091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9"/>
            <p:cNvSpPr/>
            <p:nvPr/>
          </p:nvSpPr>
          <p:spPr>
            <a:xfrm>
              <a:off x="355438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9"/>
            <p:cNvSpPr/>
            <p:nvPr/>
          </p:nvSpPr>
          <p:spPr>
            <a:xfrm>
              <a:off x="386891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9"/>
            <p:cNvSpPr/>
            <p:nvPr/>
          </p:nvSpPr>
          <p:spPr>
            <a:xfrm>
              <a:off x="355438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9"/>
            <p:cNvSpPr/>
            <p:nvPr/>
          </p:nvSpPr>
          <p:spPr>
            <a:xfrm>
              <a:off x="386891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9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9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9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9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9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9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9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9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9"/>
            <p:cNvSpPr/>
            <p:nvPr/>
          </p:nvSpPr>
          <p:spPr>
            <a:xfrm>
              <a:off x="371091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9"/>
            <p:cNvSpPr/>
            <p:nvPr/>
          </p:nvSpPr>
          <p:spPr>
            <a:xfrm>
              <a:off x="355438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9"/>
            <p:cNvSpPr/>
            <p:nvPr/>
          </p:nvSpPr>
          <p:spPr>
            <a:xfrm>
              <a:off x="386891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9"/>
            <p:cNvSpPr/>
            <p:nvPr/>
          </p:nvSpPr>
          <p:spPr>
            <a:xfrm>
              <a:off x="355438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9"/>
            <p:cNvSpPr/>
            <p:nvPr/>
          </p:nvSpPr>
          <p:spPr>
            <a:xfrm>
              <a:off x="386891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9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9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9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9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9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9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9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9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9"/>
            <p:cNvSpPr/>
            <p:nvPr/>
          </p:nvSpPr>
          <p:spPr>
            <a:xfrm>
              <a:off x="371091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9"/>
            <p:cNvSpPr/>
            <p:nvPr/>
          </p:nvSpPr>
          <p:spPr>
            <a:xfrm>
              <a:off x="355438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9"/>
            <p:cNvSpPr/>
            <p:nvPr/>
          </p:nvSpPr>
          <p:spPr>
            <a:xfrm>
              <a:off x="386891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9"/>
            <p:cNvSpPr/>
            <p:nvPr/>
          </p:nvSpPr>
          <p:spPr>
            <a:xfrm>
              <a:off x="355438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9"/>
            <p:cNvSpPr/>
            <p:nvPr/>
          </p:nvSpPr>
          <p:spPr>
            <a:xfrm>
              <a:off x="386891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9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9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9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9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9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9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9"/>
            <p:cNvSpPr/>
            <p:nvPr/>
          </p:nvSpPr>
          <p:spPr>
            <a:xfrm>
              <a:off x="371091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9"/>
            <p:cNvSpPr/>
            <p:nvPr/>
          </p:nvSpPr>
          <p:spPr>
            <a:xfrm>
              <a:off x="355438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9"/>
            <p:cNvSpPr/>
            <p:nvPr/>
          </p:nvSpPr>
          <p:spPr>
            <a:xfrm>
              <a:off x="386891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9"/>
            <p:cNvSpPr/>
            <p:nvPr/>
          </p:nvSpPr>
          <p:spPr>
            <a:xfrm>
              <a:off x="355438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9"/>
            <p:cNvSpPr/>
            <p:nvPr/>
          </p:nvSpPr>
          <p:spPr>
            <a:xfrm>
              <a:off x="386891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9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9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9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9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9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9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9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9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9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9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9"/>
            <p:cNvSpPr/>
            <p:nvPr/>
          </p:nvSpPr>
          <p:spPr>
            <a:xfrm>
              <a:off x="30833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9"/>
            <p:cNvSpPr/>
            <p:nvPr/>
          </p:nvSpPr>
          <p:spPr>
            <a:xfrm>
              <a:off x="29268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9"/>
            <p:cNvSpPr/>
            <p:nvPr/>
          </p:nvSpPr>
          <p:spPr>
            <a:xfrm>
              <a:off x="324133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9"/>
            <p:cNvSpPr/>
            <p:nvPr/>
          </p:nvSpPr>
          <p:spPr>
            <a:xfrm>
              <a:off x="29268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9"/>
            <p:cNvSpPr/>
            <p:nvPr/>
          </p:nvSpPr>
          <p:spPr>
            <a:xfrm>
              <a:off x="324133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9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9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9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9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9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9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9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9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9"/>
            <p:cNvSpPr/>
            <p:nvPr/>
          </p:nvSpPr>
          <p:spPr>
            <a:xfrm>
              <a:off x="30833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9"/>
            <p:cNvSpPr/>
            <p:nvPr/>
          </p:nvSpPr>
          <p:spPr>
            <a:xfrm>
              <a:off x="29268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9"/>
            <p:cNvSpPr/>
            <p:nvPr/>
          </p:nvSpPr>
          <p:spPr>
            <a:xfrm>
              <a:off x="324133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9"/>
            <p:cNvSpPr/>
            <p:nvPr/>
          </p:nvSpPr>
          <p:spPr>
            <a:xfrm>
              <a:off x="29268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9"/>
            <p:cNvSpPr/>
            <p:nvPr/>
          </p:nvSpPr>
          <p:spPr>
            <a:xfrm>
              <a:off x="324133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9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9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9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9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9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9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9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9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9"/>
            <p:cNvSpPr/>
            <p:nvPr/>
          </p:nvSpPr>
          <p:spPr>
            <a:xfrm>
              <a:off x="30833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9"/>
            <p:cNvSpPr/>
            <p:nvPr/>
          </p:nvSpPr>
          <p:spPr>
            <a:xfrm>
              <a:off x="29268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9"/>
            <p:cNvSpPr/>
            <p:nvPr/>
          </p:nvSpPr>
          <p:spPr>
            <a:xfrm>
              <a:off x="324133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9"/>
            <p:cNvSpPr/>
            <p:nvPr/>
          </p:nvSpPr>
          <p:spPr>
            <a:xfrm>
              <a:off x="29268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9"/>
            <p:cNvSpPr/>
            <p:nvPr/>
          </p:nvSpPr>
          <p:spPr>
            <a:xfrm>
              <a:off x="324133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9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9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9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9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9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9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9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9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9"/>
            <p:cNvSpPr/>
            <p:nvPr/>
          </p:nvSpPr>
          <p:spPr>
            <a:xfrm>
              <a:off x="30833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9"/>
            <p:cNvSpPr/>
            <p:nvPr/>
          </p:nvSpPr>
          <p:spPr>
            <a:xfrm>
              <a:off x="29268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9"/>
            <p:cNvSpPr/>
            <p:nvPr/>
          </p:nvSpPr>
          <p:spPr>
            <a:xfrm>
              <a:off x="324133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9"/>
            <p:cNvSpPr/>
            <p:nvPr/>
          </p:nvSpPr>
          <p:spPr>
            <a:xfrm>
              <a:off x="29268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9"/>
            <p:cNvSpPr/>
            <p:nvPr/>
          </p:nvSpPr>
          <p:spPr>
            <a:xfrm>
              <a:off x="324133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9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9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9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9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9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9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9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9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9"/>
            <p:cNvSpPr/>
            <p:nvPr/>
          </p:nvSpPr>
          <p:spPr>
            <a:xfrm>
              <a:off x="30833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9"/>
            <p:cNvSpPr/>
            <p:nvPr/>
          </p:nvSpPr>
          <p:spPr>
            <a:xfrm>
              <a:off x="29268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9"/>
            <p:cNvSpPr/>
            <p:nvPr/>
          </p:nvSpPr>
          <p:spPr>
            <a:xfrm>
              <a:off x="324133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9"/>
            <p:cNvSpPr/>
            <p:nvPr/>
          </p:nvSpPr>
          <p:spPr>
            <a:xfrm>
              <a:off x="29268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9"/>
            <p:cNvSpPr/>
            <p:nvPr/>
          </p:nvSpPr>
          <p:spPr>
            <a:xfrm>
              <a:off x="324133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9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9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9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9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9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9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9"/>
            <p:cNvSpPr/>
            <p:nvPr/>
          </p:nvSpPr>
          <p:spPr>
            <a:xfrm>
              <a:off x="30833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9"/>
            <p:cNvSpPr/>
            <p:nvPr/>
          </p:nvSpPr>
          <p:spPr>
            <a:xfrm>
              <a:off x="29268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9"/>
            <p:cNvSpPr/>
            <p:nvPr/>
          </p:nvSpPr>
          <p:spPr>
            <a:xfrm>
              <a:off x="324133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9"/>
            <p:cNvSpPr/>
            <p:nvPr/>
          </p:nvSpPr>
          <p:spPr>
            <a:xfrm>
              <a:off x="29268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9"/>
            <p:cNvSpPr/>
            <p:nvPr/>
          </p:nvSpPr>
          <p:spPr>
            <a:xfrm>
              <a:off x="324133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9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9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9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9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9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9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9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9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9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9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9"/>
            <p:cNvSpPr/>
            <p:nvPr/>
          </p:nvSpPr>
          <p:spPr>
            <a:xfrm>
              <a:off x="245722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9"/>
            <p:cNvSpPr/>
            <p:nvPr/>
          </p:nvSpPr>
          <p:spPr>
            <a:xfrm>
              <a:off x="229922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9"/>
            <p:cNvSpPr/>
            <p:nvPr/>
          </p:nvSpPr>
          <p:spPr>
            <a:xfrm>
              <a:off x="26137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9"/>
            <p:cNvSpPr/>
            <p:nvPr/>
          </p:nvSpPr>
          <p:spPr>
            <a:xfrm>
              <a:off x="229922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9"/>
            <p:cNvSpPr/>
            <p:nvPr/>
          </p:nvSpPr>
          <p:spPr>
            <a:xfrm>
              <a:off x="26137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9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9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9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9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9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9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9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9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9"/>
            <p:cNvSpPr/>
            <p:nvPr/>
          </p:nvSpPr>
          <p:spPr>
            <a:xfrm>
              <a:off x="245722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9"/>
            <p:cNvSpPr/>
            <p:nvPr/>
          </p:nvSpPr>
          <p:spPr>
            <a:xfrm>
              <a:off x="229922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9"/>
            <p:cNvSpPr/>
            <p:nvPr/>
          </p:nvSpPr>
          <p:spPr>
            <a:xfrm>
              <a:off x="26137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9"/>
            <p:cNvSpPr/>
            <p:nvPr/>
          </p:nvSpPr>
          <p:spPr>
            <a:xfrm>
              <a:off x="229922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9"/>
            <p:cNvSpPr/>
            <p:nvPr/>
          </p:nvSpPr>
          <p:spPr>
            <a:xfrm>
              <a:off x="26137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9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9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9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9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9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9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9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9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9"/>
            <p:cNvSpPr/>
            <p:nvPr/>
          </p:nvSpPr>
          <p:spPr>
            <a:xfrm>
              <a:off x="245722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9"/>
            <p:cNvSpPr/>
            <p:nvPr/>
          </p:nvSpPr>
          <p:spPr>
            <a:xfrm>
              <a:off x="229922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9"/>
            <p:cNvSpPr/>
            <p:nvPr/>
          </p:nvSpPr>
          <p:spPr>
            <a:xfrm>
              <a:off x="26137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9"/>
            <p:cNvSpPr/>
            <p:nvPr/>
          </p:nvSpPr>
          <p:spPr>
            <a:xfrm>
              <a:off x="229922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9"/>
            <p:cNvSpPr/>
            <p:nvPr/>
          </p:nvSpPr>
          <p:spPr>
            <a:xfrm>
              <a:off x="26137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9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9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9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9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9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9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9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9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9"/>
            <p:cNvSpPr/>
            <p:nvPr/>
          </p:nvSpPr>
          <p:spPr>
            <a:xfrm>
              <a:off x="245722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9"/>
            <p:cNvSpPr/>
            <p:nvPr/>
          </p:nvSpPr>
          <p:spPr>
            <a:xfrm>
              <a:off x="229922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9"/>
            <p:cNvSpPr/>
            <p:nvPr/>
          </p:nvSpPr>
          <p:spPr>
            <a:xfrm>
              <a:off x="26137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9"/>
            <p:cNvSpPr/>
            <p:nvPr/>
          </p:nvSpPr>
          <p:spPr>
            <a:xfrm>
              <a:off x="229922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9"/>
            <p:cNvSpPr/>
            <p:nvPr/>
          </p:nvSpPr>
          <p:spPr>
            <a:xfrm>
              <a:off x="26137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9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9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9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9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9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9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9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9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9"/>
            <p:cNvSpPr/>
            <p:nvPr/>
          </p:nvSpPr>
          <p:spPr>
            <a:xfrm>
              <a:off x="245722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9"/>
            <p:cNvSpPr/>
            <p:nvPr/>
          </p:nvSpPr>
          <p:spPr>
            <a:xfrm>
              <a:off x="229922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9"/>
            <p:cNvSpPr/>
            <p:nvPr/>
          </p:nvSpPr>
          <p:spPr>
            <a:xfrm>
              <a:off x="26137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9"/>
            <p:cNvSpPr/>
            <p:nvPr/>
          </p:nvSpPr>
          <p:spPr>
            <a:xfrm>
              <a:off x="229922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9"/>
            <p:cNvSpPr/>
            <p:nvPr/>
          </p:nvSpPr>
          <p:spPr>
            <a:xfrm>
              <a:off x="26137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9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9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9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9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9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9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9"/>
            <p:cNvSpPr/>
            <p:nvPr/>
          </p:nvSpPr>
          <p:spPr>
            <a:xfrm>
              <a:off x="245722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9"/>
            <p:cNvSpPr/>
            <p:nvPr/>
          </p:nvSpPr>
          <p:spPr>
            <a:xfrm>
              <a:off x="229922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9"/>
            <p:cNvSpPr/>
            <p:nvPr/>
          </p:nvSpPr>
          <p:spPr>
            <a:xfrm>
              <a:off x="26137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9"/>
            <p:cNvSpPr/>
            <p:nvPr/>
          </p:nvSpPr>
          <p:spPr>
            <a:xfrm>
              <a:off x="229922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9"/>
            <p:cNvSpPr/>
            <p:nvPr/>
          </p:nvSpPr>
          <p:spPr>
            <a:xfrm>
              <a:off x="26137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9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9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9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9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9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9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9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9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9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9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9"/>
            <p:cNvSpPr/>
            <p:nvPr/>
          </p:nvSpPr>
          <p:spPr>
            <a:xfrm>
              <a:off x="182964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9"/>
            <p:cNvSpPr/>
            <p:nvPr/>
          </p:nvSpPr>
          <p:spPr>
            <a:xfrm>
              <a:off x="16731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9"/>
            <p:cNvSpPr/>
            <p:nvPr/>
          </p:nvSpPr>
          <p:spPr>
            <a:xfrm>
              <a:off x="198469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9"/>
            <p:cNvSpPr/>
            <p:nvPr/>
          </p:nvSpPr>
          <p:spPr>
            <a:xfrm>
              <a:off x="16731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9"/>
            <p:cNvSpPr/>
            <p:nvPr/>
          </p:nvSpPr>
          <p:spPr>
            <a:xfrm>
              <a:off x="198469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9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9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9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9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9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9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9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9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9"/>
            <p:cNvSpPr/>
            <p:nvPr/>
          </p:nvSpPr>
          <p:spPr>
            <a:xfrm>
              <a:off x="182964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9"/>
            <p:cNvSpPr/>
            <p:nvPr/>
          </p:nvSpPr>
          <p:spPr>
            <a:xfrm>
              <a:off x="16731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9"/>
            <p:cNvSpPr/>
            <p:nvPr/>
          </p:nvSpPr>
          <p:spPr>
            <a:xfrm>
              <a:off x="198469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9"/>
            <p:cNvSpPr/>
            <p:nvPr/>
          </p:nvSpPr>
          <p:spPr>
            <a:xfrm>
              <a:off x="16731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9"/>
            <p:cNvSpPr/>
            <p:nvPr/>
          </p:nvSpPr>
          <p:spPr>
            <a:xfrm>
              <a:off x="198469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9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9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9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9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9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9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9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9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9"/>
            <p:cNvSpPr/>
            <p:nvPr/>
          </p:nvSpPr>
          <p:spPr>
            <a:xfrm>
              <a:off x="182964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9"/>
            <p:cNvSpPr/>
            <p:nvPr/>
          </p:nvSpPr>
          <p:spPr>
            <a:xfrm>
              <a:off x="16731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9"/>
            <p:cNvSpPr/>
            <p:nvPr/>
          </p:nvSpPr>
          <p:spPr>
            <a:xfrm>
              <a:off x="198469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9"/>
            <p:cNvSpPr/>
            <p:nvPr/>
          </p:nvSpPr>
          <p:spPr>
            <a:xfrm>
              <a:off x="16731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9"/>
            <p:cNvSpPr/>
            <p:nvPr/>
          </p:nvSpPr>
          <p:spPr>
            <a:xfrm>
              <a:off x="198469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9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9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9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9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9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9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9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9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9"/>
            <p:cNvSpPr/>
            <p:nvPr/>
          </p:nvSpPr>
          <p:spPr>
            <a:xfrm>
              <a:off x="182964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9"/>
            <p:cNvSpPr/>
            <p:nvPr/>
          </p:nvSpPr>
          <p:spPr>
            <a:xfrm>
              <a:off x="16731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9"/>
            <p:cNvSpPr/>
            <p:nvPr/>
          </p:nvSpPr>
          <p:spPr>
            <a:xfrm>
              <a:off x="198469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9"/>
            <p:cNvSpPr/>
            <p:nvPr/>
          </p:nvSpPr>
          <p:spPr>
            <a:xfrm>
              <a:off x="16731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9"/>
            <p:cNvSpPr/>
            <p:nvPr/>
          </p:nvSpPr>
          <p:spPr>
            <a:xfrm>
              <a:off x="198469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9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9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9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9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9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9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9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9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9"/>
            <p:cNvSpPr/>
            <p:nvPr/>
          </p:nvSpPr>
          <p:spPr>
            <a:xfrm>
              <a:off x="182964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9"/>
            <p:cNvSpPr/>
            <p:nvPr/>
          </p:nvSpPr>
          <p:spPr>
            <a:xfrm>
              <a:off x="16731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9"/>
            <p:cNvSpPr/>
            <p:nvPr/>
          </p:nvSpPr>
          <p:spPr>
            <a:xfrm>
              <a:off x="198469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9"/>
            <p:cNvSpPr/>
            <p:nvPr/>
          </p:nvSpPr>
          <p:spPr>
            <a:xfrm>
              <a:off x="16731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9"/>
            <p:cNvSpPr/>
            <p:nvPr/>
          </p:nvSpPr>
          <p:spPr>
            <a:xfrm>
              <a:off x="198469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9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9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9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9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9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9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9"/>
            <p:cNvSpPr/>
            <p:nvPr/>
          </p:nvSpPr>
          <p:spPr>
            <a:xfrm>
              <a:off x="182964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9"/>
            <p:cNvSpPr/>
            <p:nvPr/>
          </p:nvSpPr>
          <p:spPr>
            <a:xfrm>
              <a:off x="16731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9"/>
            <p:cNvSpPr/>
            <p:nvPr/>
          </p:nvSpPr>
          <p:spPr>
            <a:xfrm>
              <a:off x="198469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9"/>
            <p:cNvSpPr/>
            <p:nvPr/>
          </p:nvSpPr>
          <p:spPr>
            <a:xfrm>
              <a:off x="16731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9"/>
            <p:cNvSpPr/>
            <p:nvPr/>
          </p:nvSpPr>
          <p:spPr>
            <a:xfrm>
              <a:off x="198469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9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9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9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9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9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9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9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9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9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9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9"/>
            <p:cNvSpPr/>
            <p:nvPr/>
          </p:nvSpPr>
          <p:spPr>
            <a:xfrm>
              <a:off x="1200715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9"/>
            <p:cNvSpPr/>
            <p:nvPr/>
          </p:nvSpPr>
          <p:spPr>
            <a:xfrm>
              <a:off x="1045663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9"/>
            <p:cNvSpPr/>
            <p:nvPr/>
          </p:nvSpPr>
          <p:spPr>
            <a:xfrm>
              <a:off x="1357241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9"/>
            <p:cNvSpPr/>
            <p:nvPr/>
          </p:nvSpPr>
          <p:spPr>
            <a:xfrm>
              <a:off x="1045663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9"/>
            <p:cNvSpPr/>
            <p:nvPr/>
          </p:nvSpPr>
          <p:spPr>
            <a:xfrm>
              <a:off x="1357241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9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9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9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9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9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9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9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9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9"/>
            <p:cNvSpPr/>
            <p:nvPr/>
          </p:nvSpPr>
          <p:spPr>
            <a:xfrm>
              <a:off x="1200715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9"/>
            <p:cNvSpPr/>
            <p:nvPr/>
          </p:nvSpPr>
          <p:spPr>
            <a:xfrm>
              <a:off x="1045663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9"/>
            <p:cNvSpPr/>
            <p:nvPr/>
          </p:nvSpPr>
          <p:spPr>
            <a:xfrm>
              <a:off x="1357241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9"/>
            <p:cNvSpPr/>
            <p:nvPr/>
          </p:nvSpPr>
          <p:spPr>
            <a:xfrm>
              <a:off x="1045663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9"/>
            <p:cNvSpPr/>
            <p:nvPr/>
          </p:nvSpPr>
          <p:spPr>
            <a:xfrm>
              <a:off x="1357241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9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9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9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9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9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9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9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9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9"/>
            <p:cNvSpPr/>
            <p:nvPr/>
          </p:nvSpPr>
          <p:spPr>
            <a:xfrm>
              <a:off x="1200715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9"/>
            <p:cNvSpPr/>
            <p:nvPr/>
          </p:nvSpPr>
          <p:spPr>
            <a:xfrm>
              <a:off x="1045663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9"/>
            <p:cNvSpPr/>
            <p:nvPr/>
          </p:nvSpPr>
          <p:spPr>
            <a:xfrm>
              <a:off x="1357241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9"/>
            <p:cNvSpPr/>
            <p:nvPr/>
          </p:nvSpPr>
          <p:spPr>
            <a:xfrm>
              <a:off x="1045663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9"/>
            <p:cNvSpPr/>
            <p:nvPr/>
          </p:nvSpPr>
          <p:spPr>
            <a:xfrm>
              <a:off x="1357241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9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9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9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9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9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9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9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9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9"/>
            <p:cNvSpPr/>
            <p:nvPr/>
          </p:nvSpPr>
          <p:spPr>
            <a:xfrm>
              <a:off x="1200715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9"/>
            <p:cNvSpPr/>
            <p:nvPr/>
          </p:nvSpPr>
          <p:spPr>
            <a:xfrm>
              <a:off x="1045663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9"/>
            <p:cNvSpPr/>
            <p:nvPr/>
          </p:nvSpPr>
          <p:spPr>
            <a:xfrm>
              <a:off x="1357241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9"/>
            <p:cNvSpPr/>
            <p:nvPr/>
          </p:nvSpPr>
          <p:spPr>
            <a:xfrm>
              <a:off x="1045663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9"/>
            <p:cNvSpPr/>
            <p:nvPr/>
          </p:nvSpPr>
          <p:spPr>
            <a:xfrm>
              <a:off x="1357241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9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9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9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9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9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9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9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9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9"/>
            <p:cNvSpPr/>
            <p:nvPr/>
          </p:nvSpPr>
          <p:spPr>
            <a:xfrm>
              <a:off x="1200715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9"/>
            <p:cNvSpPr/>
            <p:nvPr/>
          </p:nvSpPr>
          <p:spPr>
            <a:xfrm>
              <a:off x="1045663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9"/>
            <p:cNvSpPr/>
            <p:nvPr/>
          </p:nvSpPr>
          <p:spPr>
            <a:xfrm>
              <a:off x="1357241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9"/>
            <p:cNvSpPr/>
            <p:nvPr/>
          </p:nvSpPr>
          <p:spPr>
            <a:xfrm>
              <a:off x="1045663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9"/>
            <p:cNvSpPr/>
            <p:nvPr/>
          </p:nvSpPr>
          <p:spPr>
            <a:xfrm>
              <a:off x="1357241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9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9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9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9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9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9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9"/>
            <p:cNvSpPr/>
            <p:nvPr/>
          </p:nvSpPr>
          <p:spPr>
            <a:xfrm>
              <a:off x="1200715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9"/>
            <p:cNvSpPr/>
            <p:nvPr/>
          </p:nvSpPr>
          <p:spPr>
            <a:xfrm>
              <a:off x="1045663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9"/>
            <p:cNvSpPr/>
            <p:nvPr/>
          </p:nvSpPr>
          <p:spPr>
            <a:xfrm>
              <a:off x="1357241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9"/>
            <p:cNvSpPr/>
            <p:nvPr/>
          </p:nvSpPr>
          <p:spPr>
            <a:xfrm>
              <a:off x="1045663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9"/>
            <p:cNvSpPr/>
            <p:nvPr/>
          </p:nvSpPr>
          <p:spPr>
            <a:xfrm>
              <a:off x="1357241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9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9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9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9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9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9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9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9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9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9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9"/>
            <p:cNvSpPr/>
            <p:nvPr/>
          </p:nvSpPr>
          <p:spPr>
            <a:xfrm>
              <a:off x="5731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9"/>
            <p:cNvSpPr/>
            <p:nvPr/>
          </p:nvSpPr>
          <p:spPr>
            <a:xfrm>
              <a:off x="41660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9"/>
            <p:cNvSpPr/>
            <p:nvPr/>
          </p:nvSpPr>
          <p:spPr>
            <a:xfrm>
              <a:off x="73113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9"/>
            <p:cNvSpPr/>
            <p:nvPr/>
          </p:nvSpPr>
          <p:spPr>
            <a:xfrm>
              <a:off x="41660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9"/>
            <p:cNvSpPr/>
            <p:nvPr/>
          </p:nvSpPr>
          <p:spPr>
            <a:xfrm>
              <a:off x="73113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9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9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9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9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9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9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9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9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9"/>
            <p:cNvSpPr/>
            <p:nvPr/>
          </p:nvSpPr>
          <p:spPr>
            <a:xfrm>
              <a:off x="5731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9"/>
            <p:cNvSpPr/>
            <p:nvPr/>
          </p:nvSpPr>
          <p:spPr>
            <a:xfrm>
              <a:off x="41660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9"/>
            <p:cNvSpPr/>
            <p:nvPr/>
          </p:nvSpPr>
          <p:spPr>
            <a:xfrm>
              <a:off x="73113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9"/>
            <p:cNvSpPr/>
            <p:nvPr/>
          </p:nvSpPr>
          <p:spPr>
            <a:xfrm>
              <a:off x="41660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9"/>
            <p:cNvSpPr/>
            <p:nvPr/>
          </p:nvSpPr>
          <p:spPr>
            <a:xfrm>
              <a:off x="73113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9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9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9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9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9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9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9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9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9"/>
            <p:cNvSpPr/>
            <p:nvPr/>
          </p:nvSpPr>
          <p:spPr>
            <a:xfrm>
              <a:off x="5731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9"/>
            <p:cNvSpPr/>
            <p:nvPr/>
          </p:nvSpPr>
          <p:spPr>
            <a:xfrm>
              <a:off x="41660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9"/>
            <p:cNvSpPr/>
            <p:nvPr/>
          </p:nvSpPr>
          <p:spPr>
            <a:xfrm>
              <a:off x="73113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9"/>
            <p:cNvSpPr/>
            <p:nvPr/>
          </p:nvSpPr>
          <p:spPr>
            <a:xfrm>
              <a:off x="41660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9"/>
            <p:cNvSpPr/>
            <p:nvPr/>
          </p:nvSpPr>
          <p:spPr>
            <a:xfrm>
              <a:off x="73113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9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9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9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9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9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9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9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9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9"/>
            <p:cNvSpPr/>
            <p:nvPr/>
          </p:nvSpPr>
          <p:spPr>
            <a:xfrm>
              <a:off x="5731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9"/>
            <p:cNvSpPr/>
            <p:nvPr/>
          </p:nvSpPr>
          <p:spPr>
            <a:xfrm>
              <a:off x="41660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9"/>
            <p:cNvSpPr/>
            <p:nvPr/>
          </p:nvSpPr>
          <p:spPr>
            <a:xfrm>
              <a:off x="73113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9"/>
            <p:cNvSpPr/>
            <p:nvPr/>
          </p:nvSpPr>
          <p:spPr>
            <a:xfrm>
              <a:off x="41660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9"/>
            <p:cNvSpPr/>
            <p:nvPr/>
          </p:nvSpPr>
          <p:spPr>
            <a:xfrm>
              <a:off x="73113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9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9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9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9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9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9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9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9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9"/>
            <p:cNvSpPr/>
            <p:nvPr/>
          </p:nvSpPr>
          <p:spPr>
            <a:xfrm>
              <a:off x="5731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9"/>
            <p:cNvSpPr/>
            <p:nvPr/>
          </p:nvSpPr>
          <p:spPr>
            <a:xfrm>
              <a:off x="41660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9"/>
            <p:cNvSpPr/>
            <p:nvPr/>
          </p:nvSpPr>
          <p:spPr>
            <a:xfrm>
              <a:off x="73113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9"/>
            <p:cNvSpPr/>
            <p:nvPr/>
          </p:nvSpPr>
          <p:spPr>
            <a:xfrm>
              <a:off x="41660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9"/>
            <p:cNvSpPr/>
            <p:nvPr/>
          </p:nvSpPr>
          <p:spPr>
            <a:xfrm>
              <a:off x="73113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9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9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9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9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9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9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9"/>
            <p:cNvSpPr/>
            <p:nvPr/>
          </p:nvSpPr>
          <p:spPr>
            <a:xfrm>
              <a:off x="5731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9"/>
            <p:cNvSpPr/>
            <p:nvPr/>
          </p:nvSpPr>
          <p:spPr>
            <a:xfrm>
              <a:off x="41660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9"/>
            <p:cNvSpPr/>
            <p:nvPr/>
          </p:nvSpPr>
          <p:spPr>
            <a:xfrm>
              <a:off x="73113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9"/>
            <p:cNvSpPr/>
            <p:nvPr/>
          </p:nvSpPr>
          <p:spPr>
            <a:xfrm>
              <a:off x="41660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9"/>
            <p:cNvSpPr/>
            <p:nvPr/>
          </p:nvSpPr>
          <p:spPr>
            <a:xfrm>
              <a:off x="73113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9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9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9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9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9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9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9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9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9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9"/>
            <p:cNvSpPr/>
            <p:nvPr/>
          </p:nvSpPr>
          <p:spPr>
            <a:xfrm>
              <a:off x="-5297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9"/>
            <p:cNvSpPr/>
            <p:nvPr/>
          </p:nvSpPr>
          <p:spPr>
            <a:xfrm>
              <a:off x="10355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9"/>
            <p:cNvSpPr/>
            <p:nvPr/>
          </p:nvSpPr>
          <p:spPr>
            <a:xfrm>
              <a:off x="10355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9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9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9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9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9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9"/>
            <p:cNvSpPr/>
            <p:nvPr/>
          </p:nvSpPr>
          <p:spPr>
            <a:xfrm>
              <a:off x="-5297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9"/>
            <p:cNvSpPr/>
            <p:nvPr/>
          </p:nvSpPr>
          <p:spPr>
            <a:xfrm>
              <a:off x="10355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9"/>
            <p:cNvSpPr/>
            <p:nvPr/>
          </p:nvSpPr>
          <p:spPr>
            <a:xfrm>
              <a:off x="10355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9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9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9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9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9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9"/>
            <p:cNvSpPr/>
            <p:nvPr/>
          </p:nvSpPr>
          <p:spPr>
            <a:xfrm>
              <a:off x="-5297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9"/>
            <p:cNvSpPr/>
            <p:nvPr/>
          </p:nvSpPr>
          <p:spPr>
            <a:xfrm>
              <a:off x="10355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9"/>
            <p:cNvSpPr/>
            <p:nvPr/>
          </p:nvSpPr>
          <p:spPr>
            <a:xfrm>
              <a:off x="10355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9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9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9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9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9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9"/>
            <p:cNvSpPr/>
            <p:nvPr/>
          </p:nvSpPr>
          <p:spPr>
            <a:xfrm>
              <a:off x="-5297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9"/>
            <p:cNvSpPr/>
            <p:nvPr/>
          </p:nvSpPr>
          <p:spPr>
            <a:xfrm>
              <a:off x="10355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9"/>
            <p:cNvSpPr/>
            <p:nvPr/>
          </p:nvSpPr>
          <p:spPr>
            <a:xfrm>
              <a:off x="10355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9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9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9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9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9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9"/>
            <p:cNvSpPr/>
            <p:nvPr/>
          </p:nvSpPr>
          <p:spPr>
            <a:xfrm>
              <a:off x="-5297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9"/>
            <p:cNvSpPr/>
            <p:nvPr/>
          </p:nvSpPr>
          <p:spPr>
            <a:xfrm>
              <a:off x="10355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9"/>
            <p:cNvSpPr/>
            <p:nvPr/>
          </p:nvSpPr>
          <p:spPr>
            <a:xfrm>
              <a:off x="10355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9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9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9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9"/>
            <p:cNvSpPr/>
            <p:nvPr/>
          </p:nvSpPr>
          <p:spPr>
            <a:xfrm>
              <a:off x="-5297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9"/>
            <p:cNvSpPr/>
            <p:nvPr/>
          </p:nvSpPr>
          <p:spPr>
            <a:xfrm>
              <a:off x="10355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9"/>
            <p:cNvSpPr/>
            <p:nvPr/>
          </p:nvSpPr>
          <p:spPr>
            <a:xfrm>
              <a:off x="10355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9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9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9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9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9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9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9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9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9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9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9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9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9"/>
            <p:cNvSpPr/>
            <p:nvPr/>
          </p:nvSpPr>
          <p:spPr>
            <a:xfrm>
              <a:off x="559500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9"/>
            <p:cNvSpPr/>
            <p:nvPr/>
          </p:nvSpPr>
          <p:spPr>
            <a:xfrm>
              <a:off x="54370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9"/>
            <p:cNvSpPr/>
            <p:nvPr/>
          </p:nvSpPr>
          <p:spPr>
            <a:xfrm>
              <a:off x="575153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9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9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9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9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9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9"/>
            <p:cNvSpPr/>
            <p:nvPr/>
          </p:nvSpPr>
          <p:spPr>
            <a:xfrm>
              <a:off x="559500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9"/>
            <p:cNvSpPr/>
            <p:nvPr/>
          </p:nvSpPr>
          <p:spPr>
            <a:xfrm>
              <a:off x="54370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9"/>
            <p:cNvSpPr/>
            <p:nvPr/>
          </p:nvSpPr>
          <p:spPr>
            <a:xfrm>
              <a:off x="575153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9"/>
            <p:cNvSpPr/>
            <p:nvPr/>
          </p:nvSpPr>
          <p:spPr>
            <a:xfrm>
              <a:off x="54370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9"/>
            <p:cNvSpPr/>
            <p:nvPr/>
          </p:nvSpPr>
          <p:spPr>
            <a:xfrm>
              <a:off x="575153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9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9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9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9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9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9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9"/>
            <p:cNvSpPr/>
            <p:nvPr/>
          </p:nvSpPr>
          <p:spPr>
            <a:xfrm>
              <a:off x="559500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9"/>
            <p:cNvSpPr/>
            <p:nvPr/>
          </p:nvSpPr>
          <p:spPr>
            <a:xfrm>
              <a:off x="54370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9"/>
            <p:cNvSpPr/>
            <p:nvPr/>
          </p:nvSpPr>
          <p:spPr>
            <a:xfrm>
              <a:off x="575153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9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9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9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9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9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9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9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9"/>
            <p:cNvSpPr/>
            <p:nvPr/>
          </p:nvSpPr>
          <p:spPr>
            <a:xfrm>
              <a:off x="496742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9"/>
            <p:cNvSpPr/>
            <p:nvPr/>
          </p:nvSpPr>
          <p:spPr>
            <a:xfrm>
              <a:off x="481090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9"/>
            <p:cNvSpPr/>
            <p:nvPr/>
          </p:nvSpPr>
          <p:spPr>
            <a:xfrm>
              <a:off x="51239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9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9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9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9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9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9"/>
            <p:cNvSpPr/>
            <p:nvPr/>
          </p:nvSpPr>
          <p:spPr>
            <a:xfrm>
              <a:off x="496742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9"/>
            <p:cNvSpPr/>
            <p:nvPr/>
          </p:nvSpPr>
          <p:spPr>
            <a:xfrm>
              <a:off x="481090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9"/>
            <p:cNvSpPr/>
            <p:nvPr/>
          </p:nvSpPr>
          <p:spPr>
            <a:xfrm>
              <a:off x="51239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9"/>
            <p:cNvSpPr/>
            <p:nvPr/>
          </p:nvSpPr>
          <p:spPr>
            <a:xfrm>
              <a:off x="481090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9"/>
            <p:cNvSpPr/>
            <p:nvPr/>
          </p:nvSpPr>
          <p:spPr>
            <a:xfrm>
              <a:off x="51239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9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9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9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9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9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9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9"/>
            <p:cNvSpPr/>
            <p:nvPr/>
          </p:nvSpPr>
          <p:spPr>
            <a:xfrm>
              <a:off x="496742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9"/>
            <p:cNvSpPr/>
            <p:nvPr/>
          </p:nvSpPr>
          <p:spPr>
            <a:xfrm>
              <a:off x="481090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9"/>
            <p:cNvSpPr/>
            <p:nvPr/>
          </p:nvSpPr>
          <p:spPr>
            <a:xfrm>
              <a:off x="51239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9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9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9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9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9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9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9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9"/>
            <p:cNvSpPr/>
            <p:nvPr/>
          </p:nvSpPr>
          <p:spPr>
            <a:xfrm>
              <a:off x="433984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9"/>
            <p:cNvSpPr/>
            <p:nvPr/>
          </p:nvSpPr>
          <p:spPr>
            <a:xfrm>
              <a:off x="41833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9"/>
            <p:cNvSpPr/>
            <p:nvPr/>
          </p:nvSpPr>
          <p:spPr>
            <a:xfrm>
              <a:off x="4496373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9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9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9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9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9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9"/>
            <p:cNvSpPr/>
            <p:nvPr/>
          </p:nvSpPr>
          <p:spPr>
            <a:xfrm>
              <a:off x="433984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9"/>
            <p:cNvSpPr/>
            <p:nvPr/>
          </p:nvSpPr>
          <p:spPr>
            <a:xfrm>
              <a:off x="41833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9"/>
            <p:cNvSpPr/>
            <p:nvPr/>
          </p:nvSpPr>
          <p:spPr>
            <a:xfrm>
              <a:off x="4496373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9"/>
            <p:cNvSpPr/>
            <p:nvPr/>
          </p:nvSpPr>
          <p:spPr>
            <a:xfrm>
              <a:off x="41833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9"/>
            <p:cNvSpPr/>
            <p:nvPr/>
          </p:nvSpPr>
          <p:spPr>
            <a:xfrm>
              <a:off x="4496373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9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9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9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9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9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9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9"/>
            <p:cNvSpPr/>
            <p:nvPr/>
          </p:nvSpPr>
          <p:spPr>
            <a:xfrm>
              <a:off x="433984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9"/>
            <p:cNvSpPr/>
            <p:nvPr/>
          </p:nvSpPr>
          <p:spPr>
            <a:xfrm>
              <a:off x="41833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9"/>
            <p:cNvSpPr/>
            <p:nvPr/>
          </p:nvSpPr>
          <p:spPr>
            <a:xfrm>
              <a:off x="4496373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9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9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9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9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9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9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9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9"/>
            <p:cNvSpPr/>
            <p:nvPr/>
          </p:nvSpPr>
          <p:spPr>
            <a:xfrm>
              <a:off x="371091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9"/>
            <p:cNvSpPr/>
            <p:nvPr/>
          </p:nvSpPr>
          <p:spPr>
            <a:xfrm>
              <a:off x="355438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9"/>
            <p:cNvSpPr/>
            <p:nvPr/>
          </p:nvSpPr>
          <p:spPr>
            <a:xfrm>
              <a:off x="386891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9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9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9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9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9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9"/>
            <p:cNvSpPr/>
            <p:nvPr/>
          </p:nvSpPr>
          <p:spPr>
            <a:xfrm>
              <a:off x="371091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9"/>
            <p:cNvSpPr/>
            <p:nvPr/>
          </p:nvSpPr>
          <p:spPr>
            <a:xfrm>
              <a:off x="355438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9"/>
            <p:cNvSpPr/>
            <p:nvPr/>
          </p:nvSpPr>
          <p:spPr>
            <a:xfrm>
              <a:off x="386891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9"/>
            <p:cNvSpPr/>
            <p:nvPr/>
          </p:nvSpPr>
          <p:spPr>
            <a:xfrm>
              <a:off x="355438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9"/>
            <p:cNvSpPr/>
            <p:nvPr/>
          </p:nvSpPr>
          <p:spPr>
            <a:xfrm>
              <a:off x="386891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9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9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9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9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9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9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9"/>
            <p:cNvSpPr/>
            <p:nvPr/>
          </p:nvSpPr>
          <p:spPr>
            <a:xfrm>
              <a:off x="371091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9"/>
            <p:cNvSpPr/>
            <p:nvPr/>
          </p:nvSpPr>
          <p:spPr>
            <a:xfrm>
              <a:off x="355438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9"/>
            <p:cNvSpPr/>
            <p:nvPr/>
          </p:nvSpPr>
          <p:spPr>
            <a:xfrm>
              <a:off x="386891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9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9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9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9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9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9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9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9"/>
            <p:cNvSpPr/>
            <p:nvPr/>
          </p:nvSpPr>
          <p:spPr>
            <a:xfrm>
              <a:off x="30833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9"/>
            <p:cNvSpPr/>
            <p:nvPr/>
          </p:nvSpPr>
          <p:spPr>
            <a:xfrm>
              <a:off x="29268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9"/>
            <p:cNvSpPr/>
            <p:nvPr/>
          </p:nvSpPr>
          <p:spPr>
            <a:xfrm>
              <a:off x="324133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9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9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9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9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9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9"/>
            <p:cNvSpPr/>
            <p:nvPr/>
          </p:nvSpPr>
          <p:spPr>
            <a:xfrm>
              <a:off x="30833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9"/>
            <p:cNvSpPr/>
            <p:nvPr/>
          </p:nvSpPr>
          <p:spPr>
            <a:xfrm>
              <a:off x="29268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9"/>
            <p:cNvSpPr/>
            <p:nvPr/>
          </p:nvSpPr>
          <p:spPr>
            <a:xfrm>
              <a:off x="324133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9"/>
            <p:cNvSpPr/>
            <p:nvPr/>
          </p:nvSpPr>
          <p:spPr>
            <a:xfrm>
              <a:off x="29268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9"/>
            <p:cNvSpPr/>
            <p:nvPr/>
          </p:nvSpPr>
          <p:spPr>
            <a:xfrm>
              <a:off x="324133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9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9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9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9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9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9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9"/>
            <p:cNvSpPr/>
            <p:nvPr/>
          </p:nvSpPr>
          <p:spPr>
            <a:xfrm>
              <a:off x="30833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9"/>
            <p:cNvSpPr/>
            <p:nvPr/>
          </p:nvSpPr>
          <p:spPr>
            <a:xfrm>
              <a:off x="29268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9"/>
            <p:cNvSpPr/>
            <p:nvPr/>
          </p:nvSpPr>
          <p:spPr>
            <a:xfrm>
              <a:off x="324133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9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9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9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9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9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9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9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9"/>
            <p:cNvSpPr/>
            <p:nvPr/>
          </p:nvSpPr>
          <p:spPr>
            <a:xfrm>
              <a:off x="245722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9"/>
            <p:cNvSpPr/>
            <p:nvPr/>
          </p:nvSpPr>
          <p:spPr>
            <a:xfrm>
              <a:off x="229922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9"/>
            <p:cNvSpPr/>
            <p:nvPr/>
          </p:nvSpPr>
          <p:spPr>
            <a:xfrm>
              <a:off x="26137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9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9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9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9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9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9"/>
            <p:cNvSpPr/>
            <p:nvPr/>
          </p:nvSpPr>
          <p:spPr>
            <a:xfrm>
              <a:off x="245722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9"/>
            <p:cNvSpPr/>
            <p:nvPr/>
          </p:nvSpPr>
          <p:spPr>
            <a:xfrm>
              <a:off x="229922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9"/>
            <p:cNvSpPr/>
            <p:nvPr/>
          </p:nvSpPr>
          <p:spPr>
            <a:xfrm>
              <a:off x="26137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9"/>
            <p:cNvSpPr/>
            <p:nvPr/>
          </p:nvSpPr>
          <p:spPr>
            <a:xfrm>
              <a:off x="229922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9"/>
            <p:cNvSpPr/>
            <p:nvPr/>
          </p:nvSpPr>
          <p:spPr>
            <a:xfrm>
              <a:off x="26137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9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9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9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9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9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9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9"/>
            <p:cNvSpPr/>
            <p:nvPr/>
          </p:nvSpPr>
          <p:spPr>
            <a:xfrm>
              <a:off x="245722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9"/>
            <p:cNvSpPr/>
            <p:nvPr/>
          </p:nvSpPr>
          <p:spPr>
            <a:xfrm>
              <a:off x="229922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9"/>
            <p:cNvSpPr/>
            <p:nvPr/>
          </p:nvSpPr>
          <p:spPr>
            <a:xfrm>
              <a:off x="26137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9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9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9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9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9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9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9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9"/>
            <p:cNvSpPr/>
            <p:nvPr/>
          </p:nvSpPr>
          <p:spPr>
            <a:xfrm>
              <a:off x="182964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9"/>
            <p:cNvSpPr/>
            <p:nvPr/>
          </p:nvSpPr>
          <p:spPr>
            <a:xfrm>
              <a:off x="16731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9"/>
            <p:cNvSpPr/>
            <p:nvPr/>
          </p:nvSpPr>
          <p:spPr>
            <a:xfrm>
              <a:off x="198469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9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9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9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9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9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9"/>
            <p:cNvSpPr/>
            <p:nvPr/>
          </p:nvSpPr>
          <p:spPr>
            <a:xfrm>
              <a:off x="182964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9"/>
            <p:cNvSpPr/>
            <p:nvPr/>
          </p:nvSpPr>
          <p:spPr>
            <a:xfrm>
              <a:off x="16731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9"/>
            <p:cNvSpPr/>
            <p:nvPr/>
          </p:nvSpPr>
          <p:spPr>
            <a:xfrm>
              <a:off x="198469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9"/>
            <p:cNvSpPr/>
            <p:nvPr/>
          </p:nvSpPr>
          <p:spPr>
            <a:xfrm>
              <a:off x="16731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9"/>
            <p:cNvSpPr/>
            <p:nvPr/>
          </p:nvSpPr>
          <p:spPr>
            <a:xfrm>
              <a:off x="198469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9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9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9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9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9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9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9"/>
            <p:cNvSpPr/>
            <p:nvPr/>
          </p:nvSpPr>
          <p:spPr>
            <a:xfrm>
              <a:off x="182964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9"/>
            <p:cNvSpPr/>
            <p:nvPr/>
          </p:nvSpPr>
          <p:spPr>
            <a:xfrm>
              <a:off x="16731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9"/>
            <p:cNvSpPr/>
            <p:nvPr/>
          </p:nvSpPr>
          <p:spPr>
            <a:xfrm>
              <a:off x="198469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9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9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9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9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9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9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9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9"/>
            <p:cNvSpPr/>
            <p:nvPr/>
          </p:nvSpPr>
          <p:spPr>
            <a:xfrm>
              <a:off x="1200715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9"/>
            <p:cNvSpPr/>
            <p:nvPr/>
          </p:nvSpPr>
          <p:spPr>
            <a:xfrm>
              <a:off x="1045663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9"/>
            <p:cNvSpPr/>
            <p:nvPr/>
          </p:nvSpPr>
          <p:spPr>
            <a:xfrm>
              <a:off x="1357241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9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9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9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9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9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9"/>
            <p:cNvSpPr/>
            <p:nvPr/>
          </p:nvSpPr>
          <p:spPr>
            <a:xfrm>
              <a:off x="1200715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9"/>
            <p:cNvSpPr/>
            <p:nvPr/>
          </p:nvSpPr>
          <p:spPr>
            <a:xfrm>
              <a:off x="1045663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9"/>
            <p:cNvSpPr/>
            <p:nvPr/>
          </p:nvSpPr>
          <p:spPr>
            <a:xfrm>
              <a:off x="1357241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9"/>
            <p:cNvSpPr/>
            <p:nvPr/>
          </p:nvSpPr>
          <p:spPr>
            <a:xfrm>
              <a:off x="1045663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9"/>
            <p:cNvSpPr/>
            <p:nvPr/>
          </p:nvSpPr>
          <p:spPr>
            <a:xfrm>
              <a:off x="1357241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9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9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9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9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9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9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9"/>
            <p:cNvSpPr/>
            <p:nvPr/>
          </p:nvSpPr>
          <p:spPr>
            <a:xfrm>
              <a:off x="1200715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9"/>
            <p:cNvSpPr/>
            <p:nvPr/>
          </p:nvSpPr>
          <p:spPr>
            <a:xfrm>
              <a:off x="1045663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9"/>
            <p:cNvSpPr/>
            <p:nvPr/>
          </p:nvSpPr>
          <p:spPr>
            <a:xfrm>
              <a:off x="1357241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9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9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9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9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9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9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9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9"/>
            <p:cNvSpPr/>
            <p:nvPr/>
          </p:nvSpPr>
          <p:spPr>
            <a:xfrm>
              <a:off x="5731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9"/>
            <p:cNvSpPr/>
            <p:nvPr/>
          </p:nvSpPr>
          <p:spPr>
            <a:xfrm>
              <a:off x="41660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9"/>
            <p:cNvSpPr/>
            <p:nvPr/>
          </p:nvSpPr>
          <p:spPr>
            <a:xfrm>
              <a:off x="73113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9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9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9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9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9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9"/>
            <p:cNvSpPr/>
            <p:nvPr/>
          </p:nvSpPr>
          <p:spPr>
            <a:xfrm>
              <a:off x="5731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9"/>
            <p:cNvSpPr/>
            <p:nvPr/>
          </p:nvSpPr>
          <p:spPr>
            <a:xfrm>
              <a:off x="41660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9"/>
            <p:cNvSpPr/>
            <p:nvPr/>
          </p:nvSpPr>
          <p:spPr>
            <a:xfrm>
              <a:off x="73113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9"/>
            <p:cNvSpPr/>
            <p:nvPr/>
          </p:nvSpPr>
          <p:spPr>
            <a:xfrm>
              <a:off x="41660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9"/>
            <p:cNvSpPr/>
            <p:nvPr/>
          </p:nvSpPr>
          <p:spPr>
            <a:xfrm>
              <a:off x="73113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9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9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9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9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9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9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9"/>
            <p:cNvSpPr/>
            <p:nvPr/>
          </p:nvSpPr>
          <p:spPr>
            <a:xfrm>
              <a:off x="5731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9"/>
            <p:cNvSpPr/>
            <p:nvPr/>
          </p:nvSpPr>
          <p:spPr>
            <a:xfrm>
              <a:off x="41660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9"/>
            <p:cNvSpPr/>
            <p:nvPr/>
          </p:nvSpPr>
          <p:spPr>
            <a:xfrm>
              <a:off x="73113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9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9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9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9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9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9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9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9"/>
            <p:cNvSpPr/>
            <p:nvPr/>
          </p:nvSpPr>
          <p:spPr>
            <a:xfrm>
              <a:off x="-5297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9"/>
            <p:cNvSpPr/>
            <p:nvPr/>
          </p:nvSpPr>
          <p:spPr>
            <a:xfrm>
              <a:off x="10355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9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9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9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9"/>
            <p:cNvSpPr/>
            <p:nvPr/>
          </p:nvSpPr>
          <p:spPr>
            <a:xfrm>
              <a:off x="-5297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9"/>
            <p:cNvSpPr/>
            <p:nvPr/>
          </p:nvSpPr>
          <p:spPr>
            <a:xfrm>
              <a:off x="10355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9"/>
            <p:cNvSpPr/>
            <p:nvPr/>
          </p:nvSpPr>
          <p:spPr>
            <a:xfrm>
              <a:off x="10355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9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9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9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9"/>
            <p:cNvSpPr/>
            <p:nvPr/>
          </p:nvSpPr>
          <p:spPr>
            <a:xfrm>
              <a:off x="-5297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9"/>
            <p:cNvSpPr/>
            <p:nvPr/>
          </p:nvSpPr>
          <p:spPr>
            <a:xfrm>
              <a:off x="10355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9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9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9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9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9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9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9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9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9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9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9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9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9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9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9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9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9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9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9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9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9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9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9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9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9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9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9"/>
            <p:cNvSpPr/>
            <p:nvPr/>
          </p:nvSpPr>
          <p:spPr>
            <a:xfrm>
              <a:off x="873425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9"/>
            <p:cNvSpPr/>
            <p:nvPr/>
          </p:nvSpPr>
          <p:spPr>
            <a:xfrm>
              <a:off x="85762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9"/>
            <p:cNvSpPr/>
            <p:nvPr/>
          </p:nvSpPr>
          <p:spPr>
            <a:xfrm>
              <a:off x="889077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9"/>
            <p:cNvSpPr/>
            <p:nvPr/>
          </p:nvSpPr>
          <p:spPr>
            <a:xfrm>
              <a:off x="85762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9"/>
            <p:cNvSpPr/>
            <p:nvPr/>
          </p:nvSpPr>
          <p:spPr>
            <a:xfrm>
              <a:off x="889077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9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9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9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9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9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9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9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9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9"/>
            <p:cNvSpPr/>
            <p:nvPr/>
          </p:nvSpPr>
          <p:spPr>
            <a:xfrm>
              <a:off x="873425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9"/>
            <p:cNvSpPr/>
            <p:nvPr/>
          </p:nvSpPr>
          <p:spPr>
            <a:xfrm>
              <a:off x="85762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9"/>
            <p:cNvSpPr/>
            <p:nvPr/>
          </p:nvSpPr>
          <p:spPr>
            <a:xfrm>
              <a:off x="889077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9"/>
            <p:cNvSpPr/>
            <p:nvPr/>
          </p:nvSpPr>
          <p:spPr>
            <a:xfrm>
              <a:off x="85762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9"/>
            <p:cNvSpPr/>
            <p:nvPr/>
          </p:nvSpPr>
          <p:spPr>
            <a:xfrm>
              <a:off x="889077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9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9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9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9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9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9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9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9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9"/>
            <p:cNvSpPr/>
            <p:nvPr/>
          </p:nvSpPr>
          <p:spPr>
            <a:xfrm>
              <a:off x="873425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9"/>
            <p:cNvSpPr/>
            <p:nvPr/>
          </p:nvSpPr>
          <p:spPr>
            <a:xfrm>
              <a:off x="85762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9"/>
            <p:cNvSpPr/>
            <p:nvPr/>
          </p:nvSpPr>
          <p:spPr>
            <a:xfrm>
              <a:off x="889077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9"/>
            <p:cNvSpPr/>
            <p:nvPr/>
          </p:nvSpPr>
          <p:spPr>
            <a:xfrm>
              <a:off x="85762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9"/>
            <p:cNvSpPr/>
            <p:nvPr/>
          </p:nvSpPr>
          <p:spPr>
            <a:xfrm>
              <a:off x="889077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9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9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9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9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9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9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9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9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9"/>
            <p:cNvSpPr/>
            <p:nvPr/>
          </p:nvSpPr>
          <p:spPr>
            <a:xfrm>
              <a:off x="873425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9"/>
            <p:cNvSpPr/>
            <p:nvPr/>
          </p:nvSpPr>
          <p:spPr>
            <a:xfrm>
              <a:off x="85762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9"/>
            <p:cNvSpPr/>
            <p:nvPr/>
          </p:nvSpPr>
          <p:spPr>
            <a:xfrm>
              <a:off x="889077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9"/>
            <p:cNvSpPr/>
            <p:nvPr/>
          </p:nvSpPr>
          <p:spPr>
            <a:xfrm>
              <a:off x="85762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9"/>
            <p:cNvSpPr/>
            <p:nvPr/>
          </p:nvSpPr>
          <p:spPr>
            <a:xfrm>
              <a:off x="889077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9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9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9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9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9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9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9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9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9"/>
            <p:cNvSpPr/>
            <p:nvPr/>
          </p:nvSpPr>
          <p:spPr>
            <a:xfrm>
              <a:off x="873425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9"/>
            <p:cNvSpPr/>
            <p:nvPr/>
          </p:nvSpPr>
          <p:spPr>
            <a:xfrm>
              <a:off x="85762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9"/>
            <p:cNvSpPr/>
            <p:nvPr/>
          </p:nvSpPr>
          <p:spPr>
            <a:xfrm>
              <a:off x="889077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9"/>
            <p:cNvSpPr/>
            <p:nvPr/>
          </p:nvSpPr>
          <p:spPr>
            <a:xfrm>
              <a:off x="85762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9"/>
            <p:cNvSpPr/>
            <p:nvPr/>
          </p:nvSpPr>
          <p:spPr>
            <a:xfrm>
              <a:off x="889077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9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9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9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9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9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9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9"/>
            <p:cNvSpPr/>
            <p:nvPr/>
          </p:nvSpPr>
          <p:spPr>
            <a:xfrm>
              <a:off x="873425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9"/>
            <p:cNvSpPr/>
            <p:nvPr/>
          </p:nvSpPr>
          <p:spPr>
            <a:xfrm>
              <a:off x="85762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9"/>
            <p:cNvSpPr/>
            <p:nvPr/>
          </p:nvSpPr>
          <p:spPr>
            <a:xfrm>
              <a:off x="889077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9"/>
            <p:cNvSpPr/>
            <p:nvPr/>
          </p:nvSpPr>
          <p:spPr>
            <a:xfrm>
              <a:off x="85762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9"/>
            <p:cNvSpPr/>
            <p:nvPr/>
          </p:nvSpPr>
          <p:spPr>
            <a:xfrm>
              <a:off x="889077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9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9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9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9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9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9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9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9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9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9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9"/>
            <p:cNvSpPr/>
            <p:nvPr/>
          </p:nvSpPr>
          <p:spPr>
            <a:xfrm>
              <a:off x="8106669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9"/>
            <p:cNvSpPr/>
            <p:nvPr/>
          </p:nvSpPr>
          <p:spPr>
            <a:xfrm>
              <a:off x="795014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9"/>
            <p:cNvSpPr/>
            <p:nvPr/>
          </p:nvSpPr>
          <p:spPr>
            <a:xfrm>
              <a:off x="826319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9"/>
            <p:cNvSpPr/>
            <p:nvPr/>
          </p:nvSpPr>
          <p:spPr>
            <a:xfrm>
              <a:off x="795014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9"/>
            <p:cNvSpPr/>
            <p:nvPr/>
          </p:nvSpPr>
          <p:spPr>
            <a:xfrm>
              <a:off x="826319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9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9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9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9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9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9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9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9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9"/>
            <p:cNvSpPr/>
            <p:nvPr/>
          </p:nvSpPr>
          <p:spPr>
            <a:xfrm>
              <a:off x="8106669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9"/>
            <p:cNvSpPr/>
            <p:nvPr/>
          </p:nvSpPr>
          <p:spPr>
            <a:xfrm>
              <a:off x="795014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9"/>
            <p:cNvSpPr/>
            <p:nvPr/>
          </p:nvSpPr>
          <p:spPr>
            <a:xfrm>
              <a:off x="826319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9"/>
            <p:cNvSpPr/>
            <p:nvPr/>
          </p:nvSpPr>
          <p:spPr>
            <a:xfrm>
              <a:off x="795014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9"/>
            <p:cNvSpPr/>
            <p:nvPr/>
          </p:nvSpPr>
          <p:spPr>
            <a:xfrm>
              <a:off x="826319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9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9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9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9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9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9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9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9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9"/>
            <p:cNvSpPr/>
            <p:nvPr/>
          </p:nvSpPr>
          <p:spPr>
            <a:xfrm>
              <a:off x="8106669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9"/>
            <p:cNvSpPr/>
            <p:nvPr/>
          </p:nvSpPr>
          <p:spPr>
            <a:xfrm>
              <a:off x="795014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9"/>
            <p:cNvSpPr/>
            <p:nvPr/>
          </p:nvSpPr>
          <p:spPr>
            <a:xfrm>
              <a:off x="826319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9"/>
            <p:cNvSpPr/>
            <p:nvPr/>
          </p:nvSpPr>
          <p:spPr>
            <a:xfrm>
              <a:off x="795014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9"/>
            <p:cNvSpPr/>
            <p:nvPr/>
          </p:nvSpPr>
          <p:spPr>
            <a:xfrm>
              <a:off x="826319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9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9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9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9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9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9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9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9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9"/>
            <p:cNvSpPr/>
            <p:nvPr/>
          </p:nvSpPr>
          <p:spPr>
            <a:xfrm>
              <a:off x="8106669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9"/>
            <p:cNvSpPr/>
            <p:nvPr/>
          </p:nvSpPr>
          <p:spPr>
            <a:xfrm>
              <a:off x="795014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9"/>
            <p:cNvSpPr/>
            <p:nvPr/>
          </p:nvSpPr>
          <p:spPr>
            <a:xfrm>
              <a:off x="826319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9"/>
            <p:cNvSpPr/>
            <p:nvPr/>
          </p:nvSpPr>
          <p:spPr>
            <a:xfrm>
              <a:off x="795014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9"/>
            <p:cNvSpPr/>
            <p:nvPr/>
          </p:nvSpPr>
          <p:spPr>
            <a:xfrm>
              <a:off x="826319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9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9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9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9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9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9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9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9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9"/>
            <p:cNvSpPr/>
            <p:nvPr/>
          </p:nvSpPr>
          <p:spPr>
            <a:xfrm>
              <a:off x="8106669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9"/>
            <p:cNvSpPr/>
            <p:nvPr/>
          </p:nvSpPr>
          <p:spPr>
            <a:xfrm>
              <a:off x="795014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9"/>
            <p:cNvSpPr/>
            <p:nvPr/>
          </p:nvSpPr>
          <p:spPr>
            <a:xfrm>
              <a:off x="826319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9"/>
            <p:cNvSpPr/>
            <p:nvPr/>
          </p:nvSpPr>
          <p:spPr>
            <a:xfrm>
              <a:off x="795014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9"/>
            <p:cNvSpPr/>
            <p:nvPr/>
          </p:nvSpPr>
          <p:spPr>
            <a:xfrm>
              <a:off x="826319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9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9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9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9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9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9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9"/>
            <p:cNvSpPr/>
            <p:nvPr/>
          </p:nvSpPr>
          <p:spPr>
            <a:xfrm>
              <a:off x="8106669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9"/>
            <p:cNvSpPr/>
            <p:nvPr/>
          </p:nvSpPr>
          <p:spPr>
            <a:xfrm>
              <a:off x="795014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9"/>
            <p:cNvSpPr/>
            <p:nvPr/>
          </p:nvSpPr>
          <p:spPr>
            <a:xfrm>
              <a:off x="826319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9"/>
            <p:cNvSpPr/>
            <p:nvPr/>
          </p:nvSpPr>
          <p:spPr>
            <a:xfrm>
              <a:off x="795014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9"/>
            <p:cNvSpPr/>
            <p:nvPr/>
          </p:nvSpPr>
          <p:spPr>
            <a:xfrm>
              <a:off x="826319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9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9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9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9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9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9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9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9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9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9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9"/>
            <p:cNvSpPr/>
            <p:nvPr/>
          </p:nvSpPr>
          <p:spPr>
            <a:xfrm>
              <a:off x="747908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9"/>
            <p:cNvSpPr/>
            <p:nvPr/>
          </p:nvSpPr>
          <p:spPr>
            <a:xfrm>
              <a:off x="732256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9"/>
            <p:cNvSpPr/>
            <p:nvPr/>
          </p:nvSpPr>
          <p:spPr>
            <a:xfrm>
              <a:off x="7635615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9"/>
            <p:cNvSpPr/>
            <p:nvPr/>
          </p:nvSpPr>
          <p:spPr>
            <a:xfrm>
              <a:off x="732256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9"/>
            <p:cNvSpPr/>
            <p:nvPr/>
          </p:nvSpPr>
          <p:spPr>
            <a:xfrm>
              <a:off x="7635615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9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9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9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9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9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9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9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9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9"/>
            <p:cNvSpPr/>
            <p:nvPr/>
          </p:nvSpPr>
          <p:spPr>
            <a:xfrm>
              <a:off x="747908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9"/>
            <p:cNvSpPr/>
            <p:nvPr/>
          </p:nvSpPr>
          <p:spPr>
            <a:xfrm>
              <a:off x="732256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9"/>
            <p:cNvSpPr/>
            <p:nvPr/>
          </p:nvSpPr>
          <p:spPr>
            <a:xfrm>
              <a:off x="7635615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9"/>
            <p:cNvSpPr/>
            <p:nvPr/>
          </p:nvSpPr>
          <p:spPr>
            <a:xfrm>
              <a:off x="732256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9"/>
            <p:cNvSpPr/>
            <p:nvPr/>
          </p:nvSpPr>
          <p:spPr>
            <a:xfrm>
              <a:off x="7635615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9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9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9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9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9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9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9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9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9"/>
            <p:cNvSpPr/>
            <p:nvPr/>
          </p:nvSpPr>
          <p:spPr>
            <a:xfrm>
              <a:off x="747908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9"/>
            <p:cNvSpPr/>
            <p:nvPr/>
          </p:nvSpPr>
          <p:spPr>
            <a:xfrm>
              <a:off x="732256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9"/>
            <p:cNvSpPr/>
            <p:nvPr/>
          </p:nvSpPr>
          <p:spPr>
            <a:xfrm>
              <a:off x="7635615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9"/>
            <p:cNvSpPr/>
            <p:nvPr/>
          </p:nvSpPr>
          <p:spPr>
            <a:xfrm>
              <a:off x="732256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9"/>
            <p:cNvSpPr/>
            <p:nvPr/>
          </p:nvSpPr>
          <p:spPr>
            <a:xfrm>
              <a:off x="7635615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9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9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9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9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9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9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9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9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9"/>
            <p:cNvSpPr/>
            <p:nvPr/>
          </p:nvSpPr>
          <p:spPr>
            <a:xfrm>
              <a:off x="747908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9"/>
            <p:cNvSpPr/>
            <p:nvPr/>
          </p:nvSpPr>
          <p:spPr>
            <a:xfrm>
              <a:off x="732256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9"/>
            <p:cNvSpPr/>
            <p:nvPr/>
          </p:nvSpPr>
          <p:spPr>
            <a:xfrm>
              <a:off x="7635615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9"/>
            <p:cNvSpPr/>
            <p:nvPr/>
          </p:nvSpPr>
          <p:spPr>
            <a:xfrm>
              <a:off x="732256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9"/>
            <p:cNvSpPr/>
            <p:nvPr/>
          </p:nvSpPr>
          <p:spPr>
            <a:xfrm>
              <a:off x="7635615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9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9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9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9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9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9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9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9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9"/>
            <p:cNvSpPr/>
            <p:nvPr/>
          </p:nvSpPr>
          <p:spPr>
            <a:xfrm>
              <a:off x="747908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9"/>
            <p:cNvSpPr/>
            <p:nvPr/>
          </p:nvSpPr>
          <p:spPr>
            <a:xfrm>
              <a:off x="732256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9"/>
            <p:cNvSpPr/>
            <p:nvPr/>
          </p:nvSpPr>
          <p:spPr>
            <a:xfrm>
              <a:off x="7635615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9"/>
            <p:cNvSpPr/>
            <p:nvPr/>
          </p:nvSpPr>
          <p:spPr>
            <a:xfrm>
              <a:off x="732256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9"/>
            <p:cNvSpPr/>
            <p:nvPr/>
          </p:nvSpPr>
          <p:spPr>
            <a:xfrm>
              <a:off x="7635615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9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9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9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9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9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9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9"/>
            <p:cNvSpPr/>
            <p:nvPr/>
          </p:nvSpPr>
          <p:spPr>
            <a:xfrm>
              <a:off x="747908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9"/>
            <p:cNvSpPr/>
            <p:nvPr/>
          </p:nvSpPr>
          <p:spPr>
            <a:xfrm>
              <a:off x="732256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9"/>
            <p:cNvSpPr/>
            <p:nvPr/>
          </p:nvSpPr>
          <p:spPr>
            <a:xfrm>
              <a:off x="7635615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9"/>
            <p:cNvSpPr/>
            <p:nvPr/>
          </p:nvSpPr>
          <p:spPr>
            <a:xfrm>
              <a:off x="732256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9"/>
            <p:cNvSpPr/>
            <p:nvPr/>
          </p:nvSpPr>
          <p:spPr>
            <a:xfrm>
              <a:off x="7635615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9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9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9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9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9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9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9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9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9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9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9"/>
            <p:cNvSpPr/>
            <p:nvPr/>
          </p:nvSpPr>
          <p:spPr>
            <a:xfrm>
              <a:off x="685015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9"/>
            <p:cNvSpPr/>
            <p:nvPr/>
          </p:nvSpPr>
          <p:spPr>
            <a:xfrm>
              <a:off x="669363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9"/>
            <p:cNvSpPr/>
            <p:nvPr/>
          </p:nvSpPr>
          <p:spPr>
            <a:xfrm>
              <a:off x="7008157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9"/>
            <p:cNvSpPr/>
            <p:nvPr/>
          </p:nvSpPr>
          <p:spPr>
            <a:xfrm>
              <a:off x="669363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9"/>
            <p:cNvSpPr/>
            <p:nvPr/>
          </p:nvSpPr>
          <p:spPr>
            <a:xfrm>
              <a:off x="7008157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9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9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9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9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9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9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9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9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9"/>
            <p:cNvSpPr/>
            <p:nvPr/>
          </p:nvSpPr>
          <p:spPr>
            <a:xfrm>
              <a:off x="685015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9"/>
            <p:cNvSpPr/>
            <p:nvPr/>
          </p:nvSpPr>
          <p:spPr>
            <a:xfrm>
              <a:off x="669363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9"/>
            <p:cNvSpPr/>
            <p:nvPr/>
          </p:nvSpPr>
          <p:spPr>
            <a:xfrm>
              <a:off x="7008157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9"/>
            <p:cNvSpPr/>
            <p:nvPr/>
          </p:nvSpPr>
          <p:spPr>
            <a:xfrm>
              <a:off x="669363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9"/>
            <p:cNvSpPr/>
            <p:nvPr/>
          </p:nvSpPr>
          <p:spPr>
            <a:xfrm>
              <a:off x="7008157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9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9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9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9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9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9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9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9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9"/>
            <p:cNvSpPr/>
            <p:nvPr/>
          </p:nvSpPr>
          <p:spPr>
            <a:xfrm>
              <a:off x="685015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9"/>
            <p:cNvSpPr/>
            <p:nvPr/>
          </p:nvSpPr>
          <p:spPr>
            <a:xfrm>
              <a:off x="669363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9"/>
            <p:cNvSpPr/>
            <p:nvPr/>
          </p:nvSpPr>
          <p:spPr>
            <a:xfrm>
              <a:off x="7008157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9"/>
            <p:cNvSpPr/>
            <p:nvPr/>
          </p:nvSpPr>
          <p:spPr>
            <a:xfrm>
              <a:off x="669363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9"/>
            <p:cNvSpPr/>
            <p:nvPr/>
          </p:nvSpPr>
          <p:spPr>
            <a:xfrm>
              <a:off x="7008157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9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9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9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9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9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9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9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9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9"/>
            <p:cNvSpPr/>
            <p:nvPr/>
          </p:nvSpPr>
          <p:spPr>
            <a:xfrm>
              <a:off x="685015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9"/>
            <p:cNvSpPr/>
            <p:nvPr/>
          </p:nvSpPr>
          <p:spPr>
            <a:xfrm>
              <a:off x="669363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9"/>
            <p:cNvSpPr/>
            <p:nvPr/>
          </p:nvSpPr>
          <p:spPr>
            <a:xfrm>
              <a:off x="7008157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9"/>
            <p:cNvSpPr/>
            <p:nvPr/>
          </p:nvSpPr>
          <p:spPr>
            <a:xfrm>
              <a:off x="669363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9"/>
            <p:cNvSpPr/>
            <p:nvPr/>
          </p:nvSpPr>
          <p:spPr>
            <a:xfrm>
              <a:off x="7008157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9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9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9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9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9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9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9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9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9"/>
            <p:cNvSpPr/>
            <p:nvPr/>
          </p:nvSpPr>
          <p:spPr>
            <a:xfrm>
              <a:off x="685015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9"/>
            <p:cNvSpPr/>
            <p:nvPr/>
          </p:nvSpPr>
          <p:spPr>
            <a:xfrm>
              <a:off x="669363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9"/>
            <p:cNvSpPr/>
            <p:nvPr/>
          </p:nvSpPr>
          <p:spPr>
            <a:xfrm>
              <a:off x="7008157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9"/>
            <p:cNvSpPr/>
            <p:nvPr/>
          </p:nvSpPr>
          <p:spPr>
            <a:xfrm>
              <a:off x="669363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9"/>
            <p:cNvSpPr/>
            <p:nvPr/>
          </p:nvSpPr>
          <p:spPr>
            <a:xfrm>
              <a:off x="7008157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9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9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9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9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9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9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9"/>
            <p:cNvSpPr/>
            <p:nvPr/>
          </p:nvSpPr>
          <p:spPr>
            <a:xfrm>
              <a:off x="685015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9"/>
            <p:cNvSpPr/>
            <p:nvPr/>
          </p:nvSpPr>
          <p:spPr>
            <a:xfrm>
              <a:off x="669363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9"/>
            <p:cNvSpPr/>
            <p:nvPr/>
          </p:nvSpPr>
          <p:spPr>
            <a:xfrm>
              <a:off x="7008157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9"/>
            <p:cNvSpPr/>
            <p:nvPr/>
          </p:nvSpPr>
          <p:spPr>
            <a:xfrm>
              <a:off x="669363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9"/>
            <p:cNvSpPr/>
            <p:nvPr/>
          </p:nvSpPr>
          <p:spPr>
            <a:xfrm>
              <a:off x="7008157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9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9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9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9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9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9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9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9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9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9"/>
            <p:cNvSpPr/>
            <p:nvPr/>
          </p:nvSpPr>
          <p:spPr>
            <a:xfrm>
              <a:off x="622257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9"/>
            <p:cNvSpPr/>
            <p:nvPr/>
          </p:nvSpPr>
          <p:spPr>
            <a:xfrm>
              <a:off x="60660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9"/>
            <p:cNvSpPr/>
            <p:nvPr/>
          </p:nvSpPr>
          <p:spPr>
            <a:xfrm>
              <a:off x="638057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9"/>
            <p:cNvSpPr/>
            <p:nvPr/>
          </p:nvSpPr>
          <p:spPr>
            <a:xfrm>
              <a:off x="60660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9"/>
            <p:cNvSpPr/>
            <p:nvPr/>
          </p:nvSpPr>
          <p:spPr>
            <a:xfrm>
              <a:off x="638057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9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9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9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9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9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9"/>
            <p:cNvSpPr/>
            <p:nvPr/>
          </p:nvSpPr>
          <p:spPr>
            <a:xfrm>
              <a:off x="622257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9"/>
            <p:cNvSpPr/>
            <p:nvPr/>
          </p:nvSpPr>
          <p:spPr>
            <a:xfrm>
              <a:off x="60660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9"/>
            <p:cNvSpPr/>
            <p:nvPr/>
          </p:nvSpPr>
          <p:spPr>
            <a:xfrm>
              <a:off x="638057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9"/>
            <p:cNvSpPr/>
            <p:nvPr/>
          </p:nvSpPr>
          <p:spPr>
            <a:xfrm>
              <a:off x="60660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9"/>
            <p:cNvSpPr/>
            <p:nvPr/>
          </p:nvSpPr>
          <p:spPr>
            <a:xfrm>
              <a:off x="638057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9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9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9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9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9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9"/>
            <p:cNvSpPr/>
            <p:nvPr/>
          </p:nvSpPr>
          <p:spPr>
            <a:xfrm>
              <a:off x="622257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9"/>
            <p:cNvSpPr/>
            <p:nvPr/>
          </p:nvSpPr>
          <p:spPr>
            <a:xfrm>
              <a:off x="60660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9"/>
            <p:cNvSpPr/>
            <p:nvPr/>
          </p:nvSpPr>
          <p:spPr>
            <a:xfrm>
              <a:off x="638057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9"/>
            <p:cNvSpPr/>
            <p:nvPr/>
          </p:nvSpPr>
          <p:spPr>
            <a:xfrm>
              <a:off x="60660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9"/>
            <p:cNvSpPr/>
            <p:nvPr/>
          </p:nvSpPr>
          <p:spPr>
            <a:xfrm>
              <a:off x="638057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9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9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9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9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9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9"/>
            <p:cNvSpPr/>
            <p:nvPr/>
          </p:nvSpPr>
          <p:spPr>
            <a:xfrm>
              <a:off x="622257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9"/>
            <p:cNvSpPr/>
            <p:nvPr/>
          </p:nvSpPr>
          <p:spPr>
            <a:xfrm>
              <a:off x="60660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9"/>
            <p:cNvSpPr/>
            <p:nvPr/>
          </p:nvSpPr>
          <p:spPr>
            <a:xfrm>
              <a:off x="638057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9"/>
            <p:cNvSpPr/>
            <p:nvPr/>
          </p:nvSpPr>
          <p:spPr>
            <a:xfrm>
              <a:off x="60660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9"/>
            <p:cNvSpPr/>
            <p:nvPr/>
          </p:nvSpPr>
          <p:spPr>
            <a:xfrm>
              <a:off x="638057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9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9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9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9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9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9"/>
            <p:cNvSpPr/>
            <p:nvPr/>
          </p:nvSpPr>
          <p:spPr>
            <a:xfrm>
              <a:off x="622257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9"/>
            <p:cNvSpPr/>
            <p:nvPr/>
          </p:nvSpPr>
          <p:spPr>
            <a:xfrm>
              <a:off x="60660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9"/>
            <p:cNvSpPr/>
            <p:nvPr/>
          </p:nvSpPr>
          <p:spPr>
            <a:xfrm>
              <a:off x="638057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9"/>
            <p:cNvSpPr/>
            <p:nvPr/>
          </p:nvSpPr>
          <p:spPr>
            <a:xfrm>
              <a:off x="60660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9"/>
            <p:cNvSpPr/>
            <p:nvPr/>
          </p:nvSpPr>
          <p:spPr>
            <a:xfrm>
              <a:off x="638057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9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9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9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9"/>
            <p:cNvSpPr/>
            <p:nvPr/>
          </p:nvSpPr>
          <p:spPr>
            <a:xfrm>
              <a:off x="622257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9"/>
            <p:cNvSpPr/>
            <p:nvPr/>
          </p:nvSpPr>
          <p:spPr>
            <a:xfrm>
              <a:off x="60660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9"/>
            <p:cNvSpPr/>
            <p:nvPr/>
          </p:nvSpPr>
          <p:spPr>
            <a:xfrm>
              <a:off x="638057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9"/>
            <p:cNvSpPr/>
            <p:nvPr/>
          </p:nvSpPr>
          <p:spPr>
            <a:xfrm>
              <a:off x="60660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9"/>
            <p:cNvSpPr/>
            <p:nvPr/>
          </p:nvSpPr>
          <p:spPr>
            <a:xfrm>
              <a:off x="638057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9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9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9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9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9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9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9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9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9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9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9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9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9"/>
            <p:cNvSpPr/>
            <p:nvPr/>
          </p:nvSpPr>
          <p:spPr>
            <a:xfrm>
              <a:off x="873425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9"/>
            <p:cNvSpPr/>
            <p:nvPr/>
          </p:nvSpPr>
          <p:spPr>
            <a:xfrm>
              <a:off x="85762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9"/>
            <p:cNvSpPr/>
            <p:nvPr/>
          </p:nvSpPr>
          <p:spPr>
            <a:xfrm>
              <a:off x="889077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9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9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9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9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9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9"/>
            <p:cNvSpPr/>
            <p:nvPr/>
          </p:nvSpPr>
          <p:spPr>
            <a:xfrm>
              <a:off x="873425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9"/>
            <p:cNvSpPr/>
            <p:nvPr/>
          </p:nvSpPr>
          <p:spPr>
            <a:xfrm>
              <a:off x="85762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9"/>
            <p:cNvSpPr/>
            <p:nvPr/>
          </p:nvSpPr>
          <p:spPr>
            <a:xfrm>
              <a:off x="889077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9"/>
            <p:cNvSpPr/>
            <p:nvPr/>
          </p:nvSpPr>
          <p:spPr>
            <a:xfrm>
              <a:off x="85762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9"/>
            <p:cNvSpPr/>
            <p:nvPr/>
          </p:nvSpPr>
          <p:spPr>
            <a:xfrm>
              <a:off x="889077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9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9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9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9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9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9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9"/>
            <p:cNvSpPr/>
            <p:nvPr/>
          </p:nvSpPr>
          <p:spPr>
            <a:xfrm>
              <a:off x="873425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9"/>
            <p:cNvSpPr/>
            <p:nvPr/>
          </p:nvSpPr>
          <p:spPr>
            <a:xfrm>
              <a:off x="85762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9"/>
            <p:cNvSpPr/>
            <p:nvPr/>
          </p:nvSpPr>
          <p:spPr>
            <a:xfrm>
              <a:off x="889077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9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9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9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9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9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9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9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9"/>
            <p:cNvSpPr/>
            <p:nvPr/>
          </p:nvSpPr>
          <p:spPr>
            <a:xfrm>
              <a:off x="8106669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9"/>
            <p:cNvSpPr/>
            <p:nvPr/>
          </p:nvSpPr>
          <p:spPr>
            <a:xfrm>
              <a:off x="795014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9"/>
            <p:cNvSpPr/>
            <p:nvPr/>
          </p:nvSpPr>
          <p:spPr>
            <a:xfrm>
              <a:off x="826319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9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9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9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9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9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9"/>
            <p:cNvSpPr/>
            <p:nvPr/>
          </p:nvSpPr>
          <p:spPr>
            <a:xfrm>
              <a:off x="8106669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9"/>
            <p:cNvSpPr/>
            <p:nvPr/>
          </p:nvSpPr>
          <p:spPr>
            <a:xfrm>
              <a:off x="795014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9"/>
            <p:cNvSpPr/>
            <p:nvPr/>
          </p:nvSpPr>
          <p:spPr>
            <a:xfrm>
              <a:off x="826319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9"/>
            <p:cNvSpPr/>
            <p:nvPr/>
          </p:nvSpPr>
          <p:spPr>
            <a:xfrm>
              <a:off x="795014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9"/>
            <p:cNvSpPr/>
            <p:nvPr/>
          </p:nvSpPr>
          <p:spPr>
            <a:xfrm>
              <a:off x="826319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9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9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9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9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9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9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9"/>
            <p:cNvSpPr/>
            <p:nvPr/>
          </p:nvSpPr>
          <p:spPr>
            <a:xfrm>
              <a:off x="8106669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9"/>
            <p:cNvSpPr/>
            <p:nvPr/>
          </p:nvSpPr>
          <p:spPr>
            <a:xfrm>
              <a:off x="795014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9"/>
            <p:cNvSpPr/>
            <p:nvPr/>
          </p:nvSpPr>
          <p:spPr>
            <a:xfrm>
              <a:off x="826319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9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9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9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9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9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9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9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9"/>
            <p:cNvSpPr/>
            <p:nvPr/>
          </p:nvSpPr>
          <p:spPr>
            <a:xfrm>
              <a:off x="747908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9"/>
            <p:cNvSpPr/>
            <p:nvPr/>
          </p:nvSpPr>
          <p:spPr>
            <a:xfrm>
              <a:off x="732256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9"/>
            <p:cNvSpPr/>
            <p:nvPr/>
          </p:nvSpPr>
          <p:spPr>
            <a:xfrm>
              <a:off x="7635615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9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9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9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9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9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9"/>
            <p:cNvSpPr/>
            <p:nvPr/>
          </p:nvSpPr>
          <p:spPr>
            <a:xfrm>
              <a:off x="747908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9"/>
            <p:cNvSpPr/>
            <p:nvPr/>
          </p:nvSpPr>
          <p:spPr>
            <a:xfrm>
              <a:off x="732256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9"/>
            <p:cNvSpPr/>
            <p:nvPr/>
          </p:nvSpPr>
          <p:spPr>
            <a:xfrm>
              <a:off x="7635615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9"/>
            <p:cNvSpPr/>
            <p:nvPr/>
          </p:nvSpPr>
          <p:spPr>
            <a:xfrm>
              <a:off x="732256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9"/>
            <p:cNvSpPr/>
            <p:nvPr/>
          </p:nvSpPr>
          <p:spPr>
            <a:xfrm>
              <a:off x="7635615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9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9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9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9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9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9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9"/>
            <p:cNvSpPr/>
            <p:nvPr/>
          </p:nvSpPr>
          <p:spPr>
            <a:xfrm>
              <a:off x="747908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9"/>
            <p:cNvSpPr/>
            <p:nvPr/>
          </p:nvSpPr>
          <p:spPr>
            <a:xfrm>
              <a:off x="732256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9"/>
            <p:cNvSpPr/>
            <p:nvPr/>
          </p:nvSpPr>
          <p:spPr>
            <a:xfrm>
              <a:off x="7635615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9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9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9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9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9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9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9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9"/>
            <p:cNvSpPr/>
            <p:nvPr/>
          </p:nvSpPr>
          <p:spPr>
            <a:xfrm>
              <a:off x="685015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9"/>
            <p:cNvSpPr/>
            <p:nvPr/>
          </p:nvSpPr>
          <p:spPr>
            <a:xfrm>
              <a:off x="669363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9"/>
            <p:cNvSpPr/>
            <p:nvPr/>
          </p:nvSpPr>
          <p:spPr>
            <a:xfrm>
              <a:off x="7008157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9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9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9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9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9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9"/>
            <p:cNvSpPr/>
            <p:nvPr/>
          </p:nvSpPr>
          <p:spPr>
            <a:xfrm>
              <a:off x="685015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9"/>
            <p:cNvSpPr/>
            <p:nvPr/>
          </p:nvSpPr>
          <p:spPr>
            <a:xfrm>
              <a:off x="669363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9"/>
            <p:cNvSpPr/>
            <p:nvPr/>
          </p:nvSpPr>
          <p:spPr>
            <a:xfrm>
              <a:off x="7008157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9"/>
            <p:cNvSpPr/>
            <p:nvPr/>
          </p:nvSpPr>
          <p:spPr>
            <a:xfrm>
              <a:off x="669363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9"/>
            <p:cNvSpPr/>
            <p:nvPr/>
          </p:nvSpPr>
          <p:spPr>
            <a:xfrm>
              <a:off x="7008157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9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9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9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9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9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9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9"/>
            <p:cNvSpPr/>
            <p:nvPr/>
          </p:nvSpPr>
          <p:spPr>
            <a:xfrm>
              <a:off x="685015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9"/>
            <p:cNvSpPr/>
            <p:nvPr/>
          </p:nvSpPr>
          <p:spPr>
            <a:xfrm>
              <a:off x="669363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9"/>
            <p:cNvSpPr/>
            <p:nvPr/>
          </p:nvSpPr>
          <p:spPr>
            <a:xfrm>
              <a:off x="7008157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9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9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9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9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9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9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9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9"/>
            <p:cNvSpPr/>
            <p:nvPr/>
          </p:nvSpPr>
          <p:spPr>
            <a:xfrm>
              <a:off x="622257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9"/>
            <p:cNvSpPr/>
            <p:nvPr/>
          </p:nvSpPr>
          <p:spPr>
            <a:xfrm>
              <a:off x="60660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9"/>
            <p:cNvSpPr/>
            <p:nvPr/>
          </p:nvSpPr>
          <p:spPr>
            <a:xfrm>
              <a:off x="638057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9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9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9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9"/>
            <p:cNvSpPr/>
            <p:nvPr/>
          </p:nvSpPr>
          <p:spPr>
            <a:xfrm>
              <a:off x="622257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9"/>
            <p:cNvSpPr/>
            <p:nvPr/>
          </p:nvSpPr>
          <p:spPr>
            <a:xfrm>
              <a:off x="60660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9"/>
            <p:cNvSpPr/>
            <p:nvPr/>
          </p:nvSpPr>
          <p:spPr>
            <a:xfrm>
              <a:off x="638057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9"/>
            <p:cNvSpPr/>
            <p:nvPr/>
          </p:nvSpPr>
          <p:spPr>
            <a:xfrm>
              <a:off x="60660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9"/>
            <p:cNvSpPr/>
            <p:nvPr/>
          </p:nvSpPr>
          <p:spPr>
            <a:xfrm>
              <a:off x="638057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9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9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9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9"/>
            <p:cNvSpPr/>
            <p:nvPr/>
          </p:nvSpPr>
          <p:spPr>
            <a:xfrm>
              <a:off x="622257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9"/>
            <p:cNvSpPr/>
            <p:nvPr/>
          </p:nvSpPr>
          <p:spPr>
            <a:xfrm>
              <a:off x="60660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9"/>
            <p:cNvSpPr/>
            <p:nvPr/>
          </p:nvSpPr>
          <p:spPr>
            <a:xfrm>
              <a:off x="638057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9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9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87" name="Google Shape;3287;p9"/>
          <p:cNvSpPr txBox="1"/>
          <p:nvPr>
            <p:ph type="title"/>
          </p:nvPr>
        </p:nvSpPr>
        <p:spPr>
          <a:xfrm>
            <a:off x="4592401" y="1764975"/>
            <a:ext cx="3001500" cy="8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3288" name="Google Shape;3288;p9"/>
          <p:cNvSpPr txBox="1"/>
          <p:nvPr>
            <p:ph idx="1" type="subTitle"/>
          </p:nvPr>
        </p:nvSpPr>
        <p:spPr>
          <a:xfrm>
            <a:off x="4592401" y="2488150"/>
            <a:ext cx="3001500" cy="119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solidFill>
          <a:schemeClr val="accent2"/>
        </a:solidFill>
      </p:bgPr>
    </p:bg>
    <p:spTree>
      <p:nvGrpSpPr>
        <p:cNvPr id="3289" name="Shape 3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0" name="Google Shape;3290;p10"/>
          <p:cNvSpPr txBox="1"/>
          <p:nvPr>
            <p:ph type="title"/>
          </p:nvPr>
        </p:nvSpPr>
        <p:spPr>
          <a:xfrm>
            <a:off x="5217275" y="457200"/>
            <a:ext cx="3286200" cy="15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accent3"/>
        </a:solidFill>
      </p:bgPr>
    </p:bg>
    <p:spTree>
      <p:nvGrpSpPr>
        <p:cNvPr id="3291" name="Shape 3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2" name="Google Shape;3292;p11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3293" name="Google Shape;3293;p11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11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11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11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11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11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11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11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11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11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11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11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11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11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11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11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11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11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11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11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11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11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11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11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11"/>
            <p:cNvSpPr/>
            <p:nvPr/>
          </p:nvSpPr>
          <p:spPr>
            <a:xfrm>
              <a:off x="559500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11"/>
            <p:cNvSpPr/>
            <p:nvPr/>
          </p:nvSpPr>
          <p:spPr>
            <a:xfrm>
              <a:off x="54370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11"/>
            <p:cNvSpPr/>
            <p:nvPr/>
          </p:nvSpPr>
          <p:spPr>
            <a:xfrm>
              <a:off x="575153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11"/>
            <p:cNvSpPr/>
            <p:nvPr/>
          </p:nvSpPr>
          <p:spPr>
            <a:xfrm>
              <a:off x="54370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11"/>
            <p:cNvSpPr/>
            <p:nvPr/>
          </p:nvSpPr>
          <p:spPr>
            <a:xfrm>
              <a:off x="575153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11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11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11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11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11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11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11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11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11"/>
            <p:cNvSpPr/>
            <p:nvPr/>
          </p:nvSpPr>
          <p:spPr>
            <a:xfrm>
              <a:off x="559500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11"/>
            <p:cNvSpPr/>
            <p:nvPr/>
          </p:nvSpPr>
          <p:spPr>
            <a:xfrm>
              <a:off x="54370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11"/>
            <p:cNvSpPr/>
            <p:nvPr/>
          </p:nvSpPr>
          <p:spPr>
            <a:xfrm>
              <a:off x="575153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11"/>
            <p:cNvSpPr/>
            <p:nvPr/>
          </p:nvSpPr>
          <p:spPr>
            <a:xfrm>
              <a:off x="54370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11"/>
            <p:cNvSpPr/>
            <p:nvPr/>
          </p:nvSpPr>
          <p:spPr>
            <a:xfrm>
              <a:off x="575153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11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11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11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11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11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11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11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11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11"/>
            <p:cNvSpPr/>
            <p:nvPr/>
          </p:nvSpPr>
          <p:spPr>
            <a:xfrm>
              <a:off x="559500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11"/>
            <p:cNvSpPr/>
            <p:nvPr/>
          </p:nvSpPr>
          <p:spPr>
            <a:xfrm>
              <a:off x="54370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11"/>
            <p:cNvSpPr/>
            <p:nvPr/>
          </p:nvSpPr>
          <p:spPr>
            <a:xfrm>
              <a:off x="575153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11"/>
            <p:cNvSpPr/>
            <p:nvPr/>
          </p:nvSpPr>
          <p:spPr>
            <a:xfrm>
              <a:off x="54370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11"/>
            <p:cNvSpPr/>
            <p:nvPr/>
          </p:nvSpPr>
          <p:spPr>
            <a:xfrm>
              <a:off x="575153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11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11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11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11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11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11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11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11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11"/>
            <p:cNvSpPr/>
            <p:nvPr/>
          </p:nvSpPr>
          <p:spPr>
            <a:xfrm>
              <a:off x="559500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11"/>
            <p:cNvSpPr/>
            <p:nvPr/>
          </p:nvSpPr>
          <p:spPr>
            <a:xfrm>
              <a:off x="54370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11"/>
            <p:cNvSpPr/>
            <p:nvPr/>
          </p:nvSpPr>
          <p:spPr>
            <a:xfrm>
              <a:off x="575153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11"/>
            <p:cNvSpPr/>
            <p:nvPr/>
          </p:nvSpPr>
          <p:spPr>
            <a:xfrm>
              <a:off x="54370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11"/>
            <p:cNvSpPr/>
            <p:nvPr/>
          </p:nvSpPr>
          <p:spPr>
            <a:xfrm>
              <a:off x="575153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11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11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11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11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11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11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11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11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11"/>
            <p:cNvSpPr/>
            <p:nvPr/>
          </p:nvSpPr>
          <p:spPr>
            <a:xfrm>
              <a:off x="559500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11"/>
            <p:cNvSpPr/>
            <p:nvPr/>
          </p:nvSpPr>
          <p:spPr>
            <a:xfrm>
              <a:off x="54370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11"/>
            <p:cNvSpPr/>
            <p:nvPr/>
          </p:nvSpPr>
          <p:spPr>
            <a:xfrm>
              <a:off x="575153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11"/>
            <p:cNvSpPr/>
            <p:nvPr/>
          </p:nvSpPr>
          <p:spPr>
            <a:xfrm>
              <a:off x="54370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11"/>
            <p:cNvSpPr/>
            <p:nvPr/>
          </p:nvSpPr>
          <p:spPr>
            <a:xfrm>
              <a:off x="575153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11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11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11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11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11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11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11"/>
            <p:cNvSpPr/>
            <p:nvPr/>
          </p:nvSpPr>
          <p:spPr>
            <a:xfrm>
              <a:off x="559500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11"/>
            <p:cNvSpPr/>
            <p:nvPr/>
          </p:nvSpPr>
          <p:spPr>
            <a:xfrm>
              <a:off x="54370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11"/>
            <p:cNvSpPr/>
            <p:nvPr/>
          </p:nvSpPr>
          <p:spPr>
            <a:xfrm>
              <a:off x="575153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11"/>
            <p:cNvSpPr/>
            <p:nvPr/>
          </p:nvSpPr>
          <p:spPr>
            <a:xfrm>
              <a:off x="54370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11"/>
            <p:cNvSpPr/>
            <p:nvPr/>
          </p:nvSpPr>
          <p:spPr>
            <a:xfrm>
              <a:off x="575153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11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11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11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11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11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11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11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11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11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11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11"/>
            <p:cNvSpPr/>
            <p:nvPr/>
          </p:nvSpPr>
          <p:spPr>
            <a:xfrm>
              <a:off x="496742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11"/>
            <p:cNvSpPr/>
            <p:nvPr/>
          </p:nvSpPr>
          <p:spPr>
            <a:xfrm>
              <a:off x="481090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11"/>
            <p:cNvSpPr/>
            <p:nvPr/>
          </p:nvSpPr>
          <p:spPr>
            <a:xfrm>
              <a:off x="51239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11"/>
            <p:cNvSpPr/>
            <p:nvPr/>
          </p:nvSpPr>
          <p:spPr>
            <a:xfrm>
              <a:off x="481090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11"/>
            <p:cNvSpPr/>
            <p:nvPr/>
          </p:nvSpPr>
          <p:spPr>
            <a:xfrm>
              <a:off x="51239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11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11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11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11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11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11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11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11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11"/>
            <p:cNvSpPr/>
            <p:nvPr/>
          </p:nvSpPr>
          <p:spPr>
            <a:xfrm>
              <a:off x="496742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11"/>
            <p:cNvSpPr/>
            <p:nvPr/>
          </p:nvSpPr>
          <p:spPr>
            <a:xfrm>
              <a:off x="481090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11"/>
            <p:cNvSpPr/>
            <p:nvPr/>
          </p:nvSpPr>
          <p:spPr>
            <a:xfrm>
              <a:off x="51239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11"/>
            <p:cNvSpPr/>
            <p:nvPr/>
          </p:nvSpPr>
          <p:spPr>
            <a:xfrm>
              <a:off x="481090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11"/>
            <p:cNvSpPr/>
            <p:nvPr/>
          </p:nvSpPr>
          <p:spPr>
            <a:xfrm>
              <a:off x="51239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11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11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11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11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11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11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11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11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11"/>
            <p:cNvSpPr/>
            <p:nvPr/>
          </p:nvSpPr>
          <p:spPr>
            <a:xfrm>
              <a:off x="496742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11"/>
            <p:cNvSpPr/>
            <p:nvPr/>
          </p:nvSpPr>
          <p:spPr>
            <a:xfrm>
              <a:off x="481090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11"/>
            <p:cNvSpPr/>
            <p:nvPr/>
          </p:nvSpPr>
          <p:spPr>
            <a:xfrm>
              <a:off x="51239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11"/>
            <p:cNvSpPr/>
            <p:nvPr/>
          </p:nvSpPr>
          <p:spPr>
            <a:xfrm>
              <a:off x="481090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11"/>
            <p:cNvSpPr/>
            <p:nvPr/>
          </p:nvSpPr>
          <p:spPr>
            <a:xfrm>
              <a:off x="51239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11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11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11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11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11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11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11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11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11"/>
            <p:cNvSpPr/>
            <p:nvPr/>
          </p:nvSpPr>
          <p:spPr>
            <a:xfrm>
              <a:off x="496742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11"/>
            <p:cNvSpPr/>
            <p:nvPr/>
          </p:nvSpPr>
          <p:spPr>
            <a:xfrm>
              <a:off x="481090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11"/>
            <p:cNvSpPr/>
            <p:nvPr/>
          </p:nvSpPr>
          <p:spPr>
            <a:xfrm>
              <a:off x="51239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11"/>
            <p:cNvSpPr/>
            <p:nvPr/>
          </p:nvSpPr>
          <p:spPr>
            <a:xfrm>
              <a:off x="481090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11"/>
            <p:cNvSpPr/>
            <p:nvPr/>
          </p:nvSpPr>
          <p:spPr>
            <a:xfrm>
              <a:off x="51239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11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11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11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11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11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11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11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11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11"/>
            <p:cNvSpPr/>
            <p:nvPr/>
          </p:nvSpPr>
          <p:spPr>
            <a:xfrm>
              <a:off x="496742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11"/>
            <p:cNvSpPr/>
            <p:nvPr/>
          </p:nvSpPr>
          <p:spPr>
            <a:xfrm>
              <a:off x="481090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11"/>
            <p:cNvSpPr/>
            <p:nvPr/>
          </p:nvSpPr>
          <p:spPr>
            <a:xfrm>
              <a:off x="51239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11"/>
            <p:cNvSpPr/>
            <p:nvPr/>
          </p:nvSpPr>
          <p:spPr>
            <a:xfrm>
              <a:off x="481090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11"/>
            <p:cNvSpPr/>
            <p:nvPr/>
          </p:nvSpPr>
          <p:spPr>
            <a:xfrm>
              <a:off x="51239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11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11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11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11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11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11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11"/>
            <p:cNvSpPr/>
            <p:nvPr/>
          </p:nvSpPr>
          <p:spPr>
            <a:xfrm>
              <a:off x="496742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11"/>
            <p:cNvSpPr/>
            <p:nvPr/>
          </p:nvSpPr>
          <p:spPr>
            <a:xfrm>
              <a:off x="481090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11"/>
            <p:cNvSpPr/>
            <p:nvPr/>
          </p:nvSpPr>
          <p:spPr>
            <a:xfrm>
              <a:off x="51239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11"/>
            <p:cNvSpPr/>
            <p:nvPr/>
          </p:nvSpPr>
          <p:spPr>
            <a:xfrm>
              <a:off x="481090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11"/>
            <p:cNvSpPr/>
            <p:nvPr/>
          </p:nvSpPr>
          <p:spPr>
            <a:xfrm>
              <a:off x="51239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11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11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11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11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11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11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11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11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11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11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11"/>
            <p:cNvSpPr/>
            <p:nvPr/>
          </p:nvSpPr>
          <p:spPr>
            <a:xfrm>
              <a:off x="433984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11"/>
            <p:cNvSpPr/>
            <p:nvPr/>
          </p:nvSpPr>
          <p:spPr>
            <a:xfrm>
              <a:off x="41833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11"/>
            <p:cNvSpPr/>
            <p:nvPr/>
          </p:nvSpPr>
          <p:spPr>
            <a:xfrm>
              <a:off x="4496373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11"/>
            <p:cNvSpPr/>
            <p:nvPr/>
          </p:nvSpPr>
          <p:spPr>
            <a:xfrm>
              <a:off x="41833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11"/>
            <p:cNvSpPr/>
            <p:nvPr/>
          </p:nvSpPr>
          <p:spPr>
            <a:xfrm>
              <a:off x="4496373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11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11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11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11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11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11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11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11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11"/>
            <p:cNvSpPr/>
            <p:nvPr/>
          </p:nvSpPr>
          <p:spPr>
            <a:xfrm>
              <a:off x="433984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11"/>
            <p:cNvSpPr/>
            <p:nvPr/>
          </p:nvSpPr>
          <p:spPr>
            <a:xfrm>
              <a:off x="41833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11"/>
            <p:cNvSpPr/>
            <p:nvPr/>
          </p:nvSpPr>
          <p:spPr>
            <a:xfrm>
              <a:off x="4496373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11"/>
            <p:cNvSpPr/>
            <p:nvPr/>
          </p:nvSpPr>
          <p:spPr>
            <a:xfrm>
              <a:off x="41833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11"/>
            <p:cNvSpPr/>
            <p:nvPr/>
          </p:nvSpPr>
          <p:spPr>
            <a:xfrm>
              <a:off x="4496373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11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11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11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11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11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11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11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11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11"/>
            <p:cNvSpPr/>
            <p:nvPr/>
          </p:nvSpPr>
          <p:spPr>
            <a:xfrm>
              <a:off x="433984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11"/>
            <p:cNvSpPr/>
            <p:nvPr/>
          </p:nvSpPr>
          <p:spPr>
            <a:xfrm>
              <a:off x="41833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11"/>
            <p:cNvSpPr/>
            <p:nvPr/>
          </p:nvSpPr>
          <p:spPr>
            <a:xfrm>
              <a:off x="4496373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11"/>
            <p:cNvSpPr/>
            <p:nvPr/>
          </p:nvSpPr>
          <p:spPr>
            <a:xfrm>
              <a:off x="41833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11"/>
            <p:cNvSpPr/>
            <p:nvPr/>
          </p:nvSpPr>
          <p:spPr>
            <a:xfrm>
              <a:off x="4496373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11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11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11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11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11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11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11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11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11"/>
            <p:cNvSpPr/>
            <p:nvPr/>
          </p:nvSpPr>
          <p:spPr>
            <a:xfrm>
              <a:off x="433984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11"/>
            <p:cNvSpPr/>
            <p:nvPr/>
          </p:nvSpPr>
          <p:spPr>
            <a:xfrm>
              <a:off x="41833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11"/>
            <p:cNvSpPr/>
            <p:nvPr/>
          </p:nvSpPr>
          <p:spPr>
            <a:xfrm>
              <a:off x="4496373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11"/>
            <p:cNvSpPr/>
            <p:nvPr/>
          </p:nvSpPr>
          <p:spPr>
            <a:xfrm>
              <a:off x="41833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11"/>
            <p:cNvSpPr/>
            <p:nvPr/>
          </p:nvSpPr>
          <p:spPr>
            <a:xfrm>
              <a:off x="4496373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11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11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11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11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11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11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11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11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11"/>
            <p:cNvSpPr/>
            <p:nvPr/>
          </p:nvSpPr>
          <p:spPr>
            <a:xfrm>
              <a:off x="433984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11"/>
            <p:cNvSpPr/>
            <p:nvPr/>
          </p:nvSpPr>
          <p:spPr>
            <a:xfrm>
              <a:off x="41833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11"/>
            <p:cNvSpPr/>
            <p:nvPr/>
          </p:nvSpPr>
          <p:spPr>
            <a:xfrm>
              <a:off x="4496373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11"/>
            <p:cNvSpPr/>
            <p:nvPr/>
          </p:nvSpPr>
          <p:spPr>
            <a:xfrm>
              <a:off x="41833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11"/>
            <p:cNvSpPr/>
            <p:nvPr/>
          </p:nvSpPr>
          <p:spPr>
            <a:xfrm>
              <a:off x="4496373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11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11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11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11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11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11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11"/>
            <p:cNvSpPr/>
            <p:nvPr/>
          </p:nvSpPr>
          <p:spPr>
            <a:xfrm>
              <a:off x="433984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11"/>
            <p:cNvSpPr/>
            <p:nvPr/>
          </p:nvSpPr>
          <p:spPr>
            <a:xfrm>
              <a:off x="41833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11"/>
            <p:cNvSpPr/>
            <p:nvPr/>
          </p:nvSpPr>
          <p:spPr>
            <a:xfrm>
              <a:off x="4496373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11"/>
            <p:cNvSpPr/>
            <p:nvPr/>
          </p:nvSpPr>
          <p:spPr>
            <a:xfrm>
              <a:off x="41833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11"/>
            <p:cNvSpPr/>
            <p:nvPr/>
          </p:nvSpPr>
          <p:spPr>
            <a:xfrm>
              <a:off x="4496373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11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11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11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11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11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11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11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11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11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11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11"/>
            <p:cNvSpPr/>
            <p:nvPr/>
          </p:nvSpPr>
          <p:spPr>
            <a:xfrm>
              <a:off x="371091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11"/>
            <p:cNvSpPr/>
            <p:nvPr/>
          </p:nvSpPr>
          <p:spPr>
            <a:xfrm>
              <a:off x="355438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11"/>
            <p:cNvSpPr/>
            <p:nvPr/>
          </p:nvSpPr>
          <p:spPr>
            <a:xfrm>
              <a:off x="386891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11"/>
            <p:cNvSpPr/>
            <p:nvPr/>
          </p:nvSpPr>
          <p:spPr>
            <a:xfrm>
              <a:off x="355438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11"/>
            <p:cNvSpPr/>
            <p:nvPr/>
          </p:nvSpPr>
          <p:spPr>
            <a:xfrm>
              <a:off x="386891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11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11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11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11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11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11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11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11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11"/>
            <p:cNvSpPr/>
            <p:nvPr/>
          </p:nvSpPr>
          <p:spPr>
            <a:xfrm>
              <a:off x="371091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11"/>
            <p:cNvSpPr/>
            <p:nvPr/>
          </p:nvSpPr>
          <p:spPr>
            <a:xfrm>
              <a:off x="355438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11"/>
            <p:cNvSpPr/>
            <p:nvPr/>
          </p:nvSpPr>
          <p:spPr>
            <a:xfrm>
              <a:off x="386891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11"/>
            <p:cNvSpPr/>
            <p:nvPr/>
          </p:nvSpPr>
          <p:spPr>
            <a:xfrm>
              <a:off x="355438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11"/>
            <p:cNvSpPr/>
            <p:nvPr/>
          </p:nvSpPr>
          <p:spPr>
            <a:xfrm>
              <a:off x="386891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11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11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11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11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11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11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11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11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11"/>
            <p:cNvSpPr/>
            <p:nvPr/>
          </p:nvSpPr>
          <p:spPr>
            <a:xfrm>
              <a:off x="371091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11"/>
            <p:cNvSpPr/>
            <p:nvPr/>
          </p:nvSpPr>
          <p:spPr>
            <a:xfrm>
              <a:off x="355438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11"/>
            <p:cNvSpPr/>
            <p:nvPr/>
          </p:nvSpPr>
          <p:spPr>
            <a:xfrm>
              <a:off x="386891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11"/>
            <p:cNvSpPr/>
            <p:nvPr/>
          </p:nvSpPr>
          <p:spPr>
            <a:xfrm>
              <a:off x="355438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11"/>
            <p:cNvSpPr/>
            <p:nvPr/>
          </p:nvSpPr>
          <p:spPr>
            <a:xfrm>
              <a:off x="386891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11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11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11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11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11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11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11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11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11"/>
            <p:cNvSpPr/>
            <p:nvPr/>
          </p:nvSpPr>
          <p:spPr>
            <a:xfrm>
              <a:off x="371091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11"/>
            <p:cNvSpPr/>
            <p:nvPr/>
          </p:nvSpPr>
          <p:spPr>
            <a:xfrm>
              <a:off x="355438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11"/>
            <p:cNvSpPr/>
            <p:nvPr/>
          </p:nvSpPr>
          <p:spPr>
            <a:xfrm>
              <a:off x="386891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11"/>
            <p:cNvSpPr/>
            <p:nvPr/>
          </p:nvSpPr>
          <p:spPr>
            <a:xfrm>
              <a:off x="355438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11"/>
            <p:cNvSpPr/>
            <p:nvPr/>
          </p:nvSpPr>
          <p:spPr>
            <a:xfrm>
              <a:off x="386891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11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11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11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11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11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11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11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11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11"/>
            <p:cNvSpPr/>
            <p:nvPr/>
          </p:nvSpPr>
          <p:spPr>
            <a:xfrm>
              <a:off x="371091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11"/>
            <p:cNvSpPr/>
            <p:nvPr/>
          </p:nvSpPr>
          <p:spPr>
            <a:xfrm>
              <a:off x="355438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11"/>
            <p:cNvSpPr/>
            <p:nvPr/>
          </p:nvSpPr>
          <p:spPr>
            <a:xfrm>
              <a:off x="386891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11"/>
            <p:cNvSpPr/>
            <p:nvPr/>
          </p:nvSpPr>
          <p:spPr>
            <a:xfrm>
              <a:off x="355438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11"/>
            <p:cNvSpPr/>
            <p:nvPr/>
          </p:nvSpPr>
          <p:spPr>
            <a:xfrm>
              <a:off x="386891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11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11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11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11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11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11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11"/>
            <p:cNvSpPr/>
            <p:nvPr/>
          </p:nvSpPr>
          <p:spPr>
            <a:xfrm>
              <a:off x="371091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11"/>
            <p:cNvSpPr/>
            <p:nvPr/>
          </p:nvSpPr>
          <p:spPr>
            <a:xfrm>
              <a:off x="355438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11"/>
            <p:cNvSpPr/>
            <p:nvPr/>
          </p:nvSpPr>
          <p:spPr>
            <a:xfrm>
              <a:off x="386891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11"/>
            <p:cNvSpPr/>
            <p:nvPr/>
          </p:nvSpPr>
          <p:spPr>
            <a:xfrm>
              <a:off x="355438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11"/>
            <p:cNvSpPr/>
            <p:nvPr/>
          </p:nvSpPr>
          <p:spPr>
            <a:xfrm>
              <a:off x="386891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11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11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11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11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11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11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11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11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11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11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11"/>
            <p:cNvSpPr/>
            <p:nvPr/>
          </p:nvSpPr>
          <p:spPr>
            <a:xfrm>
              <a:off x="30833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11"/>
            <p:cNvSpPr/>
            <p:nvPr/>
          </p:nvSpPr>
          <p:spPr>
            <a:xfrm>
              <a:off x="29268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11"/>
            <p:cNvSpPr/>
            <p:nvPr/>
          </p:nvSpPr>
          <p:spPr>
            <a:xfrm>
              <a:off x="324133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11"/>
            <p:cNvSpPr/>
            <p:nvPr/>
          </p:nvSpPr>
          <p:spPr>
            <a:xfrm>
              <a:off x="29268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11"/>
            <p:cNvSpPr/>
            <p:nvPr/>
          </p:nvSpPr>
          <p:spPr>
            <a:xfrm>
              <a:off x="324133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11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11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11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11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11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11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11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11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11"/>
            <p:cNvSpPr/>
            <p:nvPr/>
          </p:nvSpPr>
          <p:spPr>
            <a:xfrm>
              <a:off x="30833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11"/>
            <p:cNvSpPr/>
            <p:nvPr/>
          </p:nvSpPr>
          <p:spPr>
            <a:xfrm>
              <a:off x="29268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11"/>
            <p:cNvSpPr/>
            <p:nvPr/>
          </p:nvSpPr>
          <p:spPr>
            <a:xfrm>
              <a:off x="324133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11"/>
            <p:cNvSpPr/>
            <p:nvPr/>
          </p:nvSpPr>
          <p:spPr>
            <a:xfrm>
              <a:off x="29268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11"/>
            <p:cNvSpPr/>
            <p:nvPr/>
          </p:nvSpPr>
          <p:spPr>
            <a:xfrm>
              <a:off x="324133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11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11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11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11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11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11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11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11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11"/>
            <p:cNvSpPr/>
            <p:nvPr/>
          </p:nvSpPr>
          <p:spPr>
            <a:xfrm>
              <a:off x="30833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11"/>
            <p:cNvSpPr/>
            <p:nvPr/>
          </p:nvSpPr>
          <p:spPr>
            <a:xfrm>
              <a:off x="29268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11"/>
            <p:cNvSpPr/>
            <p:nvPr/>
          </p:nvSpPr>
          <p:spPr>
            <a:xfrm>
              <a:off x="324133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11"/>
            <p:cNvSpPr/>
            <p:nvPr/>
          </p:nvSpPr>
          <p:spPr>
            <a:xfrm>
              <a:off x="29268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11"/>
            <p:cNvSpPr/>
            <p:nvPr/>
          </p:nvSpPr>
          <p:spPr>
            <a:xfrm>
              <a:off x="324133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11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11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11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11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11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11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11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11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11"/>
            <p:cNvSpPr/>
            <p:nvPr/>
          </p:nvSpPr>
          <p:spPr>
            <a:xfrm>
              <a:off x="30833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11"/>
            <p:cNvSpPr/>
            <p:nvPr/>
          </p:nvSpPr>
          <p:spPr>
            <a:xfrm>
              <a:off x="29268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11"/>
            <p:cNvSpPr/>
            <p:nvPr/>
          </p:nvSpPr>
          <p:spPr>
            <a:xfrm>
              <a:off x="324133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11"/>
            <p:cNvSpPr/>
            <p:nvPr/>
          </p:nvSpPr>
          <p:spPr>
            <a:xfrm>
              <a:off x="29268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11"/>
            <p:cNvSpPr/>
            <p:nvPr/>
          </p:nvSpPr>
          <p:spPr>
            <a:xfrm>
              <a:off x="324133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11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11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11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11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11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11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11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11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11"/>
            <p:cNvSpPr/>
            <p:nvPr/>
          </p:nvSpPr>
          <p:spPr>
            <a:xfrm>
              <a:off x="30833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11"/>
            <p:cNvSpPr/>
            <p:nvPr/>
          </p:nvSpPr>
          <p:spPr>
            <a:xfrm>
              <a:off x="29268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11"/>
            <p:cNvSpPr/>
            <p:nvPr/>
          </p:nvSpPr>
          <p:spPr>
            <a:xfrm>
              <a:off x="324133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11"/>
            <p:cNvSpPr/>
            <p:nvPr/>
          </p:nvSpPr>
          <p:spPr>
            <a:xfrm>
              <a:off x="29268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11"/>
            <p:cNvSpPr/>
            <p:nvPr/>
          </p:nvSpPr>
          <p:spPr>
            <a:xfrm>
              <a:off x="324133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11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11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11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11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11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11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11"/>
            <p:cNvSpPr/>
            <p:nvPr/>
          </p:nvSpPr>
          <p:spPr>
            <a:xfrm>
              <a:off x="30833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11"/>
            <p:cNvSpPr/>
            <p:nvPr/>
          </p:nvSpPr>
          <p:spPr>
            <a:xfrm>
              <a:off x="29268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11"/>
            <p:cNvSpPr/>
            <p:nvPr/>
          </p:nvSpPr>
          <p:spPr>
            <a:xfrm>
              <a:off x="324133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11"/>
            <p:cNvSpPr/>
            <p:nvPr/>
          </p:nvSpPr>
          <p:spPr>
            <a:xfrm>
              <a:off x="29268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11"/>
            <p:cNvSpPr/>
            <p:nvPr/>
          </p:nvSpPr>
          <p:spPr>
            <a:xfrm>
              <a:off x="324133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11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11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11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11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11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11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11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11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11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11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11"/>
            <p:cNvSpPr/>
            <p:nvPr/>
          </p:nvSpPr>
          <p:spPr>
            <a:xfrm>
              <a:off x="245722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11"/>
            <p:cNvSpPr/>
            <p:nvPr/>
          </p:nvSpPr>
          <p:spPr>
            <a:xfrm>
              <a:off x="229922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11"/>
            <p:cNvSpPr/>
            <p:nvPr/>
          </p:nvSpPr>
          <p:spPr>
            <a:xfrm>
              <a:off x="26137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11"/>
            <p:cNvSpPr/>
            <p:nvPr/>
          </p:nvSpPr>
          <p:spPr>
            <a:xfrm>
              <a:off x="229922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11"/>
            <p:cNvSpPr/>
            <p:nvPr/>
          </p:nvSpPr>
          <p:spPr>
            <a:xfrm>
              <a:off x="26137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11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11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11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11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11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11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11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11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11"/>
            <p:cNvSpPr/>
            <p:nvPr/>
          </p:nvSpPr>
          <p:spPr>
            <a:xfrm>
              <a:off x="245722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11"/>
            <p:cNvSpPr/>
            <p:nvPr/>
          </p:nvSpPr>
          <p:spPr>
            <a:xfrm>
              <a:off x="229922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11"/>
            <p:cNvSpPr/>
            <p:nvPr/>
          </p:nvSpPr>
          <p:spPr>
            <a:xfrm>
              <a:off x="26137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11"/>
            <p:cNvSpPr/>
            <p:nvPr/>
          </p:nvSpPr>
          <p:spPr>
            <a:xfrm>
              <a:off x="229922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11"/>
            <p:cNvSpPr/>
            <p:nvPr/>
          </p:nvSpPr>
          <p:spPr>
            <a:xfrm>
              <a:off x="26137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11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11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11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11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11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11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11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11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11"/>
            <p:cNvSpPr/>
            <p:nvPr/>
          </p:nvSpPr>
          <p:spPr>
            <a:xfrm>
              <a:off x="245722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11"/>
            <p:cNvSpPr/>
            <p:nvPr/>
          </p:nvSpPr>
          <p:spPr>
            <a:xfrm>
              <a:off x="229922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11"/>
            <p:cNvSpPr/>
            <p:nvPr/>
          </p:nvSpPr>
          <p:spPr>
            <a:xfrm>
              <a:off x="26137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11"/>
            <p:cNvSpPr/>
            <p:nvPr/>
          </p:nvSpPr>
          <p:spPr>
            <a:xfrm>
              <a:off x="229922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11"/>
            <p:cNvSpPr/>
            <p:nvPr/>
          </p:nvSpPr>
          <p:spPr>
            <a:xfrm>
              <a:off x="26137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11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11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11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11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11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11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11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11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11"/>
            <p:cNvSpPr/>
            <p:nvPr/>
          </p:nvSpPr>
          <p:spPr>
            <a:xfrm>
              <a:off x="245722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11"/>
            <p:cNvSpPr/>
            <p:nvPr/>
          </p:nvSpPr>
          <p:spPr>
            <a:xfrm>
              <a:off x="229922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11"/>
            <p:cNvSpPr/>
            <p:nvPr/>
          </p:nvSpPr>
          <p:spPr>
            <a:xfrm>
              <a:off x="26137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11"/>
            <p:cNvSpPr/>
            <p:nvPr/>
          </p:nvSpPr>
          <p:spPr>
            <a:xfrm>
              <a:off x="229922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11"/>
            <p:cNvSpPr/>
            <p:nvPr/>
          </p:nvSpPr>
          <p:spPr>
            <a:xfrm>
              <a:off x="26137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11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11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11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11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11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11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11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11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11"/>
            <p:cNvSpPr/>
            <p:nvPr/>
          </p:nvSpPr>
          <p:spPr>
            <a:xfrm>
              <a:off x="245722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11"/>
            <p:cNvSpPr/>
            <p:nvPr/>
          </p:nvSpPr>
          <p:spPr>
            <a:xfrm>
              <a:off x="229922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11"/>
            <p:cNvSpPr/>
            <p:nvPr/>
          </p:nvSpPr>
          <p:spPr>
            <a:xfrm>
              <a:off x="26137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11"/>
            <p:cNvSpPr/>
            <p:nvPr/>
          </p:nvSpPr>
          <p:spPr>
            <a:xfrm>
              <a:off x="229922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11"/>
            <p:cNvSpPr/>
            <p:nvPr/>
          </p:nvSpPr>
          <p:spPr>
            <a:xfrm>
              <a:off x="26137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11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11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11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11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11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11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11"/>
            <p:cNvSpPr/>
            <p:nvPr/>
          </p:nvSpPr>
          <p:spPr>
            <a:xfrm>
              <a:off x="245722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11"/>
            <p:cNvSpPr/>
            <p:nvPr/>
          </p:nvSpPr>
          <p:spPr>
            <a:xfrm>
              <a:off x="229922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11"/>
            <p:cNvSpPr/>
            <p:nvPr/>
          </p:nvSpPr>
          <p:spPr>
            <a:xfrm>
              <a:off x="26137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11"/>
            <p:cNvSpPr/>
            <p:nvPr/>
          </p:nvSpPr>
          <p:spPr>
            <a:xfrm>
              <a:off x="229922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11"/>
            <p:cNvSpPr/>
            <p:nvPr/>
          </p:nvSpPr>
          <p:spPr>
            <a:xfrm>
              <a:off x="26137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11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11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11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11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11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11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11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11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11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11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11"/>
            <p:cNvSpPr/>
            <p:nvPr/>
          </p:nvSpPr>
          <p:spPr>
            <a:xfrm>
              <a:off x="182964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11"/>
            <p:cNvSpPr/>
            <p:nvPr/>
          </p:nvSpPr>
          <p:spPr>
            <a:xfrm>
              <a:off x="16731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11"/>
            <p:cNvSpPr/>
            <p:nvPr/>
          </p:nvSpPr>
          <p:spPr>
            <a:xfrm>
              <a:off x="198469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11"/>
            <p:cNvSpPr/>
            <p:nvPr/>
          </p:nvSpPr>
          <p:spPr>
            <a:xfrm>
              <a:off x="16731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11"/>
            <p:cNvSpPr/>
            <p:nvPr/>
          </p:nvSpPr>
          <p:spPr>
            <a:xfrm>
              <a:off x="198469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11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11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11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11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11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11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11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11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11"/>
            <p:cNvSpPr/>
            <p:nvPr/>
          </p:nvSpPr>
          <p:spPr>
            <a:xfrm>
              <a:off x="182964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11"/>
            <p:cNvSpPr/>
            <p:nvPr/>
          </p:nvSpPr>
          <p:spPr>
            <a:xfrm>
              <a:off x="16731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11"/>
            <p:cNvSpPr/>
            <p:nvPr/>
          </p:nvSpPr>
          <p:spPr>
            <a:xfrm>
              <a:off x="198469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11"/>
            <p:cNvSpPr/>
            <p:nvPr/>
          </p:nvSpPr>
          <p:spPr>
            <a:xfrm>
              <a:off x="16731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11"/>
            <p:cNvSpPr/>
            <p:nvPr/>
          </p:nvSpPr>
          <p:spPr>
            <a:xfrm>
              <a:off x="198469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11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11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11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11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11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11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11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11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11"/>
            <p:cNvSpPr/>
            <p:nvPr/>
          </p:nvSpPr>
          <p:spPr>
            <a:xfrm>
              <a:off x="182964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11"/>
            <p:cNvSpPr/>
            <p:nvPr/>
          </p:nvSpPr>
          <p:spPr>
            <a:xfrm>
              <a:off x="16731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11"/>
            <p:cNvSpPr/>
            <p:nvPr/>
          </p:nvSpPr>
          <p:spPr>
            <a:xfrm>
              <a:off x="198469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11"/>
            <p:cNvSpPr/>
            <p:nvPr/>
          </p:nvSpPr>
          <p:spPr>
            <a:xfrm>
              <a:off x="16731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11"/>
            <p:cNvSpPr/>
            <p:nvPr/>
          </p:nvSpPr>
          <p:spPr>
            <a:xfrm>
              <a:off x="198469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11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11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11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11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11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11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11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11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11"/>
            <p:cNvSpPr/>
            <p:nvPr/>
          </p:nvSpPr>
          <p:spPr>
            <a:xfrm>
              <a:off x="182964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11"/>
            <p:cNvSpPr/>
            <p:nvPr/>
          </p:nvSpPr>
          <p:spPr>
            <a:xfrm>
              <a:off x="16731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11"/>
            <p:cNvSpPr/>
            <p:nvPr/>
          </p:nvSpPr>
          <p:spPr>
            <a:xfrm>
              <a:off x="198469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11"/>
            <p:cNvSpPr/>
            <p:nvPr/>
          </p:nvSpPr>
          <p:spPr>
            <a:xfrm>
              <a:off x="16731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11"/>
            <p:cNvSpPr/>
            <p:nvPr/>
          </p:nvSpPr>
          <p:spPr>
            <a:xfrm>
              <a:off x="198469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11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11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11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11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11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11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11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11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11"/>
            <p:cNvSpPr/>
            <p:nvPr/>
          </p:nvSpPr>
          <p:spPr>
            <a:xfrm>
              <a:off x="182964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11"/>
            <p:cNvSpPr/>
            <p:nvPr/>
          </p:nvSpPr>
          <p:spPr>
            <a:xfrm>
              <a:off x="16731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11"/>
            <p:cNvSpPr/>
            <p:nvPr/>
          </p:nvSpPr>
          <p:spPr>
            <a:xfrm>
              <a:off x="198469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11"/>
            <p:cNvSpPr/>
            <p:nvPr/>
          </p:nvSpPr>
          <p:spPr>
            <a:xfrm>
              <a:off x="16731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11"/>
            <p:cNvSpPr/>
            <p:nvPr/>
          </p:nvSpPr>
          <p:spPr>
            <a:xfrm>
              <a:off x="198469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11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11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11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11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11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11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11"/>
            <p:cNvSpPr/>
            <p:nvPr/>
          </p:nvSpPr>
          <p:spPr>
            <a:xfrm>
              <a:off x="182964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11"/>
            <p:cNvSpPr/>
            <p:nvPr/>
          </p:nvSpPr>
          <p:spPr>
            <a:xfrm>
              <a:off x="16731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11"/>
            <p:cNvSpPr/>
            <p:nvPr/>
          </p:nvSpPr>
          <p:spPr>
            <a:xfrm>
              <a:off x="198469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11"/>
            <p:cNvSpPr/>
            <p:nvPr/>
          </p:nvSpPr>
          <p:spPr>
            <a:xfrm>
              <a:off x="16731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11"/>
            <p:cNvSpPr/>
            <p:nvPr/>
          </p:nvSpPr>
          <p:spPr>
            <a:xfrm>
              <a:off x="198469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11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11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11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11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11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11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11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11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11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11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11"/>
            <p:cNvSpPr/>
            <p:nvPr/>
          </p:nvSpPr>
          <p:spPr>
            <a:xfrm>
              <a:off x="1200715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11"/>
            <p:cNvSpPr/>
            <p:nvPr/>
          </p:nvSpPr>
          <p:spPr>
            <a:xfrm>
              <a:off x="1045663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11"/>
            <p:cNvSpPr/>
            <p:nvPr/>
          </p:nvSpPr>
          <p:spPr>
            <a:xfrm>
              <a:off x="1357241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11"/>
            <p:cNvSpPr/>
            <p:nvPr/>
          </p:nvSpPr>
          <p:spPr>
            <a:xfrm>
              <a:off x="1045663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11"/>
            <p:cNvSpPr/>
            <p:nvPr/>
          </p:nvSpPr>
          <p:spPr>
            <a:xfrm>
              <a:off x="1357241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11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11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11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11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11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11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11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11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11"/>
            <p:cNvSpPr/>
            <p:nvPr/>
          </p:nvSpPr>
          <p:spPr>
            <a:xfrm>
              <a:off x="1200715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11"/>
            <p:cNvSpPr/>
            <p:nvPr/>
          </p:nvSpPr>
          <p:spPr>
            <a:xfrm>
              <a:off x="1045663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11"/>
            <p:cNvSpPr/>
            <p:nvPr/>
          </p:nvSpPr>
          <p:spPr>
            <a:xfrm>
              <a:off x="1357241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11"/>
            <p:cNvSpPr/>
            <p:nvPr/>
          </p:nvSpPr>
          <p:spPr>
            <a:xfrm>
              <a:off x="1045663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11"/>
            <p:cNvSpPr/>
            <p:nvPr/>
          </p:nvSpPr>
          <p:spPr>
            <a:xfrm>
              <a:off x="1357241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11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11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11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11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11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11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11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11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11"/>
            <p:cNvSpPr/>
            <p:nvPr/>
          </p:nvSpPr>
          <p:spPr>
            <a:xfrm>
              <a:off x="1200715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11"/>
            <p:cNvSpPr/>
            <p:nvPr/>
          </p:nvSpPr>
          <p:spPr>
            <a:xfrm>
              <a:off x="1045663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11"/>
            <p:cNvSpPr/>
            <p:nvPr/>
          </p:nvSpPr>
          <p:spPr>
            <a:xfrm>
              <a:off x="1357241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11"/>
            <p:cNvSpPr/>
            <p:nvPr/>
          </p:nvSpPr>
          <p:spPr>
            <a:xfrm>
              <a:off x="1045663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11"/>
            <p:cNvSpPr/>
            <p:nvPr/>
          </p:nvSpPr>
          <p:spPr>
            <a:xfrm>
              <a:off x="1357241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11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11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11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11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11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11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11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11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11"/>
            <p:cNvSpPr/>
            <p:nvPr/>
          </p:nvSpPr>
          <p:spPr>
            <a:xfrm>
              <a:off x="1200715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11"/>
            <p:cNvSpPr/>
            <p:nvPr/>
          </p:nvSpPr>
          <p:spPr>
            <a:xfrm>
              <a:off x="1045663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11"/>
            <p:cNvSpPr/>
            <p:nvPr/>
          </p:nvSpPr>
          <p:spPr>
            <a:xfrm>
              <a:off x="1357241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11"/>
            <p:cNvSpPr/>
            <p:nvPr/>
          </p:nvSpPr>
          <p:spPr>
            <a:xfrm>
              <a:off x="1045663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11"/>
            <p:cNvSpPr/>
            <p:nvPr/>
          </p:nvSpPr>
          <p:spPr>
            <a:xfrm>
              <a:off x="1357241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11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11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11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11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11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11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11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11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11"/>
            <p:cNvSpPr/>
            <p:nvPr/>
          </p:nvSpPr>
          <p:spPr>
            <a:xfrm>
              <a:off x="1200715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11"/>
            <p:cNvSpPr/>
            <p:nvPr/>
          </p:nvSpPr>
          <p:spPr>
            <a:xfrm>
              <a:off x="1045663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11"/>
            <p:cNvSpPr/>
            <p:nvPr/>
          </p:nvSpPr>
          <p:spPr>
            <a:xfrm>
              <a:off x="1357241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11"/>
            <p:cNvSpPr/>
            <p:nvPr/>
          </p:nvSpPr>
          <p:spPr>
            <a:xfrm>
              <a:off x="1045663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11"/>
            <p:cNvSpPr/>
            <p:nvPr/>
          </p:nvSpPr>
          <p:spPr>
            <a:xfrm>
              <a:off x="1357241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11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11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11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11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11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11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11"/>
            <p:cNvSpPr/>
            <p:nvPr/>
          </p:nvSpPr>
          <p:spPr>
            <a:xfrm>
              <a:off x="1200715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11"/>
            <p:cNvSpPr/>
            <p:nvPr/>
          </p:nvSpPr>
          <p:spPr>
            <a:xfrm>
              <a:off x="1045663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11"/>
            <p:cNvSpPr/>
            <p:nvPr/>
          </p:nvSpPr>
          <p:spPr>
            <a:xfrm>
              <a:off x="1357241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11"/>
            <p:cNvSpPr/>
            <p:nvPr/>
          </p:nvSpPr>
          <p:spPr>
            <a:xfrm>
              <a:off x="1045663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11"/>
            <p:cNvSpPr/>
            <p:nvPr/>
          </p:nvSpPr>
          <p:spPr>
            <a:xfrm>
              <a:off x="1357241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11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11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11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11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11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11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11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11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11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11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11"/>
            <p:cNvSpPr/>
            <p:nvPr/>
          </p:nvSpPr>
          <p:spPr>
            <a:xfrm>
              <a:off x="5731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11"/>
            <p:cNvSpPr/>
            <p:nvPr/>
          </p:nvSpPr>
          <p:spPr>
            <a:xfrm>
              <a:off x="41660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11"/>
            <p:cNvSpPr/>
            <p:nvPr/>
          </p:nvSpPr>
          <p:spPr>
            <a:xfrm>
              <a:off x="73113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11"/>
            <p:cNvSpPr/>
            <p:nvPr/>
          </p:nvSpPr>
          <p:spPr>
            <a:xfrm>
              <a:off x="41660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11"/>
            <p:cNvSpPr/>
            <p:nvPr/>
          </p:nvSpPr>
          <p:spPr>
            <a:xfrm>
              <a:off x="73113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11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11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11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11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11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11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11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11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11"/>
            <p:cNvSpPr/>
            <p:nvPr/>
          </p:nvSpPr>
          <p:spPr>
            <a:xfrm>
              <a:off x="5731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11"/>
            <p:cNvSpPr/>
            <p:nvPr/>
          </p:nvSpPr>
          <p:spPr>
            <a:xfrm>
              <a:off x="41660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11"/>
            <p:cNvSpPr/>
            <p:nvPr/>
          </p:nvSpPr>
          <p:spPr>
            <a:xfrm>
              <a:off x="73113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11"/>
            <p:cNvSpPr/>
            <p:nvPr/>
          </p:nvSpPr>
          <p:spPr>
            <a:xfrm>
              <a:off x="41660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11"/>
            <p:cNvSpPr/>
            <p:nvPr/>
          </p:nvSpPr>
          <p:spPr>
            <a:xfrm>
              <a:off x="73113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11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11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11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11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11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11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11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11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11"/>
            <p:cNvSpPr/>
            <p:nvPr/>
          </p:nvSpPr>
          <p:spPr>
            <a:xfrm>
              <a:off x="5731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11"/>
            <p:cNvSpPr/>
            <p:nvPr/>
          </p:nvSpPr>
          <p:spPr>
            <a:xfrm>
              <a:off x="41660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11"/>
            <p:cNvSpPr/>
            <p:nvPr/>
          </p:nvSpPr>
          <p:spPr>
            <a:xfrm>
              <a:off x="73113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11"/>
            <p:cNvSpPr/>
            <p:nvPr/>
          </p:nvSpPr>
          <p:spPr>
            <a:xfrm>
              <a:off x="41660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11"/>
            <p:cNvSpPr/>
            <p:nvPr/>
          </p:nvSpPr>
          <p:spPr>
            <a:xfrm>
              <a:off x="73113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11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11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11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11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11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11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11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11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11"/>
            <p:cNvSpPr/>
            <p:nvPr/>
          </p:nvSpPr>
          <p:spPr>
            <a:xfrm>
              <a:off x="5731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11"/>
            <p:cNvSpPr/>
            <p:nvPr/>
          </p:nvSpPr>
          <p:spPr>
            <a:xfrm>
              <a:off x="41660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11"/>
            <p:cNvSpPr/>
            <p:nvPr/>
          </p:nvSpPr>
          <p:spPr>
            <a:xfrm>
              <a:off x="73113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11"/>
            <p:cNvSpPr/>
            <p:nvPr/>
          </p:nvSpPr>
          <p:spPr>
            <a:xfrm>
              <a:off x="41660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11"/>
            <p:cNvSpPr/>
            <p:nvPr/>
          </p:nvSpPr>
          <p:spPr>
            <a:xfrm>
              <a:off x="73113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11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11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11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11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11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11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11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11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11"/>
            <p:cNvSpPr/>
            <p:nvPr/>
          </p:nvSpPr>
          <p:spPr>
            <a:xfrm>
              <a:off x="5731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11"/>
            <p:cNvSpPr/>
            <p:nvPr/>
          </p:nvSpPr>
          <p:spPr>
            <a:xfrm>
              <a:off x="41660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11"/>
            <p:cNvSpPr/>
            <p:nvPr/>
          </p:nvSpPr>
          <p:spPr>
            <a:xfrm>
              <a:off x="73113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11"/>
            <p:cNvSpPr/>
            <p:nvPr/>
          </p:nvSpPr>
          <p:spPr>
            <a:xfrm>
              <a:off x="41660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11"/>
            <p:cNvSpPr/>
            <p:nvPr/>
          </p:nvSpPr>
          <p:spPr>
            <a:xfrm>
              <a:off x="73113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11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11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11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11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11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11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11"/>
            <p:cNvSpPr/>
            <p:nvPr/>
          </p:nvSpPr>
          <p:spPr>
            <a:xfrm>
              <a:off x="5731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11"/>
            <p:cNvSpPr/>
            <p:nvPr/>
          </p:nvSpPr>
          <p:spPr>
            <a:xfrm>
              <a:off x="41660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11"/>
            <p:cNvSpPr/>
            <p:nvPr/>
          </p:nvSpPr>
          <p:spPr>
            <a:xfrm>
              <a:off x="73113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11"/>
            <p:cNvSpPr/>
            <p:nvPr/>
          </p:nvSpPr>
          <p:spPr>
            <a:xfrm>
              <a:off x="41660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11"/>
            <p:cNvSpPr/>
            <p:nvPr/>
          </p:nvSpPr>
          <p:spPr>
            <a:xfrm>
              <a:off x="73113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11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11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11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11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11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11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11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11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11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11"/>
            <p:cNvSpPr/>
            <p:nvPr/>
          </p:nvSpPr>
          <p:spPr>
            <a:xfrm>
              <a:off x="-5297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11"/>
            <p:cNvSpPr/>
            <p:nvPr/>
          </p:nvSpPr>
          <p:spPr>
            <a:xfrm>
              <a:off x="10355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11"/>
            <p:cNvSpPr/>
            <p:nvPr/>
          </p:nvSpPr>
          <p:spPr>
            <a:xfrm>
              <a:off x="10355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11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11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11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11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11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11"/>
            <p:cNvSpPr/>
            <p:nvPr/>
          </p:nvSpPr>
          <p:spPr>
            <a:xfrm>
              <a:off x="-5297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11"/>
            <p:cNvSpPr/>
            <p:nvPr/>
          </p:nvSpPr>
          <p:spPr>
            <a:xfrm>
              <a:off x="10355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11"/>
            <p:cNvSpPr/>
            <p:nvPr/>
          </p:nvSpPr>
          <p:spPr>
            <a:xfrm>
              <a:off x="10355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11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11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11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11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11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11"/>
            <p:cNvSpPr/>
            <p:nvPr/>
          </p:nvSpPr>
          <p:spPr>
            <a:xfrm>
              <a:off x="-5297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11"/>
            <p:cNvSpPr/>
            <p:nvPr/>
          </p:nvSpPr>
          <p:spPr>
            <a:xfrm>
              <a:off x="10355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11"/>
            <p:cNvSpPr/>
            <p:nvPr/>
          </p:nvSpPr>
          <p:spPr>
            <a:xfrm>
              <a:off x="10355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11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11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11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11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11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11"/>
            <p:cNvSpPr/>
            <p:nvPr/>
          </p:nvSpPr>
          <p:spPr>
            <a:xfrm>
              <a:off x="-5297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11"/>
            <p:cNvSpPr/>
            <p:nvPr/>
          </p:nvSpPr>
          <p:spPr>
            <a:xfrm>
              <a:off x="10355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11"/>
            <p:cNvSpPr/>
            <p:nvPr/>
          </p:nvSpPr>
          <p:spPr>
            <a:xfrm>
              <a:off x="10355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11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11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11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11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11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11"/>
            <p:cNvSpPr/>
            <p:nvPr/>
          </p:nvSpPr>
          <p:spPr>
            <a:xfrm>
              <a:off x="-5297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11"/>
            <p:cNvSpPr/>
            <p:nvPr/>
          </p:nvSpPr>
          <p:spPr>
            <a:xfrm>
              <a:off x="10355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11"/>
            <p:cNvSpPr/>
            <p:nvPr/>
          </p:nvSpPr>
          <p:spPr>
            <a:xfrm>
              <a:off x="10355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11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11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11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11"/>
            <p:cNvSpPr/>
            <p:nvPr/>
          </p:nvSpPr>
          <p:spPr>
            <a:xfrm>
              <a:off x="-5297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11"/>
            <p:cNvSpPr/>
            <p:nvPr/>
          </p:nvSpPr>
          <p:spPr>
            <a:xfrm>
              <a:off x="10355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11"/>
            <p:cNvSpPr/>
            <p:nvPr/>
          </p:nvSpPr>
          <p:spPr>
            <a:xfrm>
              <a:off x="10355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11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11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11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11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11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11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11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11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11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11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11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11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11"/>
            <p:cNvSpPr/>
            <p:nvPr/>
          </p:nvSpPr>
          <p:spPr>
            <a:xfrm>
              <a:off x="559500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11"/>
            <p:cNvSpPr/>
            <p:nvPr/>
          </p:nvSpPr>
          <p:spPr>
            <a:xfrm>
              <a:off x="54370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11"/>
            <p:cNvSpPr/>
            <p:nvPr/>
          </p:nvSpPr>
          <p:spPr>
            <a:xfrm>
              <a:off x="575153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11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11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11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11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11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11"/>
            <p:cNvSpPr/>
            <p:nvPr/>
          </p:nvSpPr>
          <p:spPr>
            <a:xfrm>
              <a:off x="559500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11"/>
            <p:cNvSpPr/>
            <p:nvPr/>
          </p:nvSpPr>
          <p:spPr>
            <a:xfrm>
              <a:off x="54370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11"/>
            <p:cNvSpPr/>
            <p:nvPr/>
          </p:nvSpPr>
          <p:spPr>
            <a:xfrm>
              <a:off x="575153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11"/>
            <p:cNvSpPr/>
            <p:nvPr/>
          </p:nvSpPr>
          <p:spPr>
            <a:xfrm>
              <a:off x="54370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11"/>
            <p:cNvSpPr/>
            <p:nvPr/>
          </p:nvSpPr>
          <p:spPr>
            <a:xfrm>
              <a:off x="575153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11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11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11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11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11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11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11"/>
            <p:cNvSpPr/>
            <p:nvPr/>
          </p:nvSpPr>
          <p:spPr>
            <a:xfrm>
              <a:off x="559500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11"/>
            <p:cNvSpPr/>
            <p:nvPr/>
          </p:nvSpPr>
          <p:spPr>
            <a:xfrm>
              <a:off x="54370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11"/>
            <p:cNvSpPr/>
            <p:nvPr/>
          </p:nvSpPr>
          <p:spPr>
            <a:xfrm>
              <a:off x="575153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11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11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11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11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11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11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11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11"/>
            <p:cNvSpPr/>
            <p:nvPr/>
          </p:nvSpPr>
          <p:spPr>
            <a:xfrm>
              <a:off x="496742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11"/>
            <p:cNvSpPr/>
            <p:nvPr/>
          </p:nvSpPr>
          <p:spPr>
            <a:xfrm>
              <a:off x="481090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11"/>
            <p:cNvSpPr/>
            <p:nvPr/>
          </p:nvSpPr>
          <p:spPr>
            <a:xfrm>
              <a:off x="51239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11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11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11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11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11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11"/>
            <p:cNvSpPr/>
            <p:nvPr/>
          </p:nvSpPr>
          <p:spPr>
            <a:xfrm>
              <a:off x="496742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11"/>
            <p:cNvSpPr/>
            <p:nvPr/>
          </p:nvSpPr>
          <p:spPr>
            <a:xfrm>
              <a:off x="481090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11"/>
            <p:cNvSpPr/>
            <p:nvPr/>
          </p:nvSpPr>
          <p:spPr>
            <a:xfrm>
              <a:off x="51239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11"/>
            <p:cNvSpPr/>
            <p:nvPr/>
          </p:nvSpPr>
          <p:spPr>
            <a:xfrm>
              <a:off x="481090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11"/>
            <p:cNvSpPr/>
            <p:nvPr/>
          </p:nvSpPr>
          <p:spPr>
            <a:xfrm>
              <a:off x="51239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11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11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11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11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11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11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11"/>
            <p:cNvSpPr/>
            <p:nvPr/>
          </p:nvSpPr>
          <p:spPr>
            <a:xfrm>
              <a:off x="496742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11"/>
            <p:cNvSpPr/>
            <p:nvPr/>
          </p:nvSpPr>
          <p:spPr>
            <a:xfrm>
              <a:off x="481090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11"/>
            <p:cNvSpPr/>
            <p:nvPr/>
          </p:nvSpPr>
          <p:spPr>
            <a:xfrm>
              <a:off x="51239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11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11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11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11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11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11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11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11"/>
            <p:cNvSpPr/>
            <p:nvPr/>
          </p:nvSpPr>
          <p:spPr>
            <a:xfrm>
              <a:off x="433984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11"/>
            <p:cNvSpPr/>
            <p:nvPr/>
          </p:nvSpPr>
          <p:spPr>
            <a:xfrm>
              <a:off x="41833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11"/>
            <p:cNvSpPr/>
            <p:nvPr/>
          </p:nvSpPr>
          <p:spPr>
            <a:xfrm>
              <a:off x="4496373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11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11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11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11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11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11"/>
            <p:cNvSpPr/>
            <p:nvPr/>
          </p:nvSpPr>
          <p:spPr>
            <a:xfrm>
              <a:off x="433984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11"/>
            <p:cNvSpPr/>
            <p:nvPr/>
          </p:nvSpPr>
          <p:spPr>
            <a:xfrm>
              <a:off x="41833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11"/>
            <p:cNvSpPr/>
            <p:nvPr/>
          </p:nvSpPr>
          <p:spPr>
            <a:xfrm>
              <a:off x="4496373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11"/>
            <p:cNvSpPr/>
            <p:nvPr/>
          </p:nvSpPr>
          <p:spPr>
            <a:xfrm>
              <a:off x="41833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11"/>
            <p:cNvSpPr/>
            <p:nvPr/>
          </p:nvSpPr>
          <p:spPr>
            <a:xfrm>
              <a:off x="4496373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11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11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11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11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11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11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11"/>
            <p:cNvSpPr/>
            <p:nvPr/>
          </p:nvSpPr>
          <p:spPr>
            <a:xfrm>
              <a:off x="433984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11"/>
            <p:cNvSpPr/>
            <p:nvPr/>
          </p:nvSpPr>
          <p:spPr>
            <a:xfrm>
              <a:off x="41833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11"/>
            <p:cNvSpPr/>
            <p:nvPr/>
          </p:nvSpPr>
          <p:spPr>
            <a:xfrm>
              <a:off x="4496373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11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11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11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11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11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11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11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11"/>
            <p:cNvSpPr/>
            <p:nvPr/>
          </p:nvSpPr>
          <p:spPr>
            <a:xfrm>
              <a:off x="371091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11"/>
            <p:cNvSpPr/>
            <p:nvPr/>
          </p:nvSpPr>
          <p:spPr>
            <a:xfrm>
              <a:off x="355438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11"/>
            <p:cNvSpPr/>
            <p:nvPr/>
          </p:nvSpPr>
          <p:spPr>
            <a:xfrm>
              <a:off x="386891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11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11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11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11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11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11"/>
            <p:cNvSpPr/>
            <p:nvPr/>
          </p:nvSpPr>
          <p:spPr>
            <a:xfrm>
              <a:off x="371091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11"/>
            <p:cNvSpPr/>
            <p:nvPr/>
          </p:nvSpPr>
          <p:spPr>
            <a:xfrm>
              <a:off x="355438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11"/>
            <p:cNvSpPr/>
            <p:nvPr/>
          </p:nvSpPr>
          <p:spPr>
            <a:xfrm>
              <a:off x="386891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11"/>
            <p:cNvSpPr/>
            <p:nvPr/>
          </p:nvSpPr>
          <p:spPr>
            <a:xfrm>
              <a:off x="355438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11"/>
            <p:cNvSpPr/>
            <p:nvPr/>
          </p:nvSpPr>
          <p:spPr>
            <a:xfrm>
              <a:off x="386891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11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11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11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11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11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11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11"/>
            <p:cNvSpPr/>
            <p:nvPr/>
          </p:nvSpPr>
          <p:spPr>
            <a:xfrm>
              <a:off x="371091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11"/>
            <p:cNvSpPr/>
            <p:nvPr/>
          </p:nvSpPr>
          <p:spPr>
            <a:xfrm>
              <a:off x="355438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11"/>
            <p:cNvSpPr/>
            <p:nvPr/>
          </p:nvSpPr>
          <p:spPr>
            <a:xfrm>
              <a:off x="386891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11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11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11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11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11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11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11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11"/>
            <p:cNvSpPr/>
            <p:nvPr/>
          </p:nvSpPr>
          <p:spPr>
            <a:xfrm>
              <a:off x="30833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11"/>
            <p:cNvSpPr/>
            <p:nvPr/>
          </p:nvSpPr>
          <p:spPr>
            <a:xfrm>
              <a:off x="29268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11"/>
            <p:cNvSpPr/>
            <p:nvPr/>
          </p:nvSpPr>
          <p:spPr>
            <a:xfrm>
              <a:off x="324133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11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11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11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11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11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11"/>
            <p:cNvSpPr/>
            <p:nvPr/>
          </p:nvSpPr>
          <p:spPr>
            <a:xfrm>
              <a:off x="30833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11"/>
            <p:cNvSpPr/>
            <p:nvPr/>
          </p:nvSpPr>
          <p:spPr>
            <a:xfrm>
              <a:off x="29268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11"/>
            <p:cNvSpPr/>
            <p:nvPr/>
          </p:nvSpPr>
          <p:spPr>
            <a:xfrm>
              <a:off x="324133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11"/>
            <p:cNvSpPr/>
            <p:nvPr/>
          </p:nvSpPr>
          <p:spPr>
            <a:xfrm>
              <a:off x="29268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11"/>
            <p:cNvSpPr/>
            <p:nvPr/>
          </p:nvSpPr>
          <p:spPr>
            <a:xfrm>
              <a:off x="324133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11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11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11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11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11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11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11"/>
            <p:cNvSpPr/>
            <p:nvPr/>
          </p:nvSpPr>
          <p:spPr>
            <a:xfrm>
              <a:off x="30833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11"/>
            <p:cNvSpPr/>
            <p:nvPr/>
          </p:nvSpPr>
          <p:spPr>
            <a:xfrm>
              <a:off x="29268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11"/>
            <p:cNvSpPr/>
            <p:nvPr/>
          </p:nvSpPr>
          <p:spPr>
            <a:xfrm>
              <a:off x="324133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11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11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11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11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11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11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11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11"/>
            <p:cNvSpPr/>
            <p:nvPr/>
          </p:nvSpPr>
          <p:spPr>
            <a:xfrm>
              <a:off x="245722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11"/>
            <p:cNvSpPr/>
            <p:nvPr/>
          </p:nvSpPr>
          <p:spPr>
            <a:xfrm>
              <a:off x="229922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11"/>
            <p:cNvSpPr/>
            <p:nvPr/>
          </p:nvSpPr>
          <p:spPr>
            <a:xfrm>
              <a:off x="26137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11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11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11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11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11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11"/>
            <p:cNvSpPr/>
            <p:nvPr/>
          </p:nvSpPr>
          <p:spPr>
            <a:xfrm>
              <a:off x="245722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11"/>
            <p:cNvSpPr/>
            <p:nvPr/>
          </p:nvSpPr>
          <p:spPr>
            <a:xfrm>
              <a:off x="229922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11"/>
            <p:cNvSpPr/>
            <p:nvPr/>
          </p:nvSpPr>
          <p:spPr>
            <a:xfrm>
              <a:off x="26137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11"/>
            <p:cNvSpPr/>
            <p:nvPr/>
          </p:nvSpPr>
          <p:spPr>
            <a:xfrm>
              <a:off x="229922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11"/>
            <p:cNvSpPr/>
            <p:nvPr/>
          </p:nvSpPr>
          <p:spPr>
            <a:xfrm>
              <a:off x="26137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11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11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11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11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11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11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11"/>
            <p:cNvSpPr/>
            <p:nvPr/>
          </p:nvSpPr>
          <p:spPr>
            <a:xfrm>
              <a:off x="245722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11"/>
            <p:cNvSpPr/>
            <p:nvPr/>
          </p:nvSpPr>
          <p:spPr>
            <a:xfrm>
              <a:off x="229922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11"/>
            <p:cNvSpPr/>
            <p:nvPr/>
          </p:nvSpPr>
          <p:spPr>
            <a:xfrm>
              <a:off x="26137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11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11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11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11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11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11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11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11"/>
            <p:cNvSpPr/>
            <p:nvPr/>
          </p:nvSpPr>
          <p:spPr>
            <a:xfrm>
              <a:off x="182964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11"/>
            <p:cNvSpPr/>
            <p:nvPr/>
          </p:nvSpPr>
          <p:spPr>
            <a:xfrm>
              <a:off x="16731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11"/>
            <p:cNvSpPr/>
            <p:nvPr/>
          </p:nvSpPr>
          <p:spPr>
            <a:xfrm>
              <a:off x="198469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11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11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11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11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11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11"/>
            <p:cNvSpPr/>
            <p:nvPr/>
          </p:nvSpPr>
          <p:spPr>
            <a:xfrm>
              <a:off x="182964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11"/>
            <p:cNvSpPr/>
            <p:nvPr/>
          </p:nvSpPr>
          <p:spPr>
            <a:xfrm>
              <a:off x="16731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11"/>
            <p:cNvSpPr/>
            <p:nvPr/>
          </p:nvSpPr>
          <p:spPr>
            <a:xfrm>
              <a:off x="198469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11"/>
            <p:cNvSpPr/>
            <p:nvPr/>
          </p:nvSpPr>
          <p:spPr>
            <a:xfrm>
              <a:off x="16731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11"/>
            <p:cNvSpPr/>
            <p:nvPr/>
          </p:nvSpPr>
          <p:spPr>
            <a:xfrm>
              <a:off x="198469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11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11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11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11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11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11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11"/>
            <p:cNvSpPr/>
            <p:nvPr/>
          </p:nvSpPr>
          <p:spPr>
            <a:xfrm>
              <a:off x="182964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11"/>
            <p:cNvSpPr/>
            <p:nvPr/>
          </p:nvSpPr>
          <p:spPr>
            <a:xfrm>
              <a:off x="16731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11"/>
            <p:cNvSpPr/>
            <p:nvPr/>
          </p:nvSpPr>
          <p:spPr>
            <a:xfrm>
              <a:off x="198469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11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11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11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11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11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11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11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11"/>
            <p:cNvSpPr/>
            <p:nvPr/>
          </p:nvSpPr>
          <p:spPr>
            <a:xfrm>
              <a:off x="1200715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11"/>
            <p:cNvSpPr/>
            <p:nvPr/>
          </p:nvSpPr>
          <p:spPr>
            <a:xfrm>
              <a:off x="1045663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11"/>
            <p:cNvSpPr/>
            <p:nvPr/>
          </p:nvSpPr>
          <p:spPr>
            <a:xfrm>
              <a:off x="1357241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11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11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11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11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11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11"/>
            <p:cNvSpPr/>
            <p:nvPr/>
          </p:nvSpPr>
          <p:spPr>
            <a:xfrm>
              <a:off x="1200715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11"/>
            <p:cNvSpPr/>
            <p:nvPr/>
          </p:nvSpPr>
          <p:spPr>
            <a:xfrm>
              <a:off x="1045663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11"/>
            <p:cNvSpPr/>
            <p:nvPr/>
          </p:nvSpPr>
          <p:spPr>
            <a:xfrm>
              <a:off x="1357241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11"/>
            <p:cNvSpPr/>
            <p:nvPr/>
          </p:nvSpPr>
          <p:spPr>
            <a:xfrm>
              <a:off x="1045663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11"/>
            <p:cNvSpPr/>
            <p:nvPr/>
          </p:nvSpPr>
          <p:spPr>
            <a:xfrm>
              <a:off x="1357241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11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11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11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11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11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11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11"/>
            <p:cNvSpPr/>
            <p:nvPr/>
          </p:nvSpPr>
          <p:spPr>
            <a:xfrm>
              <a:off x="1200715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11"/>
            <p:cNvSpPr/>
            <p:nvPr/>
          </p:nvSpPr>
          <p:spPr>
            <a:xfrm>
              <a:off x="1045663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11"/>
            <p:cNvSpPr/>
            <p:nvPr/>
          </p:nvSpPr>
          <p:spPr>
            <a:xfrm>
              <a:off x="1357241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11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11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11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11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11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11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11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11"/>
            <p:cNvSpPr/>
            <p:nvPr/>
          </p:nvSpPr>
          <p:spPr>
            <a:xfrm>
              <a:off x="5731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11"/>
            <p:cNvSpPr/>
            <p:nvPr/>
          </p:nvSpPr>
          <p:spPr>
            <a:xfrm>
              <a:off x="41660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11"/>
            <p:cNvSpPr/>
            <p:nvPr/>
          </p:nvSpPr>
          <p:spPr>
            <a:xfrm>
              <a:off x="73113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11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11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11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11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11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11"/>
            <p:cNvSpPr/>
            <p:nvPr/>
          </p:nvSpPr>
          <p:spPr>
            <a:xfrm>
              <a:off x="5731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11"/>
            <p:cNvSpPr/>
            <p:nvPr/>
          </p:nvSpPr>
          <p:spPr>
            <a:xfrm>
              <a:off x="41660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11"/>
            <p:cNvSpPr/>
            <p:nvPr/>
          </p:nvSpPr>
          <p:spPr>
            <a:xfrm>
              <a:off x="73113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11"/>
            <p:cNvSpPr/>
            <p:nvPr/>
          </p:nvSpPr>
          <p:spPr>
            <a:xfrm>
              <a:off x="41660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11"/>
            <p:cNvSpPr/>
            <p:nvPr/>
          </p:nvSpPr>
          <p:spPr>
            <a:xfrm>
              <a:off x="73113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11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11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11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11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11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11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11"/>
            <p:cNvSpPr/>
            <p:nvPr/>
          </p:nvSpPr>
          <p:spPr>
            <a:xfrm>
              <a:off x="5731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11"/>
            <p:cNvSpPr/>
            <p:nvPr/>
          </p:nvSpPr>
          <p:spPr>
            <a:xfrm>
              <a:off x="41660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11"/>
            <p:cNvSpPr/>
            <p:nvPr/>
          </p:nvSpPr>
          <p:spPr>
            <a:xfrm>
              <a:off x="73113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11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11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11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11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11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11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11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11"/>
            <p:cNvSpPr/>
            <p:nvPr/>
          </p:nvSpPr>
          <p:spPr>
            <a:xfrm>
              <a:off x="-5297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11"/>
            <p:cNvSpPr/>
            <p:nvPr/>
          </p:nvSpPr>
          <p:spPr>
            <a:xfrm>
              <a:off x="10355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11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11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11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11"/>
            <p:cNvSpPr/>
            <p:nvPr/>
          </p:nvSpPr>
          <p:spPr>
            <a:xfrm>
              <a:off x="-5297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11"/>
            <p:cNvSpPr/>
            <p:nvPr/>
          </p:nvSpPr>
          <p:spPr>
            <a:xfrm>
              <a:off x="10355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11"/>
            <p:cNvSpPr/>
            <p:nvPr/>
          </p:nvSpPr>
          <p:spPr>
            <a:xfrm>
              <a:off x="10355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11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11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11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11"/>
            <p:cNvSpPr/>
            <p:nvPr/>
          </p:nvSpPr>
          <p:spPr>
            <a:xfrm>
              <a:off x="-5297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11"/>
            <p:cNvSpPr/>
            <p:nvPr/>
          </p:nvSpPr>
          <p:spPr>
            <a:xfrm>
              <a:off x="10355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11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11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11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11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11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11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11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11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11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11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11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11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11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11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11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11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11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11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11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11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11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11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11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11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11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11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11"/>
            <p:cNvSpPr/>
            <p:nvPr/>
          </p:nvSpPr>
          <p:spPr>
            <a:xfrm>
              <a:off x="873425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11"/>
            <p:cNvSpPr/>
            <p:nvPr/>
          </p:nvSpPr>
          <p:spPr>
            <a:xfrm>
              <a:off x="85762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11"/>
            <p:cNvSpPr/>
            <p:nvPr/>
          </p:nvSpPr>
          <p:spPr>
            <a:xfrm>
              <a:off x="889077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11"/>
            <p:cNvSpPr/>
            <p:nvPr/>
          </p:nvSpPr>
          <p:spPr>
            <a:xfrm>
              <a:off x="85762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11"/>
            <p:cNvSpPr/>
            <p:nvPr/>
          </p:nvSpPr>
          <p:spPr>
            <a:xfrm>
              <a:off x="889077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11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11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11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11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11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11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11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11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11"/>
            <p:cNvSpPr/>
            <p:nvPr/>
          </p:nvSpPr>
          <p:spPr>
            <a:xfrm>
              <a:off x="873425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11"/>
            <p:cNvSpPr/>
            <p:nvPr/>
          </p:nvSpPr>
          <p:spPr>
            <a:xfrm>
              <a:off x="85762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11"/>
            <p:cNvSpPr/>
            <p:nvPr/>
          </p:nvSpPr>
          <p:spPr>
            <a:xfrm>
              <a:off x="889077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11"/>
            <p:cNvSpPr/>
            <p:nvPr/>
          </p:nvSpPr>
          <p:spPr>
            <a:xfrm>
              <a:off x="85762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11"/>
            <p:cNvSpPr/>
            <p:nvPr/>
          </p:nvSpPr>
          <p:spPr>
            <a:xfrm>
              <a:off x="889077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11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11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11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11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11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11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11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11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11"/>
            <p:cNvSpPr/>
            <p:nvPr/>
          </p:nvSpPr>
          <p:spPr>
            <a:xfrm>
              <a:off x="873425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11"/>
            <p:cNvSpPr/>
            <p:nvPr/>
          </p:nvSpPr>
          <p:spPr>
            <a:xfrm>
              <a:off x="85762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11"/>
            <p:cNvSpPr/>
            <p:nvPr/>
          </p:nvSpPr>
          <p:spPr>
            <a:xfrm>
              <a:off x="889077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11"/>
            <p:cNvSpPr/>
            <p:nvPr/>
          </p:nvSpPr>
          <p:spPr>
            <a:xfrm>
              <a:off x="85762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11"/>
            <p:cNvSpPr/>
            <p:nvPr/>
          </p:nvSpPr>
          <p:spPr>
            <a:xfrm>
              <a:off x="889077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11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11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11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11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11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11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11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11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11"/>
            <p:cNvSpPr/>
            <p:nvPr/>
          </p:nvSpPr>
          <p:spPr>
            <a:xfrm>
              <a:off x="873425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11"/>
            <p:cNvSpPr/>
            <p:nvPr/>
          </p:nvSpPr>
          <p:spPr>
            <a:xfrm>
              <a:off x="85762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11"/>
            <p:cNvSpPr/>
            <p:nvPr/>
          </p:nvSpPr>
          <p:spPr>
            <a:xfrm>
              <a:off x="889077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11"/>
            <p:cNvSpPr/>
            <p:nvPr/>
          </p:nvSpPr>
          <p:spPr>
            <a:xfrm>
              <a:off x="85762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11"/>
            <p:cNvSpPr/>
            <p:nvPr/>
          </p:nvSpPr>
          <p:spPr>
            <a:xfrm>
              <a:off x="889077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11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11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11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11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11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11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11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11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11"/>
            <p:cNvSpPr/>
            <p:nvPr/>
          </p:nvSpPr>
          <p:spPr>
            <a:xfrm>
              <a:off x="873425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11"/>
            <p:cNvSpPr/>
            <p:nvPr/>
          </p:nvSpPr>
          <p:spPr>
            <a:xfrm>
              <a:off x="85762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11"/>
            <p:cNvSpPr/>
            <p:nvPr/>
          </p:nvSpPr>
          <p:spPr>
            <a:xfrm>
              <a:off x="889077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11"/>
            <p:cNvSpPr/>
            <p:nvPr/>
          </p:nvSpPr>
          <p:spPr>
            <a:xfrm>
              <a:off x="85762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11"/>
            <p:cNvSpPr/>
            <p:nvPr/>
          </p:nvSpPr>
          <p:spPr>
            <a:xfrm>
              <a:off x="889077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11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11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11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11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11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11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11"/>
            <p:cNvSpPr/>
            <p:nvPr/>
          </p:nvSpPr>
          <p:spPr>
            <a:xfrm>
              <a:off x="873425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11"/>
            <p:cNvSpPr/>
            <p:nvPr/>
          </p:nvSpPr>
          <p:spPr>
            <a:xfrm>
              <a:off x="85762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11"/>
            <p:cNvSpPr/>
            <p:nvPr/>
          </p:nvSpPr>
          <p:spPr>
            <a:xfrm>
              <a:off x="889077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11"/>
            <p:cNvSpPr/>
            <p:nvPr/>
          </p:nvSpPr>
          <p:spPr>
            <a:xfrm>
              <a:off x="85762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11"/>
            <p:cNvSpPr/>
            <p:nvPr/>
          </p:nvSpPr>
          <p:spPr>
            <a:xfrm>
              <a:off x="889077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11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11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11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11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11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11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11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11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11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11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11"/>
            <p:cNvSpPr/>
            <p:nvPr/>
          </p:nvSpPr>
          <p:spPr>
            <a:xfrm>
              <a:off x="8106669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11"/>
            <p:cNvSpPr/>
            <p:nvPr/>
          </p:nvSpPr>
          <p:spPr>
            <a:xfrm>
              <a:off x="795014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11"/>
            <p:cNvSpPr/>
            <p:nvPr/>
          </p:nvSpPr>
          <p:spPr>
            <a:xfrm>
              <a:off x="826319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11"/>
            <p:cNvSpPr/>
            <p:nvPr/>
          </p:nvSpPr>
          <p:spPr>
            <a:xfrm>
              <a:off x="795014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11"/>
            <p:cNvSpPr/>
            <p:nvPr/>
          </p:nvSpPr>
          <p:spPr>
            <a:xfrm>
              <a:off x="826319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11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11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11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11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11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11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11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11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11"/>
            <p:cNvSpPr/>
            <p:nvPr/>
          </p:nvSpPr>
          <p:spPr>
            <a:xfrm>
              <a:off x="8106669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11"/>
            <p:cNvSpPr/>
            <p:nvPr/>
          </p:nvSpPr>
          <p:spPr>
            <a:xfrm>
              <a:off x="795014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11"/>
            <p:cNvSpPr/>
            <p:nvPr/>
          </p:nvSpPr>
          <p:spPr>
            <a:xfrm>
              <a:off x="826319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11"/>
            <p:cNvSpPr/>
            <p:nvPr/>
          </p:nvSpPr>
          <p:spPr>
            <a:xfrm>
              <a:off x="795014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11"/>
            <p:cNvSpPr/>
            <p:nvPr/>
          </p:nvSpPr>
          <p:spPr>
            <a:xfrm>
              <a:off x="826319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11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11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11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11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11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11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11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11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11"/>
            <p:cNvSpPr/>
            <p:nvPr/>
          </p:nvSpPr>
          <p:spPr>
            <a:xfrm>
              <a:off x="8106669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11"/>
            <p:cNvSpPr/>
            <p:nvPr/>
          </p:nvSpPr>
          <p:spPr>
            <a:xfrm>
              <a:off x="795014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11"/>
            <p:cNvSpPr/>
            <p:nvPr/>
          </p:nvSpPr>
          <p:spPr>
            <a:xfrm>
              <a:off x="826319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11"/>
            <p:cNvSpPr/>
            <p:nvPr/>
          </p:nvSpPr>
          <p:spPr>
            <a:xfrm>
              <a:off x="795014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11"/>
            <p:cNvSpPr/>
            <p:nvPr/>
          </p:nvSpPr>
          <p:spPr>
            <a:xfrm>
              <a:off x="826319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11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11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11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11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11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11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11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11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11"/>
            <p:cNvSpPr/>
            <p:nvPr/>
          </p:nvSpPr>
          <p:spPr>
            <a:xfrm>
              <a:off x="8106669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11"/>
            <p:cNvSpPr/>
            <p:nvPr/>
          </p:nvSpPr>
          <p:spPr>
            <a:xfrm>
              <a:off x="795014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11"/>
            <p:cNvSpPr/>
            <p:nvPr/>
          </p:nvSpPr>
          <p:spPr>
            <a:xfrm>
              <a:off x="826319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11"/>
            <p:cNvSpPr/>
            <p:nvPr/>
          </p:nvSpPr>
          <p:spPr>
            <a:xfrm>
              <a:off x="795014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11"/>
            <p:cNvSpPr/>
            <p:nvPr/>
          </p:nvSpPr>
          <p:spPr>
            <a:xfrm>
              <a:off x="826319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11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11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11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11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11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11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11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11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11"/>
            <p:cNvSpPr/>
            <p:nvPr/>
          </p:nvSpPr>
          <p:spPr>
            <a:xfrm>
              <a:off x="8106669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11"/>
            <p:cNvSpPr/>
            <p:nvPr/>
          </p:nvSpPr>
          <p:spPr>
            <a:xfrm>
              <a:off x="795014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11"/>
            <p:cNvSpPr/>
            <p:nvPr/>
          </p:nvSpPr>
          <p:spPr>
            <a:xfrm>
              <a:off x="826319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11"/>
            <p:cNvSpPr/>
            <p:nvPr/>
          </p:nvSpPr>
          <p:spPr>
            <a:xfrm>
              <a:off x="795014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11"/>
            <p:cNvSpPr/>
            <p:nvPr/>
          </p:nvSpPr>
          <p:spPr>
            <a:xfrm>
              <a:off x="826319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11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11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11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11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11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11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11"/>
            <p:cNvSpPr/>
            <p:nvPr/>
          </p:nvSpPr>
          <p:spPr>
            <a:xfrm>
              <a:off x="8106669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11"/>
            <p:cNvSpPr/>
            <p:nvPr/>
          </p:nvSpPr>
          <p:spPr>
            <a:xfrm>
              <a:off x="795014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11"/>
            <p:cNvSpPr/>
            <p:nvPr/>
          </p:nvSpPr>
          <p:spPr>
            <a:xfrm>
              <a:off x="826319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11"/>
            <p:cNvSpPr/>
            <p:nvPr/>
          </p:nvSpPr>
          <p:spPr>
            <a:xfrm>
              <a:off x="795014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11"/>
            <p:cNvSpPr/>
            <p:nvPr/>
          </p:nvSpPr>
          <p:spPr>
            <a:xfrm>
              <a:off x="826319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11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11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11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11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11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11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11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11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11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11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11"/>
            <p:cNvSpPr/>
            <p:nvPr/>
          </p:nvSpPr>
          <p:spPr>
            <a:xfrm>
              <a:off x="747908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11"/>
            <p:cNvSpPr/>
            <p:nvPr/>
          </p:nvSpPr>
          <p:spPr>
            <a:xfrm>
              <a:off x="732256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11"/>
            <p:cNvSpPr/>
            <p:nvPr/>
          </p:nvSpPr>
          <p:spPr>
            <a:xfrm>
              <a:off x="7635615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11"/>
            <p:cNvSpPr/>
            <p:nvPr/>
          </p:nvSpPr>
          <p:spPr>
            <a:xfrm>
              <a:off x="732256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11"/>
            <p:cNvSpPr/>
            <p:nvPr/>
          </p:nvSpPr>
          <p:spPr>
            <a:xfrm>
              <a:off x="7635615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11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11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11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11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11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11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11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11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11"/>
            <p:cNvSpPr/>
            <p:nvPr/>
          </p:nvSpPr>
          <p:spPr>
            <a:xfrm>
              <a:off x="747908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11"/>
            <p:cNvSpPr/>
            <p:nvPr/>
          </p:nvSpPr>
          <p:spPr>
            <a:xfrm>
              <a:off x="732256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11"/>
            <p:cNvSpPr/>
            <p:nvPr/>
          </p:nvSpPr>
          <p:spPr>
            <a:xfrm>
              <a:off x="7635615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11"/>
            <p:cNvSpPr/>
            <p:nvPr/>
          </p:nvSpPr>
          <p:spPr>
            <a:xfrm>
              <a:off x="732256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11"/>
            <p:cNvSpPr/>
            <p:nvPr/>
          </p:nvSpPr>
          <p:spPr>
            <a:xfrm>
              <a:off x="7635615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11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11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11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11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11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11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11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11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11"/>
            <p:cNvSpPr/>
            <p:nvPr/>
          </p:nvSpPr>
          <p:spPr>
            <a:xfrm>
              <a:off x="747908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11"/>
            <p:cNvSpPr/>
            <p:nvPr/>
          </p:nvSpPr>
          <p:spPr>
            <a:xfrm>
              <a:off x="732256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11"/>
            <p:cNvSpPr/>
            <p:nvPr/>
          </p:nvSpPr>
          <p:spPr>
            <a:xfrm>
              <a:off x="7635615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11"/>
            <p:cNvSpPr/>
            <p:nvPr/>
          </p:nvSpPr>
          <p:spPr>
            <a:xfrm>
              <a:off x="732256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11"/>
            <p:cNvSpPr/>
            <p:nvPr/>
          </p:nvSpPr>
          <p:spPr>
            <a:xfrm>
              <a:off x="7635615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11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11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11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11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11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11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11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11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11"/>
            <p:cNvSpPr/>
            <p:nvPr/>
          </p:nvSpPr>
          <p:spPr>
            <a:xfrm>
              <a:off x="747908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11"/>
            <p:cNvSpPr/>
            <p:nvPr/>
          </p:nvSpPr>
          <p:spPr>
            <a:xfrm>
              <a:off x="732256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11"/>
            <p:cNvSpPr/>
            <p:nvPr/>
          </p:nvSpPr>
          <p:spPr>
            <a:xfrm>
              <a:off x="7635615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11"/>
            <p:cNvSpPr/>
            <p:nvPr/>
          </p:nvSpPr>
          <p:spPr>
            <a:xfrm>
              <a:off x="732256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11"/>
            <p:cNvSpPr/>
            <p:nvPr/>
          </p:nvSpPr>
          <p:spPr>
            <a:xfrm>
              <a:off x="7635615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11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11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11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11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11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11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11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11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11"/>
            <p:cNvSpPr/>
            <p:nvPr/>
          </p:nvSpPr>
          <p:spPr>
            <a:xfrm>
              <a:off x="747908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11"/>
            <p:cNvSpPr/>
            <p:nvPr/>
          </p:nvSpPr>
          <p:spPr>
            <a:xfrm>
              <a:off x="732256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11"/>
            <p:cNvSpPr/>
            <p:nvPr/>
          </p:nvSpPr>
          <p:spPr>
            <a:xfrm>
              <a:off x="7635615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11"/>
            <p:cNvSpPr/>
            <p:nvPr/>
          </p:nvSpPr>
          <p:spPr>
            <a:xfrm>
              <a:off x="732256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11"/>
            <p:cNvSpPr/>
            <p:nvPr/>
          </p:nvSpPr>
          <p:spPr>
            <a:xfrm>
              <a:off x="7635615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11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11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11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11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11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11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11"/>
            <p:cNvSpPr/>
            <p:nvPr/>
          </p:nvSpPr>
          <p:spPr>
            <a:xfrm>
              <a:off x="747908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11"/>
            <p:cNvSpPr/>
            <p:nvPr/>
          </p:nvSpPr>
          <p:spPr>
            <a:xfrm>
              <a:off x="732256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11"/>
            <p:cNvSpPr/>
            <p:nvPr/>
          </p:nvSpPr>
          <p:spPr>
            <a:xfrm>
              <a:off x="7635615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11"/>
            <p:cNvSpPr/>
            <p:nvPr/>
          </p:nvSpPr>
          <p:spPr>
            <a:xfrm>
              <a:off x="732256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11"/>
            <p:cNvSpPr/>
            <p:nvPr/>
          </p:nvSpPr>
          <p:spPr>
            <a:xfrm>
              <a:off x="7635615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11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11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11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11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11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11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11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11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11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11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11"/>
            <p:cNvSpPr/>
            <p:nvPr/>
          </p:nvSpPr>
          <p:spPr>
            <a:xfrm>
              <a:off x="685015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11"/>
            <p:cNvSpPr/>
            <p:nvPr/>
          </p:nvSpPr>
          <p:spPr>
            <a:xfrm>
              <a:off x="669363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11"/>
            <p:cNvSpPr/>
            <p:nvPr/>
          </p:nvSpPr>
          <p:spPr>
            <a:xfrm>
              <a:off x="7008157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11"/>
            <p:cNvSpPr/>
            <p:nvPr/>
          </p:nvSpPr>
          <p:spPr>
            <a:xfrm>
              <a:off x="669363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11"/>
            <p:cNvSpPr/>
            <p:nvPr/>
          </p:nvSpPr>
          <p:spPr>
            <a:xfrm>
              <a:off x="7008157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11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11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11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11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11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11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11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11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11"/>
            <p:cNvSpPr/>
            <p:nvPr/>
          </p:nvSpPr>
          <p:spPr>
            <a:xfrm>
              <a:off x="685015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11"/>
            <p:cNvSpPr/>
            <p:nvPr/>
          </p:nvSpPr>
          <p:spPr>
            <a:xfrm>
              <a:off x="669363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11"/>
            <p:cNvSpPr/>
            <p:nvPr/>
          </p:nvSpPr>
          <p:spPr>
            <a:xfrm>
              <a:off x="7008157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11"/>
            <p:cNvSpPr/>
            <p:nvPr/>
          </p:nvSpPr>
          <p:spPr>
            <a:xfrm>
              <a:off x="669363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11"/>
            <p:cNvSpPr/>
            <p:nvPr/>
          </p:nvSpPr>
          <p:spPr>
            <a:xfrm>
              <a:off x="7008157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11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11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11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11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11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11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11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11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11"/>
            <p:cNvSpPr/>
            <p:nvPr/>
          </p:nvSpPr>
          <p:spPr>
            <a:xfrm>
              <a:off x="685015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11"/>
            <p:cNvSpPr/>
            <p:nvPr/>
          </p:nvSpPr>
          <p:spPr>
            <a:xfrm>
              <a:off x="669363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11"/>
            <p:cNvSpPr/>
            <p:nvPr/>
          </p:nvSpPr>
          <p:spPr>
            <a:xfrm>
              <a:off x="7008157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11"/>
            <p:cNvSpPr/>
            <p:nvPr/>
          </p:nvSpPr>
          <p:spPr>
            <a:xfrm>
              <a:off x="669363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11"/>
            <p:cNvSpPr/>
            <p:nvPr/>
          </p:nvSpPr>
          <p:spPr>
            <a:xfrm>
              <a:off x="7008157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11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11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11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11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11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11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11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11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11"/>
            <p:cNvSpPr/>
            <p:nvPr/>
          </p:nvSpPr>
          <p:spPr>
            <a:xfrm>
              <a:off x="685015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11"/>
            <p:cNvSpPr/>
            <p:nvPr/>
          </p:nvSpPr>
          <p:spPr>
            <a:xfrm>
              <a:off x="669363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11"/>
            <p:cNvSpPr/>
            <p:nvPr/>
          </p:nvSpPr>
          <p:spPr>
            <a:xfrm>
              <a:off x="7008157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11"/>
            <p:cNvSpPr/>
            <p:nvPr/>
          </p:nvSpPr>
          <p:spPr>
            <a:xfrm>
              <a:off x="669363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11"/>
            <p:cNvSpPr/>
            <p:nvPr/>
          </p:nvSpPr>
          <p:spPr>
            <a:xfrm>
              <a:off x="7008157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11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11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11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11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11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11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11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11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11"/>
            <p:cNvSpPr/>
            <p:nvPr/>
          </p:nvSpPr>
          <p:spPr>
            <a:xfrm>
              <a:off x="685015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11"/>
            <p:cNvSpPr/>
            <p:nvPr/>
          </p:nvSpPr>
          <p:spPr>
            <a:xfrm>
              <a:off x="669363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11"/>
            <p:cNvSpPr/>
            <p:nvPr/>
          </p:nvSpPr>
          <p:spPr>
            <a:xfrm>
              <a:off x="7008157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11"/>
            <p:cNvSpPr/>
            <p:nvPr/>
          </p:nvSpPr>
          <p:spPr>
            <a:xfrm>
              <a:off x="669363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11"/>
            <p:cNvSpPr/>
            <p:nvPr/>
          </p:nvSpPr>
          <p:spPr>
            <a:xfrm>
              <a:off x="7008157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11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11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11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11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11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11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11"/>
            <p:cNvSpPr/>
            <p:nvPr/>
          </p:nvSpPr>
          <p:spPr>
            <a:xfrm>
              <a:off x="685015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11"/>
            <p:cNvSpPr/>
            <p:nvPr/>
          </p:nvSpPr>
          <p:spPr>
            <a:xfrm>
              <a:off x="669363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11"/>
            <p:cNvSpPr/>
            <p:nvPr/>
          </p:nvSpPr>
          <p:spPr>
            <a:xfrm>
              <a:off x="7008157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11"/>
            <p:cNvSpPr/>
            <p:nvPr/>
          </p:nvSpPr>
          <p:spPr>
            <a:xfrm>
              <a:off x="669363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11"/>
            <p:cNvSpPr/>
            <p:nvPr/>
          </p:nvSpPr>
          <p:spPr>
            <a:xfrm>
              <a:off x="7008157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11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11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11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11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11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11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11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11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11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11"/>
            <p:cNvSpPr/>
            <p:nvPr/>
          </p:nvSpPr>
          <p:spPr>
            <a:xfrm>
              <a:off x="622257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11"/>
            <p:cNvSpPr/>
            <p:nvPr/>
          </p:nvSpPr>
          <p:spPr>
            <a:xfrm>
              <a:off x="60660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11"/>
            <p:cNvSpPr/>
            <p:nvPr/>
          </p:nvSpPr>
          <p:spPr>
            <a:xfrm>
              <a:off x="638057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11"/>
            <p:cNvSpPr/>
            <p:nvPr/>
          </p:nvSpPr>
          <p:spPr>
            <a:xfrm>
              <a:off x="60660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11"/>
            <p:cNvSpPr/>
            <p:nvPr/>
          </p:nvSpPr>
          <p:spPr>
            <a:xfrm>
              <a:off x="638057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11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11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11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11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11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11"/>
            <p:cNvSpPr/>
            <p:nvPr/>
          </p:nvSpPr>
          <p:spPr>
            <a:xfrm>
              <a:off x="622257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11"/>
            <p:cNvSpPr/>
            <p:nvPr/>
          </p:nvSpPr>
          <p:spPr>
            <a:xfrm>
              <a:off x="60660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11"/>
            <p:cNvSpPr/>
            <p:nvPr/>
          </p:nvSpPr>
          <p:spPr>
            <a:xfrm>
              <a:off x="638057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11"/>
            <p:cNvSpPr/>
            <p:nvPr/>
          </p:nvSpPr>
          <p:spPr>
            <a:xfrm>
              <a:off x="60660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11"/>
            <p:cNvSpPr/>
            <p:nvPr/>
          </p:nvSpPr>
          <p:spPr>
            <a:xfrm>
              <a:off x="638057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11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11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11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11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11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11"/>
            <p:cNvSpPr/>
            <p:nvPr/>
          </p:nvSpPr>
          <p:spPr>
            <a:xfrm>
              <a:off x="622257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11"/>
            <p:cNvSpPr/>
            <p:nvPr/>
          </p:nvSpPr>
          <p:spPr>
            <a:xfrm>
              <a:off x="60660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11"/>
            <p:cNvSpPr/>
            <p:nvPr/>
          </p:nvSpPr>
          <p:spPr>
            <a:xfrm>
              <a:off x="638057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11"/>
            <p:cNvSpPr/>
            <p:nvPr/>
          </p:nvSpPr>
          <p:spPr>
            <a:xfrm>
              <a:off x="60660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11"/>
            <p:cNvSpPr/>
            <p:nvPr/>
          </p:nvSpPr>
          <p:spPr>
            <a:xfrm>
              <a:off x="638057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11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11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11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11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11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11"/>
            <p:cNvSpPr/>
            <p:nvPr/>
          </p:nvSpPr>
          <p:spPr>
            <a:xfrm>
              <a:off x="622257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11"/>
            <p:cNvSpPr/>
            <p:nvPr/>
          </p:nvSpPr>
          <p:spPr>
            <a:xfrm>
              <a:off x="60660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11"/>
            <p:cNvSpPr/>
            <p:nvPr/>
          </p:nvSpPr>
          <p:spPr>
            <a:xfrm>
              <a:off x="638057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11"/>
            <p:cNvSpPr/>
            <p:nvPr/>
          </p:nvSpPr>
          <p:spPr>
            <a:xfrm>
              <a:off x="60660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11"/>
            <p:cNvSpPr/>
            <p:nvPr/>
          </p:nvSpPr>
          <p:spPr>
            <a:xfrm>
              <a:off x="638057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11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11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11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11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11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11"/>
            <p:cNvSpPr/>
            <p:nvPr/>
          </p:nvSpPr>
          <p:spPr>
            <a:xfrm>
              <a:off x="622257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11"/>
            <p:cNvSpPr/>
            <p:nvPr/>
          </p:nvSpPr>
          <p:spPr>
            <a:xfrm>
              <a:off x="60660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11"/>
            <p:cNvSpPr/>
            <p:nvPr/>
          </p:nvSpPr>
          <p:spPr>
            <a:xfrm>
              <a:off x="638057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11"/>
            <p:cNvSpPr/>
            <p:nvPr/>
          </p:nvSpPr>
          <p:spPr>
            <a:xfrm>
              <a:off x="60660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11"/>
            <p:cNvSpPr/>
            <p:nvPr/>
          </p:nvSpPr>
          <p:spPr>
            <a:xfrm>
              <a:off x="638057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11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11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11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11"/>
            <p:cNvSpPr/>
            <p:nvPr/>
          </p:nvSpPr>
          <p:spPr>
            <a:xfrm>
              <a:off x="622257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11"/>
            <p:cNvSpPr/>
            <p:nvPr/>
          </p:nvSpPr>
          <p:spPr>
            <a:xfrm>
              <a:off x="60660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11"/>
            <p:cNvSpPr/>
            <p:nvPr/>
          </p:nvSpPr>
          <p:spPr>
            <a:xfrm>
              <a:off x="638057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11"/>
            <p:cNvSpPr/>
            <p:nvPr/>
          </p:nvSpPr>
          <p:spPr>
            <a:xfrm>
              <a:off x="60660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11"/>
            <p:cNvSpPr/>
            <p:nvPr/>
          </p:nvSpPr>
          <p:spPr>
            <a:xfrm>
              <a:off x="638057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11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11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11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11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11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11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11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11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11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11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11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11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11"/>
            <p:cNvSpPr/>
            <p:nvPr/>
          </p:nvSpPr>
          <p:spPr>
            <a:xfrm>
              <a:off x="873425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11"/>
            <p:cNvSpPr/>
            <p:nvPr/>
          </p:nvSpPr>
          <p:spPr>
            <a:xfrm>
              <a:off x="85762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11"/>
            <p:cNvSpPr/>
            <p:nvPr/>
          </p:nvSpPr>
          <p:spPr>
            <a:xfrm>
              <a:off x="889077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11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11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11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11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11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11"/>
            <p:cNvSpPr/>
            <p:nvPr/>
          </p:nvSpPr>
          <p:spPr>
            <a:xfrm>
              <a:off x="873425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11"/>
            <p:cNvSpPr/>
            <p:nvPr/>
          </p:nvSpPr>
          <p:spPr>
            <a:xfrm>
              <a:off x="85762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11"/>
            <p:cNvSpPr/>
            <p:nvPr/>
          </p:nvSpPr>
          <p:spPr>
            <a:xfrm>
              <a:off x="889077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11"/>
            <p:cNvSpPr/>
            <p:nvPr/>
          </p:nvSpPr>
          <p:spPr>
            <a:xfrm>
              <a:off x="85762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11"/>
            <p:cNvSpPr/>
            <p:nvPr/>
          </p:nvSpPr>
          <p:spPr>
            <a:xfrm>
              <a:off x="889077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11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11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11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11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11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11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11"/>
            <p:cNvSpPr/>
            <p:nvPr/>
          </p:nvSpPr>
          <p:spPr>
            <a:xfrm>
              <a:off x="873425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11"/>
            <p:cNvSpPr/>
            <p:nvPr/>
          </p:nvSpPr>
          <p:spPr>
            <a:xfrm>
              <a:off x="85762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11"/>
            <p:cNvSpPr/>
            <p:nvPr/>
          </p:nvSpPr>
          <p:spPr>
            <a:xfrm>
              <a:off x="889077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11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11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11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11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11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11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11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11"/>
            <p:cNvSpPr/>
            <p:nvPr/>
          </p:nvSpPr>
          <p:spPr>
            <a:xfrm>
              <a:off x="8106669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11"/>
            <p:cNvSpPr/>
            <p:nvPr/>
          </p:nvSpPr>
          <p:spPr>
            <a:xfrm>
              <a:off x="795014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11"/>
            <p:cNvSpPr/>
            <p:nvPr/>
          </p:nvSpPr>
          <p:spPr>
            <a:xfrm>
              <a:off x="826319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11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11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11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11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11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11"/>
            <p:cNvSpPr/>
            <p:nvPr/>
          </p:nvSpPr>
          <p:spPr>
            <a:xfrm>
              <a:off x="8106669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11"/>
            <p:cNvSpPr/>
            <p:nvPr/>
          </p:nvSpPr>
          <p:spPr>
            <a:xfrm>
              <a:off x="795014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11"/>
            <p:cNvSpPr/>
            <p:nvPr/>
          </p:nvSpPr>
          <p:spPr>
            <a:xfrm>
              <a:off x="826319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11"/>
            <p:cNvSpPr/>
            <p:nvPr/>
          </p:nvSpPr>
          <p:spPr>
            <a:xfrm>
              <a:off x="795014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11"/>
            <p:cNvSpPr/>
            <p:nvPr/>
          </p:nvSpPr>
          <p:spPr>
            <a:xfrm>
              <a:off x="826319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11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11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11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11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11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11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11"/>
            <p:cNvSpPr/>
            <p:nvPr/>
          </p:nvSpPr>
          <p:spPr>
            <a:xfrm>
              <a:off x="8106669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11"/>
            <p:cNvSpPr/>
            <p:nvPr/>
          </p:nvSpPr>
          <p:spPr>
            <a:xfrm>
              <a:off x="795014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11"/>
            <p:cNvSpPr/>
            <p:nvPr/>
          </p:nvSpPr>
          <p:spPr>
            <a:xfrm>
              <a:off x="826319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11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11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11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11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11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11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11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11"/>
            <p:cNvSpPr/>
            <p:nvPr/>
          </p:nvSpPr>
          <p:spPr>
            <a:xfrm>
              <a:off x="747908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11"/>
            <p:cNvSpPr/>
            <p:nvPr/>
          </p:nvSpPr>
          <p:spPr>
            <a:xfrm>
              <a:off x="732256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11"/>
            <p:cNvSpPr/>
            <p:nvPr/>
          </p:nvSpPr>
          <p:spPr>
            <a:xfrm>
              <a:off x="7635615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11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11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11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11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11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11"/>
            <p:cNvSpPr/>
            <p:nvPr/>
          </p:nvSpPr>
          <p:spPr>
            <a:xfrm>
              <a:off x="747908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11"/>
            <p:cNvSpPr/>
            <p:nvPr/>
          </p:nvSpPr>
          <p:spPr>
            <a:xfrm>
              <a:off x="732256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11"/>
            <p:cNvSpPr/>
            <p:nvPr/>
          </p:nvSpPr>
          <p:spPr>
            <a:xfrm>
              <a:off x="7635615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11"/>
            <p:cNvSpPr/>
            <p:nvPr/>
          </p:nvSpPr>
          <p:spPr>
            <a:xfrm>
              <a:off x="732256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11"/>
            <p:cNvSpPr/>
            <p:nvPr/>
          </p:nvSpPr>
          <p:spPr>
            <a:xfrm>
              <a:off x="7635615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11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11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11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11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11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11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11"/>
            <p:cNvSpPr/>
            <p:nvPr/>
          </p:nvSpPr>
          <p:spPr>
            <a:xfrm>
              <a:off x="747908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11"/>
            <p:cNvSpPr/>
            <p:nvPr/>
          </p:nvSpPr>
          <p:spPr>
            <a:xfrm>
              <a:off x="732256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11"/>
            <p:cNvSpPr/>
            <p:nvPr/>
          </p:nvSpPr>
          <p:spPr>
            <a:xfrm>
              <a:off x="7635615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11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11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11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11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11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11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11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11"/>
            <p:cNvSpPr/>
            <p:nvPr/>
          </p:nvSpPr>
          <p:spPr>
            <a:xfrm>
              <a:off x="685015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11"/>
            <p:cNvSpPr/>
            <p:nvPr/>
          </p:nvSpPr>
          <p:spPr>
            <a:xfrm>
              <a:off x="669363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11"/>
            <p:cNvSpPr/>
            <p:nvPr/>
          </p:nvSpPr>
          <p:spPr>
            <a:xfrm>
              <a:off x="7008157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11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11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11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11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11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11"/>
            <p:cNvSpPr/>
            <p:nvPr/>
          </p:nvSpPr>
          <p:spPr>
            <a:xfrm>
              <a:off x="685015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11"/>
            <p:cNvSpPr/>
            <p:nvPr/>
          </p:nvSpPr>
          <p:spPr>
            <a:xfrm>
              <a:off x="669363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11"/>
            <p:cNvSpPr/>
            <p:nvPr/>
          </p:nvSpPr>
          <p:spPr>
            <a:xfrm>
              <a:off x="7008157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11"/>
            <p:cNvSpPr/>
            <p:nvPr/>
          </p:nvSpPr>
          <p:spPr>
            <a:xfrm>
              <a:off x="669363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11"/>
            <p:cNvSpPr/>
            <p:nvPr/>
          </p:nvSpPr>
          <p:spPr>
            <a:xfrm>
              <a:off x="7008157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11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11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11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11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11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11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11"/>
            <p:cNvSpPr/>
            <p:nvPr/>
          </p:nvSpPr>
          <p:spPr>
            <a:xfrm>
              <a:off x="685015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11"/>
            <p:cNvSpPr/>
            <p:nvPr/>
          </p:nvSpPr>
          <p:spPr>
            <a:xfrm>
              <a:off x="669363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11"/>
            <p:cNvSpPr/>
            <p:nvPr/>
          </p:nvSpPr>
          <p:spPr>
            <a:xfrm>
              <a:off x="7008157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11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11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11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11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11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11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11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11"/>
            <p:cNvSpPr/>
            <p:nvPr/>
          </p:nvSpPr>
          <p:spPr>
            <a:xfrm>
              <a:off x="622257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11"/>
            <p:cNvSpPr/>
            <p:nvPr/>
          </p:nvSpPr>
          <p:spPr>
            <a:xfrm>
              <a:off x="60660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11"/>
            <p:cNvSpPr/>
            <p:nvPr/>
          </p:nvSpPr>
          <p:spPr>
            <a:xfrm>
              <a:off x="638057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11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11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11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11"/>
            <p:cNvSpPr/>
            <p:nvPr/>
          </p:nvSpPr>
          <p:spPr>
            <a:xfrm>
              <a:off x="622257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11"/>
            <p:cNvSpPr/>
            <p:nvPr/>
          </p:nvSpPr>
          <p:spPr>
            <a:xfrm>
              <a:off x="60660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11"/>
            <p:cNvSpPr/>
            <p:nvPr/>
          </p:nvSpPr>
          <p:spPr>
            <a:xfrm>
              <a:off x="638057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11"/>
            <p:cNvSpPr/>
            <p:nvPr/>
          </p:nvSpPr>
          <p:spPr>
            <a:xfrm>
              <a:off x="60660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11"/>
            <p:cNvSpPr/>
            <p:nvPr/>
          </p:nvSpPr>
          <p:spPr>
            <a:xfrm>
              <a:off x="638057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11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11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11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11"/>
            <p:cNvSpPr/>
            <p:nvPr/>
          </p:nvSpPr>
          <p:spPr>
            <a:xfrm>
              <a:off x="622257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11"/>
            <p:cNvSpPr/>
            <p:nvPr/>
          </p:nvSpPr>
          <p:spPr>
            <a:xfrm>
              <a:off x="60660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11"/>
            <p:cNvSpPr/>
            <p:nvPr/>
          </p:nvSpPr>
          <p:spPr>
            <a:xfrm>
              <a:off x="638057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11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11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2" name="Google Shape;4882;p11"/>
          <p:cNvSpPr txBox="1"/>
          <p:nvPr>
            <p:ph hasCustomPrompt="1" type="title"/>
          </p:nvPr>
        </p:nvSpPr>
        <p:spPr>
          <a:xfrm>
            <a:off x="1028700" y="1695450"/>
            <a:ext cx="7105500" cy="137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883" name="Google Shape;4883;p11"/>
          <p:cNvSpPr txBox="1"/>
          <p:nvPr>
            <p:ph idx="1" type="subTitle"/>
          </p:nvPr>
        </p:nvSpPr>
        <p:spPr>
          <a:xfrm>
            <a:off x="1885950" y="2905125"/>
            <a:ext cx="5372100" cy="3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lt1"/>
        </a:solidFill>
      </p:bgPr>
    </p:bg>
    <p:spTree>
      <p:nvGrpSpPr>
        <p:cNvPr id="4884" name="Shape 488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36">
    <p:spTree>
      <p:nvGrpSpPr>
        <p:cNvPr id="4885" name="Shape 4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86" name="Google Shape;4886;p13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4887" name="Google Shape;4887;p13"/>
            <p:cNvSpPr/>
            <p:nvPr/>
          </p:nvSpPr>
          <p:spPr>
            <a:xfrm>
              <a:off x="14670875" y="1183900"/>
              <a:ext cx="3582900" cy="3048025"/>
            </a:xfrm>
            <a:custGeom>
              <a:rect b="b" l="l" r="r" t="t"/>
              <a:pathLst>
                <a:path extrusionOk="0" h="121921" w="143316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13"/>
            <p:cNvSpPr/>
            <p:nvPr/>
          </p:nvSpPr>
          <p:spPr>
            <a:xfrm>
              <a:off x="14670875" y="3132050"/>
              <a:ext cx="3582900" cy="1099875"/>
            </a:xfrm>
            <a:custGeom>
              <a:rect b="b" l="l" r="r" t="t"/>
              <a:pathLst>
                <a:path extrusionOk="0" h="43995" w="143316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13"/>
            <p:cNvSpPr/>
            <p:nvPr/>
          </p:nvSpPr>
          <p:spPr>
            <a:xfrm>
              <a:off x="18253750" y="2724575"/>
              <a:ext cx="3583525" cy="1507350"/>
            </a:xfrm>
            <a:custGeom>
              <a:rect b="b" l="l" r="r" t="t"/>
              <a:pathLst>
                <a:path extrusionOk="0" h="60294" w="143341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13"/>
            <p:cNvSpPr/>
            <p:nvPr/>
          </p:nvSpPr>
          <p:spPr>
            <a:xfrm>
              <a:off x="16185050" y="846675"/>
              <a:ext cx="2068725" cy="3385250"/>
            </a:xfrm>
            <a:custGeom>
              <a:rect b="b" l="l" r="r" t="t"/>
              <a:pathLst>
                <a:path extrusionOk="0" h="135410" w="82749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13"/>
            <p:cNvSpPr/>
            <p:nvPr/>
          </p:nvSpPr>
          <p:spPr>
            <a:xfrm>
              <a:off x="17877225" y="846675"/>
              <a:ext cx="376550" cy="3385250"/>
            </a:xfrm>
            <a:custGeom>
              <a:rect b="b" l="l" r="r" t="t"/>
              <a:pathLst>
                <a:path extrusionOk="0" h="135410" w="15062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13"/>
            <p:cNvSpPr/>
            <p:nvPr/>
          </p:nvSpPr>
          <p:spPr>
            <a:xfrm>
              <a:off x="18253750" y="846675"/>
              <a:ext cx="1595475" cy="3385250"/>
            </a:xfrm>
            <a:custGeom>
              <a:rect b="b" l="l" r="r" t="t"/>
              <a:pathLst>
                <a:path extrusionOk="0" h="135410" w="63819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13"/>
            <p:cNvSpPr/>
            <p:nvPr/>
          </p:nvSpPr>
          <p:spPr>
            <a:xfrm>
              <a:off x="18253750" y="846675"/>
              <a:ext cx="3583525" cy="3385250"/>
            </a:xfrm>
            <a:custGeom>
              <a:rect b="b" l="l" r="r" t="t"/>
              <a:pathLst>
                <a:path extrusionOk="0" h="135410" w="143341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13"/>
            <p:cNvSpPr/>
            <p:nvPr/>
          </p:nvSpPr>
          <p:spPr>
            <a:xfrm>
              <a:off x="14670875" y="3876200"/>
              <a:ext cx="3582900" cy="355725"/>
            </a:xfrm>
            <a:custGeom>
              <a:rect b="b" l="l" r="r" t="t"/>
              <a:pathLst>
                <a:path extrusionOk="0" h="14229" w="143316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13"/>
            <p:cNvSpPr/>
            <p:nvPr/>
          </p:nvSpPr>
          <p:spPr>
            <a:xfrm>
              <a:off x="14670875" y="2277200"/>
              <a:ext cx="3582900" cy="1954725"/>
            </a:xfrm>
            <a:custGeom>
              <a:rect b="b" l="l" r="r" t="t"/>
              <a:pathLst>
                <a:path extrusionOk="0" h="78189" w="143316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13"/>
            <p:cNvSpPr/>
            <p:nvPr/>
          </p:nvSpPr>
          <p:spPr>
            <a:xfrm>
              <a:off x="15027450" y="846675"/>
              <a:ext cx="3226325" cy="3385250"/>
            </a:xfrm>
            <a:custGeom>
              <a:rect b="b" l="l" r="r" t="t"/>
              <a:pathLst>
                <a:path extrusionOk="0" h="135410" w="129053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13"/>
            <p:cNvSpPr/>
            <p:nvPr/>
          </p:nvSpPr>
          <p:spPr>
            <a:xfrm>
              <a:off x="17089625" y="846675"/>
              <a:ext cx="1164150" cy="3385250"/>
            </a:xfrm>
            <a:custGeom>
              <a:rect b="b" l="l" r="r" t="t"/>
              <a:pathLst>
                <a:path extrusionOk="0" h="135410" w="46566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13"/>
            <p:cNvSpPr/>
            <p:nvPr/>
          </p:nvSpPr>
          <p:spPr>
            <a:xfrm>
              <a:off x="18253750" y="846675"/>
              <a:ext cx="761725" cy="3385250"/>
            </a:xfrm>
            <a:custGeom>
              <a:rect b="b" l="l" r="r" t="t"/>
              <a:pathLst>
                <a:path extrusionOk="0" h="135410" w="30469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13"/>
            <p:cNvSpPr/>
            <p:nvPr/>
          </p:nvSpPr>
          <p:spPr>
            <a:xfrm>
              <a:off x="18253750" y="846675"/>
              <a:ext cx="2603325" cy="3385250"/>
            </a:xfrm>
            <a:custGeom>
              <a:rect b="b" l="l" r="r" t="t"/>
              <a:pathLst>
                <a:path extrusionOk="0" h="135410" w="104133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13"/>
            <p:cNvSpPr/>
            <p:nvPr/>
          </p:nvSpPr>
          <p:spPr>
            <a:xfrm>
              <a:off x="18253750" y="1772375"/>
              <a:ext cx="3583525" cy="2459550"/>
            </a:xfrm>
            <a:custGeom>
              <a:rect b="b" l="l" r="r" t="t"/>
              <a:pathLst>
                <a:path extrusionOk="0" h="98382" w="143341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13"/>
            <p:cNvSpPr/>
            <p:nvPr/>
          </p:nvSpPr>
          <p:spPr>
            <a:xfrm>
              <a:off x="18253750" y="3512175"/>
              <a:ext cx="3583525" cy="719750"/>
            </a:xfrm>
            <a:custGeom>
              <a:rect b="b" l="l" r="r" t="t"/>
              <a:pathLst>
                <a:path extrusionOk="0" h="28790" w="143341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02" name="Google Shape;4902;p13"/>
          <p:cNvSpPr txBox="1"/>
          <p:nvPr>
            <p:ph type="title"/>
          </p:nvPr>
        </p:nvSpPr>
        <p:spPr>
          <a:xfrm>
            <a:off x="1661550" y="528671"/>
            <a:ext cx="5820900" cy="47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903" name="Google Shape;4903;p13"/>
          <p:cNvSpPr txBox="1"/>
          <p:nvPr>
            <p:ph hasCustomPrompt="1" idx="2" type="title"/>
          </p:nvPr>
        </p:nvSpPr>
        <p:spPr>
          <a:xfrm>
            <a:off x="1485900" y="1493621"/>
            <a:ext cx="12765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904" name="Google Shape;4904;p13"/>
          <p:cNvSpPr txBox="1"/>
          <p:nvPr>
            <p:ph idx="1" type="subTitle"/>
          </p:nvPr>
        </p:nvSpPr>
        <p:spPr>
          <a:xfrm>
            <a:off x="946350" y="206692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4905" name="Google Shape;4905;p13"/>
          <p:cNvSpPr txBox="1"/>
          <p:nvPr>
            <p:ph idx="3" type="subTitle"/>
          </p:nvPr>
        </p:nvSpPr>
        <p:spPr>
          <a:xfrm>
            <a:off x="946350" y="2415291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4906" name="Google Shape;4906;p13"/>
          <p:cNvSpPr txBox="1"/>
          <p:nvPr>
            <p:ph hasCustomPrompt="1" idx="4" type="title"/>
          </p:nvPr>
        </p:nvSpPr>
        <p:spPr>
          <a:xfrm>
            <a:off x="3933750" y="1492205"/>
            <a:ext cx="12765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907" name="Google Shape;4907;p13"/>
          <p:cNvSpPr txBox="1"/>
          <p:nvPr>
            <p:ph idx="5" type="subTitle"/>
          </p:nvPr>
        </p:nvSpPr>
        <p:spPr>
          <a:xfrm>
            <a:off x="3410850" y="206692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4908" name="Google Shape;4908;p13"/>
          <p:cNvSpPr txBox="1"/>
          <p:nvPr>
            <p:ph idx="6" type="subTitle"/>
          </p:nvPr>
        </p:nvSpPr>
        <p:spPr>
          <a:xfrm>
            <a:off x="3410925" y="2415291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4909" name="Google Shape;4909;p13"/>
          <p:cNvSpPr txBox="1"/>
          <p:nvPr>
            <p:ph hasCustomPrompt="1" idx="7" type="title"/>
          </p:nvPr>
        </p:nvSpPr>
        <p:spPr>
          <a:xfrm>
            <a:off x="6381600" y="1492205"/>
            <a:ext cx="12765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910" name="Google Shape;4910;p13"/>
          <p:cNvSpPr txBox="1"/>
          <p:nvPr>
            <p:ph idx="8" type="subTitle"/>
          </p:nvPr>
        </p:nvSpPr>
        <p:spPr>
          <a:xfrm>
            <a:off x="5875350" y="2065500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4911" name="Google Shape;4911;p13"/>
          <p:cNvSpPr txBox="1"/>
          <p:nvPr>
            <p:ph idx="9" type="subTitle"/>
          </p:nvPr>
        </p:nvSpPr>
        <p:spPr>
          <a:xfrm>
            <a:off x="5875500" y="2415291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4912" name="Google Shape;4912;p13"/>
          <p:cNvSpPr txBox="1"/>
          <p:nvPr>
            <p:ph hasCustomPrompt="1" idx="13" type="title"/>
          </p:nvPr>
        </p:nvSpPr>
        <p:spPr>
          <a:xfrm>
            <a:off x="1485900" y="3128580"/>
            <a:ext cx="12765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913" name="Google Shape;4913;p13"/>
          <p:cNvSpPr txBox="1"/>
          <p:nvPr>
            <p:ph idx="14" type="subTitle"/>
          </p:nvPr>
        </p:nvSpPr>
        <p:spPr>
          <a:xfrm>
            <a:off x="946350" y="369932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4914" name="Google Shape;4914;p13"/>
          <p:cNvSpPr txBox="1"/>
          <p:nvPr>
            <p:ph idx="15" type="subTitle"/>
          </p:nvPr>
        </p:nvSpPr>
        <p:spPr>
          <a:xfrm>
            <a:off x="946350" y="4046275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4915" name="Google Shape;4915;p13"/>
          <p:cNvSpPr txBox="1"/>
          <p:nvPr>
            <p:ph hasCustomPrompt="1" idx="16" type="title"/>
          </p:nvPr>
        </p:nvSpPr>
        <p:spPr>
          <a:xfrm>
            <a:off x="3933750" y="3128580"/>
            <a:ext cx="12765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916" name="Google Shape;4916;p13"/>
          <p:cNvSpPr txBox="1"/>
          <p:nvPr>
            <p:ph idx="17" type="subTitle"/>
          </p:nvPr>
        </p:nvSpPr>
        <p:spPr>
          <a:xfrm>
            <a:off x="3427650" y="369932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4917" name="Google Shape;4917;p13"/>
          <p:cNvSpPr txBox="1"/>
          <p:nvPr>
            <p:ph idx="18" type="subTitle"/>
          </p:nvPr>
        </p:nvSpPr>
        <p:spPr>
          <a:xfrm>
            <a:off x="3410925" y="4046275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4918" name="Google Shape;4918;p13"/>
          <p:cNvSpPr txBox="1"/>
          <p:nvPr>
            <p:ph hasCustomPrompt="1" idx="19" type="title"/>
          </p:nvPr>
        </p:nvSpPr>
        <p:spPr>
          <a:xfrm>
            <a:off x="6381600" y="3128580"/>
            <a:ext cx="12765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919" name="Google Shape;4919;p13"/>
          <p:cNvSpPr txBox="1"/>
          <p:nvPr>
            <p:ph idx="20" type="subTitle"/>
          </p:nvPr>
        </p:nvSpPr>
        <p:spPr>
          <a:xfrm>
            <a:off x="5908950" y="369932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4920" name="Google Shape;4920;p13"/>
          <p:cNvSpPr txBox="1"/>
          <p:nvPr>
            <p:ph idx="21" type="subTitle"/>
          </p:nvPr>
        </p:nvSpPr>
        <p:spPr>
          <a:xfrm>
            <a:off x="5875500" y="4046275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CUSTOM_37">
    <p:bg>
      <p:bgPr>
        <a:solidFill>
          <a:schemeClr val="accent1"/>
        </a:solidFill>
      </p:bgPr>
    </p:bg>
    <p:spTree>
      <p:nvGrpSpPr>
        <p:cNvPr id="4921" name="Shape 4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22" name="Google Shape;4922;p14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4923" name="Google Shape;4923;p14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14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14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14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14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14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14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14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14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14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14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14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5" name="Google Shape;4935;p14"/>
          <p:cNvSpPr txBox="1"/>
          <p:nvPr>
            <p:ph type="title"/>
          </p:nvPr>
        </p:nvSpPr>
        <p:spPr>
          <a:xfrm>
            <a:off x="1661550" y="528671"/>
            <a:ext cx="5820900" cy="47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936" name="Google Shape;4936;p14"/>
          <p:cNvSpPr txBox="1"/>
          <p:nvPr>
            <p:ph hasCustomPrompt="1" idx="2" type="title"/>
          </p:nvPr>
        </p:nvSpPr>
        <p:spPr>
          <a:xfrm>
            <a:off x="968644" y="2097275"/>
            <a:ext cx="9123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937" name="Google Shape;4937;p14"/>
          <p:cNvSpPr txBox="1"/>
          <p:nvPr>
            <p:ph idx="1" type="subTitle"/>
          </p:nvPr>
        </p:nvSpPr>
        <p:spPr>
          <a:xfrm>
            <a:off x="1935542" y="1845616"/>
            <a:ext cx="23610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4938" name="Google Shape;4938;p14"/>
          <p:cNvSpPr txBox="1"/>
          <p:nvPr>
            <p:ph idx="3" type="subTitle"/>
          </p:nvPr>
        </p:nvSpPr>
        <p:spPr>
          <a:xfrm>
            <a:off x="1935542" y="2193985"/>
            <a:ext cx="23610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4939" name="Google Shape;4939;p14"/>
          <p:cNvSpPr txBox="1"/>
          <p:nvPr>
            <p:ph hasCustomPrompt="1" idx="4" type="title"/>
          </p:nvPr>
        </p:nvSpPr>
        <p:spPr>
          <a:xfrm>
            <a:off x="4851575" y="2097275"/>
            <a:ext cx="9123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940" name="Google Shape;4940;p14"/>
          <p:cNvSpPr txBox="1"/>
          <p:nvPr>
            <p:ph idx="5" type="subTitle"/>
          </p:nvPr>
        </p:nvSpPr>
        <p:spPr>
          <a:xfrm>
            <a:off x="5814356" y="1845616"/>
            <a:ext cx="23610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4941" name="Google Shape;4941;p14"/>
          <p:cNvSpPr txBox="1"/>
          <p:nvPr>
            <p:ph idx="6" type="subTitle"/>
          </p:nvPr>
        </p:nvSpPr>
        <p:spPr>
          <a:xfrm>
            <a:off x="5814356" y="2193985"/>
            <a:ext cx="23610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4942" name="Google Shape;4942;p14"/>
          <p:cNvSpPr txBox="1"/>
          <p:nvPr>
            <p:ph hasCustomPrompt="1" idx="7" type="title"/>
          </p:nvPr>
        </p:nvSpPr>
        <p:spPr>
          <a:xfrm>
            <a:off x="968644" y="3715954"/>
            <a:ext cx="9123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943" name="Google Shape;4943;p14"/>
          <p:cNvSpPr txBox="1"/>
          <p:nvPr>
            <p:ph idx="8" type="subTitle"/>
          </p:nvPr>
        </p:nvSpPr>
        <p:spPr>
          <a:xfrm>
            <a:off x="1935542" y="3478016"/>
            <a:ext cx="23610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4944" name="Google Shape;4944;p14"/>
          <p:cNvSpPr txBox="1"/>
          <p:nvPr>
            <p:ph idx="9" type="subTitle"/>
          </p:nvPr>
        </p:nvSpPr>
        <p:spPr>
          <a:xfrm>
            <a:off x="1935542" y="3824966"/>
            <a:ext cx="23610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4945" name="Google Shape;4945;p14"/>
          <p:cNvSpPr txBox="1"/>
          <p:nvPr>
            <p:ph hasCustomPrompt="1" idx="13" type="title"/>
          </p:nvPr>
        </p:nvSpPr>
        <p:spPr>
          <a:xfrm>
            <a:off x="4851575" y="3715954"/>
            <a:ext cx="9123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946" name="Google Shape;4946;p14"/>
          <p:cNvSpPr txBox="1"/>
          <p:nvPr>
            <p:ph idx="14" type="subTitle"/>
          </p:nvPr>
        </p:nvSpPr>
        <p:spPr>
          <a:xfrm>
            <a:off x="5814310" y="3478016"/>
            <a:ext cx="23610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4947" name="Google Shape;4947;p14"/>
          <p:cNvSpPr txBox="1"/>
          <p:nvPr>
            <p:ph idx="15" type="subTitle"/>
          </p:nvPr>
        </p:nvSpPr>
        <p:spPr>
          <a:xfrm>
            <a:off x="5814310" y="3824966"/>
            <a:ext cx="23610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>
  <p:cSld name="CUSTOM_5">
    <p:bg>
      <p:bgPr>
        <a:solidFill>
          <a:schemeClr val="accent3"/>
        </a:solidFill>
      </p:bgPr>
    </p:bg>
    <p:spTree>
      <p:nvGrpSpPr>
        <p:cNvPr id="4948" name="Shape 4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49" name="Google Shape;4949;p15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4950" name="Google Shape;4950;p15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15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15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15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15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15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15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15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15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15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15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15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15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15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15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15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15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15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15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15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15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15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15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15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15"/>
            <p:cNvSpPr/>
            <p:nvPr/>
          </p:nvSpPr>
          <p:spPr>
            <a:xfrm>
              <a:off x="559500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15"/>
            <p:cNvSpPr/>
            <p:nvPr/>
          </p:nvSpPr>
          <p:spPr>
            <a:xfrm>
              <a:off x="54370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15"/>
            <p:cNvSpPr/>
            <p:nvPr/>
          </p:nvSpPr>
          <p:spPr>
            <a:xfrm>
              <a:off x="575153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15"/>
            <p:cNvSpPr/>
            <p:nvPr/>
          </p:nvSpPr>
          <p:spPr>
            <a:xfrm>
              <a:off x="54370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15"/>
            <p:cNvSpPr/>
            <p:nvPr/>
          </p:nvSpPr>
          <p:spPr>
            <a:xfrm>
              <a:off x="575153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15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15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15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15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15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15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15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15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15"/>
            <p:cNvSpPr/>
            <p:nvPr/>
          </p:nvSpPr>
          <p:spPr>
            <a:xfrm>
              <a:off x="559500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15"/>
            <p:cNvSpPr/>
            <p:nvPr/>
          </p:nvSpPr>
          <p:spPr>
            <a:xfrm>
              <a:off x="54370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15"/>
            <p:cNvSpPr/>
            <p:nvPr/>
          </p:nvSpPr>
          <p:spPr>
            <a:xfrm>
              <a:off x="575153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15"/>
            <p:cNvSpPr/>
            <p:nvPr/>
          </p:nvSpPr>
          <p:spPr>
            <a:xfrm>
              <a:off x="54370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15"/>
            <p:cNvSpPr/>
            <p:nvPr/>
          </p:nvSpPr>
          <p:spPr>
            <a:xfrm>
              <a:off x="575153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15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15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15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15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15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15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15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15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15"/>
            <p:cNvSpPr/>
            <p:nvPr/>
          </p:nvSpPr>
          <p:spPr>
            <a:xfrm>
              <a:off x="559500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15"/>
            <p:cNvSpPr/>
            <p:nvPr/>
          </p:nvSpPr>
          <p:spPr>
            <a:xfrm>
              <a:off x="54370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15"/>
            <p:cNvSpPr/>
            <p:nvPr/>
          </p:nvSpPr>
          <p:spPr>
            <a:xfrm>
              <a:off x="575153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15"/>
            <p:cNvSpPr/>
            <p:nvPr/>
          </p:nvSpPr>
          <p:spPr>
            <a:xfrm>
              <a:off x="54370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15"/>
            <p:cNvSpPr/>
            <p:nvPr/>
          </p:nvSpPr>
          <p:spPr>
            <a:xfrm>
              <a:off x="575153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15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15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15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15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15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15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15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15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15"/>
            <p:cNvSpPr/>
            <p:nvPr/>
          </p:nvSpPr>
          <p:spPr>
            <a:xfrm>
              <a:off x="559500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15"/>
            <p:cNvSpPr/>
            <p:nvPr/>
          </p:nvSpPr>
          <p:spPr>
            <a:xfrm>
              <a:off x="54370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15"/>
            <p:cNvSpPr/>
            <p:nvPr/>
          </p:nvSpPr>
          <p:spPr>
            <a:xfrm>
              <a:off x="575153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15"/>
            <p:cNvSpPr/>
            <p:nvPr/>
          </p:nvSpPr>
          <p:spPr>
            <a:xfrm>
              <a:off x="54370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15"/>
            <p:cNvSpPr/>
            <p:nvPr/>
          </p:nvSpPr>
          <p:spPr>
            <a:xfrm>
              <a:off x="575153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15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15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15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15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15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15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15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15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15"/>
            <p:cNvSpPr/>
            <p:nvPr/>
          </p:nvSpPr>
          <p:spPr>
            <a:xfrm>
              <a:off x="559500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15"/>
            <p:cNvSpPr/>
            <p:nvPr/>
          </p:nvSpPr>
          <p:spPr>
            <a:xfrm>
              <a:off x="54370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15"/>
            <p:cNvSpPr/>
            <p:nvPr/>
          </p:nvSpPr>
          <p:spPr>
            <a:xfrm>
              <a:off x="575153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15"/>
            <p:cNvSpPr/>
            <p:nvPr/>
          </p:nvSpPr>
          <p:spPr>
            <a:xfrm>
              <a:off x="54370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15"/>
            <p:cNvSpPr/>
            <p:nvPr/>
          </p:nvSpPr>
          <p:spPr>
            <a:xfrm>
              <a:off x="575153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15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15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15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15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15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15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15"/>
            <p:cNvSpPr/>
            <p:nvPr/>
          </p:nvSpPr>
          <p:spPr>
            <a:xfrm>
              <a:off x="559500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15"/>
            <p:cNvSpPr/>
            <p:nvPr/>
          </p:nvSpPr>
          <p:spPr>
            <a:xfrm>
              <a:off x="54370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15"/>
            <p:cNvSpPr/>
            <p:nvPr/>
          </p:nvSpPr>
          <p:spPr>
            <a:xfrm>
              <a:off x="575153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15"/>
            <p:cNvSpPr/>
            <p:nvPr/>
          </p:nvSpPr>
          <p:spPr>
            <a:xfrm>
              <a:off x="54370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15"/>
            <p:cNvSpPr/>
            <p:nvPr/>
          </p:nvSpPr>
          <p:spPr>
            <a:xfrm>
              <a:off x="575153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15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15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15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15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15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15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15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15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15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15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15"/>
            <p:cNvSpPr/>
            <p:nvPr/>
          </p:nvSpPr>
          <p:spPr>
            <a:xfrm>
              <a:off x="496742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15"/>
            <p:cNvSpPr/>
            <p:nvPr/>
          </p:nvSpPr>
          <p:spPr>
            <a:xfrm>
              <a:off x="481090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15"/>
            <p:cNvSpPr/>
            <p:nvPr/>
          </p:nvSpPr>
          <p:spPr>
            <a:xfrm>
              <a:off x="51239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15"/>
            <p:cNvSpPr/>
            <p:nvPr/>
          </p:nvSpPr>
          <p:spPr>
            <a:xfrm>
              <a:off x="481090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15"/>
            <p:cNvSpPr/>
            <p:nvPr/>
          </p:nvSpPr>
          <p:spPr>
            <a:xfrm>
              <a:off x="51239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15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15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15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15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15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15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15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15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15"/>
            <p:cNvSpPr/>
            <p:nvPr/>
          </p:nvSpPr>
          <p:spPr>
            <a:xfrm>
              <a:off x="496742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15"/>
            <p:cNvSpPr/>
            <p:nvPr/>
          </p:nvSpPr>
          <p:spPr>
            <a:xfrm>
              <a:off x="481090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15"/>
            <p:cNvSpPr/>
            <p:nvPr/>
          </p:nvSpPr>
          <p:spPr>
            <a:xfrm>
              <a:off x="51239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15"/>
            <p:cNvSpPr/>
            <p:nvPr/>
          </p:nvSpPr>
          <p:spPr>
            <a:xfrm>
              <a:off x="481090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15"/>
            <p:cNvSpPr/>
            <p:nvPr/>
          </p:nvSpPr>
          <p:spPr>
            <a:xfrm>
              <a:off x="51239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15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15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15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15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15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15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15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15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15"/>
            <p:cNvSpPr/>
            <p:nvPr/>
          </p:nvSpPr>
          <p:spPr>
            <a:xfrm>
              <a:off x="496742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15"/>
            <p:cNvSpPr/>
            <p:nvPr/>
          </p:nvSpPr>
          <p:spPr>
            <a:xfrm>
              <a:off x="481090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15"/>
            <p:cNvSpPr/>
            <p:nvPr/>
          </p:nvSpPr>
          <p:spPr>
            <a:xfrm>
              <a:off x="51239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15"/>
            <p:cNvSpPr/>
            <p:nvPr/>
          </p:nvSpPr>
          <p:spPr>
            <a:xfrm>
              <a:off x="481090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15"/>
            <p:cNvSpPr/>
            <p:nvPr/>
          </p:nvSpPr>
          <p:spPr>
            <a:xfrm>
              <a:off x="51239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15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15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15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15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15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15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15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15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15"/>
            <p:cNvSpPr/>
            <p:nvPr/>
          </p:nvSpPr>
          <p:spPr>
            <a:xfrm>
              <a:off x="496742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15"/>
            <p:cNvSpPr/>
            <p:nvPr/>
          </p:nvSpPr>
          <p:spPr>
            <a:xfrm>
              <a:off x="481090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15"/>
            <p:cNvSpPr/>
            <p:nvPr/>
          </p:nvSpPr>
          <p:spPr>
            <a:xfrm>
              <a:off x="51239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15"/>
            <p:cNvSpPr/>
            <p:nvPr/>
          </p:nvSpPr>
          <p:spPr>
            <a:xfrm>
              <a:off x="481090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15"/>
            <p:cNvSpPr/>
            <p:nvPr/>
          </p:nvSpPr>
          <p:spPr>
            <a:xfrm>
              <a:off x="51239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15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15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15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15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15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15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15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15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15"/>
            <p:cNvSpPr/>
            <p:nvPr/>
          </p:nvSpPr>
          <p:spPr>
            <a:xfrm>
              <a:off x="496742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15"/>
            <p:cNvSpPr/>
            <p:nvPr/>
          </p:nvSpPr>
          <p:spPr>
            <a:xfrm>
              <a:off x="481090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15"/>
            <p:cNvSpPr/>
            <p:nvPr/>
          </p:nvSpPr>
          <p:spPr>
            <a:xfrm>
              <a:off x="51239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15"/>
            <p:cNvSpPr/>
            <p:nvPr/>
          </p:nvSpPr>
          <p:spPr>
            <a:xfrm>
              <a:off x="481090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15"/>
            <p:cNvSpPr/>
            <p:nvPr/>
          </p:nvSpPr>
          <p:spPr>
            <a:xfrm>
              <a:off x="51239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15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15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15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15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15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15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15"/>
            <p:cNvSpPr/>
            <p:nvPr/>
          </p:nvSpPr>
          <p:spPr>
            <a:xfrm>
              <a:off x="496742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15"/>
            <p:cNvSpPr/>
            <p:nvPr/>
          </p:nvSpPr>
          <p:spPr>
            <a:xfrm>
              <a:off x="481090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15"/>
            <p:cNvSpPr/>
            <p:nvPr/>
          </p:nvSpPr>
          <p:spPr>
            <a:xfrm>
              <a:off x="51239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15"/>
            <p:cNvSpPr/>
            <p:nvPr/>
          </p:nvSpPr>
          <p:spPr>
            <a:xfrm>
              <a:off x="481090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15"/>
            <p:cNvSpPr/>
            <p:nvPr/>
          </p:nvSpPr>
          <p:spPr>
            <a:xfrm>
              <a:off x="51239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15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15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15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15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15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15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15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15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15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15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15"/>
            <p:cNvSpPr/>
            <p:nvPr/>
          </p:nvSpPr>
          <p:spPr>
            <a:xfrm>
              <a:off x="433984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15"/>
            <p:cNvSpPr/>
            <p:nvPr/>
          </p:nvSpPr>
          <p:spPr>
            <a:xfrm>
              <a:off x="41833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15"/>
            <p:cNvSpPr/>
            <p:nvPr/>
          </p:nvSpPr>
          <p:spPr>
            <a:xfrm>
              <a:off x="4496373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15"/>
            <p:cNvSpPr/>
            <p:nvPr/>
          </p:nvSpPr>
          <p:spPr>
            <a:xfrm>
              <a:off x="41833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15"/>
            <p:cNvSpPr/>
            <p:nvPr/>
          </p:nvSpPr>
          <p:spPr>
            <a:xfrm>
              <a:off x="4496373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15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15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15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15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15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15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15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15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15"/>
            <p:cNvSpPr/>
            <p:nvPr/>
          </p:nvSpPr>
          <p:spPr>
            <a:xfrm>
              <a:off x="433984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15"/>
            <p:cNvSpPr/>
            <p:nvPr/>
          </p:nvSpPr>
          <p:spPr>
            <a:xfrm>
              <a:off x="41833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15"/>
            <p:cNvSpPr/>
            <p:nvPr/>
          </p:nvSpPr>
          <p:spPr>
            <a:xfrm>
              <a:off x="4496373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15"/>
            <p:cNvSpPr/>
            <p:nvPr/>
          </p:nvSpPr>
          <p:spPr>
            <a:xfrm>
              <a:off x="41833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15"/>
            <p:cNvSpPr/>
            <p:nvPr/>
          </p:nvSpPr>
          <p:spPr>
            <a:xfrm>
              <a:off x="4496373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15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15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15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15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15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15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15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15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15"/>
            <p:cNvSpPr/>
            <p:nvPr/>
          </p:nvSpPr>
          <p:spPr>
            <a:xfrm>
              <a:off x="433984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15"/>
            <p:cNvSpPr/>
            <p:nvPr/>
          </p:nvSpPr>
          <p:spPr>
            <a:xfrm>
              <a:off x="41833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15"/>
            <p:cNvSpPr/>
            <p:nvPr/>
          </p:nvSpPr>
          <p:spPr>
            <a:xfrm>
              <a:off x="4496373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15"/>
            <p:cNvSpPr/>
            <p:nvPr/>
          </p:nvSpPr>
          <p:spPr>
            <a:xfrm>
              <a:off x="41833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15"/>
            <p:cNvSpPr/>
            <p:nvPr/>
          </p:nvSpPr>
          <p:spPr>
            <a:xfrm>
              <a:off x="4496373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15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15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15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15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15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15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15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15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15"/>
            <p:cNvSpPr/>
            <p:nvPr/>
          </p:nvSpPr>
          <p:spPr>
            <a:xfrm>
              <a:off x="433984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15"/>
            <p:cNvSpPr/>
            <p:nvPr/>
          </p:nvSpPr>
          <p:spPr>
            <a:xfrm>
              <a:off x="41833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15"/>
            <p:cNvSpPr/>
            <p:nvPr/>
          </p:nvSpPr>
          <p:spPr>
            <a:xfrm>
              <a:off x="4496373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15"/>
            <p:cNvSpPr/>
            <p:nvPr/>
          </p:nvSpPr>
          <p:spPr>
            <a:xfrm>
              <a:off x="41833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15"/>
            <p:cNvSpPr/>
            <p:nvPr/>
          </p:nvSpPr>
          <p:spPr>
            <a:xfrm>
              <a:off x="4496373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15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15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15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15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15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15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15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15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15"/>
            <p:cNvSpPr/>
            <p:nvPr/>
          </p:nvSpPr>
          <p:spPr>
            <a:xfrm>
              <a:off x="433984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15"/>
            <p:cNvSpPr/>
            <p:nvPr/>
          </p:nvSpPr>
          <p:spPr>
            <a:xfrm>
              <a:off x="41833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15"/>
            <p:cNvSpPr/>
            <p:nvPr/>
          </p:nvSpPr>
          <p:spPr>
            <a:xfrm>
              <a:off x="4496373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15"/>
            <p:cNvSpPr/>
            <p:nvPr/>
          </p:nvSpPr>
          <p:spPr>
            <a:xfrm>
              <a:off x="41833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15"/>
            <p:cNvSpPr/>
            <p:nvPr/>
          </p:nvSpPr>
          <p:spPr>
            <a:xfrm>
              <a:off x="4496373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15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15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15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15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15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15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15"/>
            <p:cNvSpPr/>
            <p:nvPr/>
          </p:nvSpPr>
          <p:spPr>
            <a:xfrm>
              <a:off x="433984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15"/>
            <p:cNvSpPr/>
            <p:nvPr/>
          </p:nvSpPr>
          <p:spPr>
            <a:xfrm>
              <a:off x="41833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15"/>
            <p:cNvSpPr/>
            <p:nvPr/>
          </p:nvSpPr>
          <p:spPr>
            <a:xfrm>
              <a:off x="4496373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15"/>
            <p:cNvSpPr/>
            <p:nvPr/>
          </p:nvSpPr>
          <p:spPr>
            <a:xfrm>
              <a:off x="41833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15"/>
            <p:cNvSpPr/>
            <p:nvPr/>
          </p:nvSpPr>
          <p:spPr>
            <a:xfrm>
              <a:off x="4496373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15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15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15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15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15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15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15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15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15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15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15"/>
            <p:cNvSpPr/>
            <p:nvPr/>
          </p:nvSpPr>
          <p:spPr>
            <a:xfrm>
              <a:off x="371091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15"/>
            <p:cNvSpPr/>
            <p:nvPr/>
          </p:nvSpPr>
          <p:spPr>
            <a:xfrm>
              <a:off x="355438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15"/>
            <p:cNvSpPr/>
            <p:nvPr/>
          </p:nvSpPr>
          <p:spPr>
            <a:xfrm>
              <a:off x="386891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15"/>
            <p:cNvSpPr/>
            <p:nvPr/>
          </p:nvSpPr>
          <p:spPr>
            <a:xfrm>
              <a:off x="355438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15"/>
            <p:cNvSpPr/>
            <p:nvPr/>
          </p:nvSpPr>
          <p:spPr>
            <a:xfrm>
              <a:off x="386891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15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15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15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15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15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15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15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15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15"/>
            <p:cNvSpPr/>
            <p:nvPr/>
          </p:nvSpPr>
          <p:spPr>
            <a:xfrm>
              <a:off x="371091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15"/>
            <p:cNvSpPr/>
            <p:nvPr/>
          </p:nvSpPr>
          <p:spPr>
            <a:xfrm>
              <a:off x="355438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15"/>
            <p:cNvSpPr/>
            <p:nvPr/>
          </p:nvSpPr>
          <p:spPr>
            <a:xfrm>
              <a:off x="386891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15"/>
            <p:cNvSpPr/>
            <p:nvPr/>
          </p:nvSpPr>
          <p:spPr>
            <a:xfrm>
              <a:off x="355438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15"/>
            <p:cNvSpPr/>
            <p:nvPr/>
          </p:nvSpPr>
          <p:spPr>
            <a:xfrm>
              <a:off x="386891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15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15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15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15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15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15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15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15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15"/>
            <p:cNvSpPr/>
            <p:nvPr/>
          </p:nvSpPr>
          <p:spPr>
            <a:xfrm>
              <a:off x="371091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15"/>
            <p:cNvSpPr/>
            <p:nvPr/>
          </p:nvSpPr>
          <p:spPr>
            <a:xfrm>
              <a:off x="355438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15"/>
            <p:cNvSpPr/>
            <p:nvPr/>
          </p:nvSpPr>
          <p:spPr>
            <a:xfrm>
              <a:off x="386891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15"/>
            <p:cNvSpPr/>
            <p:nvPr/>
          </p:nvSpPr>
          <p:spPr>
            <a:xfrm>
              <a:off x="355438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15"/>
            <p:cNvSpPr/>
            <p:nvPr/>
          </p:nvSpPr>
          <p:spPr>
            <a:xfrm>
              <a:off x="386891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15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15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15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15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15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15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15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15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15"/>
            <p:cNvSpPr/>
            <p:nvPr/>
          </p:nvSpPr>
          <p:spPr>
            <a:xfrm>
              <a:off x="371091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15"/>
            <p:cNvSpPr/>
            <p:nvPr/>
          </p:nvSpPr>
          <p:spPr>
            <a:xfrm>
              <a:off x="355438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15"/>
            <p:cNvSpPr/>
            <p:nvPr/>
          </p:nvSpPr>
          <p:spPr>
            <a:xfrm>
              <a:off x="386891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15"/>
            <p:cNvSpPr/>
            <p:nvPr/>
          </p:nvSpPr>
          <p:spPr>
            <a:xfrm>
              <a:off x="355438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15"/>
            <p:cNvSpPr/>
            <p:nvPr/>
          </p:nvSpPr>
          <p:spPr>
            <a:xfrm>
              <a:off x="386891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15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15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15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15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15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15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15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15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15"/>
            <p:cNvSpPr/>
            <p:nvPr/>
          </p:nvSpPr>
          <p:spPr>
            <a:xfrm>
              <a:off x="371091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15"/>
            <p:cNvSpPr/>
            <p:nvPr/>
          </p:nvSpPr>
          <p:spPr>
            <a:xfrm>
              <a:off x="355438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15"/>
            <p:cNvSpPr/>
            <p:nvPr/>
          </p:nvSpPr>
          <p:spPr>
            <a:xfrm>
              <a:off x="386891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15"/>
            <p:cNvSpPr/>
            <p:nvPr/>
          </p:nvSpPr>
          <p:spPr>
            <a:xfrm>
              <a:off x="355438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15"/>
            <p:cNvSpPr/>
            <p:nvPr/>
          </p:nvSpPr>
          <p:spPr>
            <a:xfrm>
              <a:off x="386891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15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15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15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15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15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15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15"/>
            <p:cNvSpPr/>
            <p:nvPr/>
          </p:nvSpPr>
          <p:spPr>
            <a:xfrm>
              <a:off x="371091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15"/>
            <p:cNvSpPr/>
            <p:nvPr/>
          </p:nvSpPr>
          <p:spPr>
            <a:xfrm>
              <a:off x="355438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15"/>
            <p:cNvSpPr/>
            <p:nvPr/>
          </p:nvSpPr>
          <p:spPr>
            <a:xfrm>
              <a:off x="386891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15"/>
            <p:cNvSpPr/>
            <p:nvPr/>
          </p:nvSpPr>
          <p:spPr>
            <a:xfrm>
              <a:off x="355438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15"/>
            <p:cNvSpPr/>
            <p:nvPr/>
          </p:nvSpPr>
          <p:spPr>
            <a:xfrm>
              <a:off x="386891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15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15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15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15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15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15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15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15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15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15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15"/>
            <p:cNvSpPr/>
            <p:nvPr/>
          </p:nvSpPr>
          <p:spPr>
            <a:xfrm>
              <a:off x="30833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15"/>
            <p:cNvSpPr/>
            <p:nvPr/>
          </p:nvSpPr>
          <p:spPr>
            <a:xfrm>
              <a:off x="29268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15"/>
            <p:cNvSpPr/>
            <p:nvPr/>
          </p:nvSpPr>
          <p:spPr>
            <a:xfrm>
              <a:off x="324133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15"/>
            <p:cNvSpPr/>
            <p:nvPr/>
          </p:nvSpPr>
          <p:spPr>
            <a:xfrm>
              <a:off x="29268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15"/>
            <p:cNvSpPr/>
            <p:nvPr/>
          </p:nvSpPr>
          <p:spPr>
            <a:xfrm>
              <a:off x="324133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15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15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15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15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15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15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15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15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15"/>
            <p:cNvSpPr/>
            <p:nvPr/>
          </p:nvSpPr>
          <p:spPr>
            <a:xfrm>
              <a:off x="30833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15"/>
            <p:cNvSpPr/>
            <p:nvPr/>
          </p:nvSpPr>
          <p:spPr>
            <a:xfrm>
              <a:off x="29268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15"/>
            <p:cNvSpPr/>
            <p:nvPr/>
          </p:nvSpPr>
          <p:spPr>
            <a:xfrm>
              <a:off x="324133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15"/>
            <p:cNvSpPr/>
            <p:nvPr/>
          </p:nvSpPr>
          <p:spPr>
            <a:xfrm>
              <a:off x="29268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15"/>
            <p:cNvSpPr/>
            <p:nvPr/>
          </p:nvSpPr>
          <p:spPr>
            <a:xfrm>
              <a:off x="324133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15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15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15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15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15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15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15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15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15"/>
            <p:cNvSpPr/>
            <p:nvPr/>
          </p:nvSpPr>
          <p:spPr>
            <a:xfrm>
              <a:off x="30833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15"/>
            <p:cNvSpPr/>
            <p:nvPr/>
          </p:nvSpPr>
          <p:spPr>
            <a:xfrm>
              <a:off x="29268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15"/>
            <p:cNvSpPr/>
            <p:nvPr/>
          </p:nvSpPr>
          <p:spPr>
            <a:xfrm>
              <a:off x="324133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15"/>
            <p:cNvSpPr/>
            <p:nvPr/>
          </p:nvSpPr>
          <p:spPr>
            <a:xfrm>
              <a:off x="29268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15"/>
            <p:cNvSpPr/>
            <p:nvPr/>
          </p:nvSpPr>
          <p:spPr>
            <a:xfrm>
              <a:off x="324133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15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15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15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15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15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15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15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15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15"/>
            <p:cNvSpPr/>
            <p:nvPr/>
          </p:nvSpPr>
          <p:spPr>
            <a:xfrm>
              <a:off x="30833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15"/>
            <p:cNvSpPr/>
            <p:nvPr/>
          </p:nvSpPr>
          <p:spPr>
            <a:xfrm>
              <a:off x="29268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15"/>
            <p:cNvSpPr/>
            <p:nvPr/>
          </p:nvSpPr>
          <p:spPr>
            <a:xfrm>
              <a:off x="324133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15"/>
            <p:cNvSpPr/>
            <p:nvPr/>
          </p:nvSpPr>
          <p:spPr>
            <a:xfrm>
              <a:off x="29268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15"/>
            <p:cNvSpPr/>
            <p:nvPr/>
          </p:nvSpPr>
          <p:spPr>
            <a:xfrm>
              <a:off x="324133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15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15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15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15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15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15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15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15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15"/>
            <p:cNvSpPr/>
            <p:nvPr/>
          </p:nvSpPr>
          <p:spPr>
            <a:xfrm>
              <a:off x="30833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15"/>
            <p:cNvSpPr/>
            <p:nvPr/>
          </p:nvSpPr>
          <p:spPr>
            <a:xfrm>
              <a:off x="29268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15"/>
            <p:cNvSpPr/>
            <p:nvPr/>
          </p:nvSpPr>
          <p:spPr>
            <a:xfrm>
              <a:off x="324133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15"/>
            <p:cNvSpPr/>
            <p:nvPr/>
          </p:nvSpPr>
          <p:spPr>
            <a:xfrm>
              <a:off x="29268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15"/>
            <p:cNvSpPr/>
            <p:nvPr/>
          </p:nvSpPr>
          <p:spPr>
            <a:xfrm>
              <a:off x="324133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15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15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15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15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15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15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15"/>
            <p:cNvSpPr/>
            <p:nvPr/>
          </p:nvSpPr>
          <p:spPr>
            <a:xfrm>
              <a:off x="30833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15"/>
            <p:cNvSpPr/>
            <p:nvPr/>
          </p:nvSpPr>
          <p:spPr>
            <a:xfrm>
              <a:off x="29268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15"/>
            <p:cNvSpPr/>
            <p:nvPr/>
          </p:nvSpPr>
          <p:spPr>
            <a:xfrm>
              <a:off x="324133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15"/>
            <p:cNvSpPr/>
            <p:nvPr/>
          </p:nvSpPr>
          <p:spPr>
            <a:xfrm>
              <a:off x="29268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15"/>
            <p:cNvSpPr/>
            <p:nvPr/>
          </p:nvSpPr>
          <p:spPr>
            <a:xfrm>
              <a:off x="324133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15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15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15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15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15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15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15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15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15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15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15"/>
            <p:cNvSpPr/>
            <p:nvPr/>
          </p:nvSpPr>
          <p:spPr>
            <a:xfrm>
              <a:off x="245722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15"/>
            <p:cNvSpPr/>
            <p:nvPr/>
          </p:nvSpPr>
          <p:spPr>
            <a:xfrm>
              <a:off x="229922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15"/>
            <p:cNvSpPr/>
            <p:nvPr/>
          </p:nvSpPr>
          <p:spPr>
            <a:xfrm>
              <a:off x="26137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15"/>
            <p:cNvSpPr/>
            <p:nvPr/>
          </p:nvSpPr>
          <p:spPr>
            <a:xfrm>
              <a:off x="229922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15"/>
            <p:cNvSpPr/>
            <p:nvPr/>
          </p:nvSpPr>
          <p:spPr>
            <a:xfrm>
              <a:off x="26137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15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15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15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15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15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15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15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15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15"/>
            <p:cNvSpPr/>
            <p:nvPr/>
          </p:nvSpPr>
          <p:spPr>
            <a:xfrm>
              <a:off x="245722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15"/>
            <p:cNvSpPr/>
            <p:nvPr/>
          </p:nvSpPr>
          <p:spPr>
            <a:xfrm>
              <a:off x="229922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15"/>
            <p:cNvSpPr/>
            <p:nvPr/>
          </p:nvSpPr>
          <p:spPr>
            <a:xfrm>
              <a:off x="26137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15"/>
            <p:cNvSpPr/>
            <p:nvPr/>
          </p:nvSpPr>
          <p:spPr>
            <a:xfrm>
              <a:off x="229922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15"/>
            <p:cNvSpPr/>
            <p:nvPr/>
          </p:nvSpPr>
          <p:spPr>
            <a:xfrm>
              <a:off x="26137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15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15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15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15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15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15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15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15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15"/>
            <p:cNvSpPr/>
            <p:nvPr/>
          </p:nvSpPr>
          <p:spPr>
            <a:xfrm>
              <a:off x="245722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15"/>
            <p:cNvSpPr/>
            <p:nvPr/>
          </p:nvSpPr>
          <p:spPr>
            <a:xfrm>
              <a:off x="229922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15"/>
            <p:cNvSpPr/>
            <p:nvPr/>
          </p:nvSpPr>
          <p:spPr>
            <a:xfrm>
              <a:off x="26137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15"/>
            <p:cNvSpPr/>
            <p:nvPr/>
          </p:nvSpPr>
          <p:spPr>
            <a:xfrm>
              <a:off x="229922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15"/>
            <p:cNvSpPr/>
            <p:nvPr/>
          </p:nvSpPr>
          <p:spPr>
            <a:xfrm>
              <a:off x="26137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15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15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15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15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15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15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15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15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15"/>
            <p:cNvSpPr/>
            <p:nvPr/>
          </p:nvSpPr>
          <p:spPr>
            <a:xfrm>
              <a:off x="245722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15"/>
            <p:cNvSpPr/>
            <p:nvPr/>
          </p:nvSpPr>
          <p:spPr>
            <a:xfrm>
              <a:off x="229922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15"/>
            <p:cNvSpPr/>
            <p:nvPr/>
          </p:nvSpPr>
          <p:spPr>
            <a:xfrm>
              <a:off x="26137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15"/>
            <p:cNvSpPr/>
            <p:nvPr/>
          </p:nvSpPr>
          <p:spPr>
            <a:xfrm>
              <a:off x="229922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15"/>
            <p:cNvSpPr/>
            <p:nvPr/>
          </p:nvSpPr>
          <p:spPr>
            <a:xfrm>
              <a:off x="26137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15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15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15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15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15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15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15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15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15"/>
            <p:cNvSpPr/>
            <p:nvPr/>
          </p:nvSpPr>
          <p:spPr>
            <a:xfrm>
              <a:off x="245722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15"/>
            <p:cNvSpPr/>
            <p:nvPr/>
          </p:nvSpPr>
          <p:spPr>
            <a:xfrm>
              <a:off x="229922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15"/>
            <p:cNvSpPr/>
            <p:nvPr/>
          </p:nvSpPr>
          <p:spPr>
            <a:xfrm>
              <a:off x="26137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15"/>
            <p:cNvSpPr/>
            <p:nvPr/>
          </p:nvSpPr>
          <p:spPr>
            <a:xfrm>
              <a:off x="229922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15"/>
            <p:cNvSpPr/>
            <p:nvPr/>
          </p:nvSpPr>
          <p:spPr>
            <a:xfrm>
              <a:off x="26137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15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15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15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15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15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15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15"/>
            <p:cNvSpPr/>
            <p:nvPr/>
          </p:nvSpPr>
          <p:spPr>
            <a:xfrm>
              <a:off x="245722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15"/>
            <p:cNvSpPr/>
            <p:nvPr/>
          </p:nvSpPr>
          <p:spPr>
            <a:xfrm>
              <a:off x="229922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15"/>
            <p:cNvSpPr/>
            <p:nvPr/>
          </p:nvSpPr>
          <p:spPr>
            <a:xfrm>
              <a:off x="26137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15"/>
            <p:cNvSpPr/>
            <p:nvPr/>
          </p:nvSpPr>
          <p:spPr>
            <a:xfrm>
              <a:off x="229922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15"/>
            <p:cNvSpPr/>
            <p:nvPr/>
          </p:nvSpPr>
          <p:spPr>
            <a:xfrm>
              <a:off x="26137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15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15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15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15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15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15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15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15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15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15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15"/>
            <p:cNvSpPr/>
            <p:nvPr/>
          </p:nvSpPr>
          <p:spPr>
            <a:xfrm>
              <a:off x="182964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15"/>
            <p:cNvSpPr/>
            <p:nvPr/>
          </p:nvSpPr>
          <p:spPr>
            <a:xfrm>
              <a:off x="16731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15"/>
            <p:cNvSpPr/>
            <p:nvPr/>
          </p:nvSpPr>
          <p:spPr>
            <a:xfrm>
              <a:off x="198469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15"/>
            <p:cNvSpPr/>
            <p:nvPr/>
          </p:nvSpPr>
          <p:spPr>
            <a:xfrm>
              <a:off x="16731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15"/>
            <p:cNvSpPr/>
            <p:nvPr/>
          </p:nvSpPr>
          <p:spPr>
            <a:xfrm>
              <a:off x="198469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15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15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15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15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15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15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15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15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15"/>
            <p:cNvSpPr/>
            <p:nvPr/>
          </p:nvSpPr>
          <p:spPr>
            <a:xfrm>
              <a:off x="182964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15"/>
            <p:cNvSpPr/>
            <p:nvPr/>
          </p:nvSpPr>
          <p:spPr>
            <a:xfrm>
              <a:off x="16731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15"/>
            <p:cNvSpPr/>
            <p:nvPr/>
          </p:nvSpPr>
          <p:spPr>
            <a:xfrm>
              <a:off x="198469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15"/>
            <p:cNvSpPr/>
            <p:nvPr/>
          </p:nvSpPr>
          <p:spPr>
            <a:xfrm>
              <a:off x="16731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15"/>
            <p:cNvSpPr/>
            <p:nvPr/>
          </p:nvSpPr>
          <p:spPr>
            <a:xfrm>
              <a:off x="198469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15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15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15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15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15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15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15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15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15"/>
            <p:cNvSpPr/>
            <p:nvPr/>
          </p:nvSpPr>
          <p:spPr>
            <a:xfrm>
              <a:off x="182964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15"/>
            <p:cNvSpPr/>
            <p:nvPr/>
          </p:nvSpPr>
          <p:spPr>
            <a:xfrm>
              <a:off x="16731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15"/>
            <p:cNvSpPr/>
            <p:nvPr/>
          </p:nvSpPr>
          <p:spPr>
            <a:xfrm>
              <a:off x="198469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15"/>
            <p:cNvSpPr/>
            <p:nvPr/>
          </p:nvSpPr>
          <p:spPr>
            <a:xfrm>
              <a:off x="16731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15"/>
            <p:cNvSpPr/>
            <p:nvPr/>
          </p:nvSpPr>
          <p:spPr>
            <a:xfrm>
              <a:off x="198469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15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15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15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15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15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15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15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15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15"/>
            <p:cNvSpPr/>
            <p:nvPr/>
          </p:nvSpPr>
          <p:spPr>
            <a:xfrm>
              <a:off x="182964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15"/>
            <p:cNvSpPr/>
            <p:nvPr/>
          </p:nvSpPr>
          <p:spPr>
            <a:xfrm>
              <a:off x="16731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15"/>
            <p:cNvSpPr/>
            <p:nvPr/>
          </p:nvSpPr>
          <p:spPr>
            <a:xfrm>
              <a:off x="198469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15"/>
            <p:cNvSpPr/>
            <p:nvPr/>
          </p:nvSpPr>
          <p:spPr>
            <a:xfrm>
              <a:off x="16731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15"/>
            <p:cNvSpPr/>
            <p:nvPr/>
          </p:nvSpPr>
          <p:spPr>
            <a:xfrm>
              <a:off x="198469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15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15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15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15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15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15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15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15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15"/>
            <p:cNvSpPr/>
            <p:nvPr/>
          </p:nvSpPr>
          <p:spPr>
            <a:xfrm>
              <a:off x="182964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15"/>
            <p:cNvSpPr/>
            <p:nvPr/>
          </p:nvSpPr>
          <p:spPr>
            <a:xfrm>
              <a:off x="16731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15"/>
            <p:cNvSpPr/>
            <p:nvPr/>
          </p:nvSpPr>
          <p:spPr>
            <a:xfrm>
              <a:off x="198469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15"/>
            <p:cNvSpPr/>
            <p:nvPr/>
          </p:nvSpPr>
          <p:spPr>
            <a:xfrm>
              <a:off x="16731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15"/>
            <p:cNvSpPr/>
            <p:nvPr/>
          </p:nvSpPr>
          <p:spPr>
            <a:xfrm>
              <a:off x="198469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15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15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15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15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15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15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15"/>
            <p:cNvSpPr/>
            <p:nvPr/>
          </p:nvSpPr>
          <p:spPr>
            <a:xfrm>
              <a:off x="182964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15"/>
            <p:cNvSpPr/>
            <p:nvPr/>
          </p:nvSpPr>
          <p:spPr>
            <a:xfrm>
              <a:off x="16731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15"/>
            <p:cNvSpPr/>
            <p:nvPr/>
          </p:nvSpPr>
          <p:spPr>
            <a:xfrm>
              <a:off x="198469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15"/>
            <p:cNvSpPr/>
            <p:nvPr/>
          </p:nvSpPr>
          <p:spPr>
            <a:xfrm>
              <a:off x="16731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15"/>
            <p:cNvSpPr/>
            <p:nvPr/>
          </p:nvSpPr>
          <p:spPr>
            <a:xfrm>
              <a:off x="198469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15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15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15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15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15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15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15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15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15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15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15"/>
            <p:cNvSpPr/>
            <p:nvPr/>
          </p:nvSpPr>
          <p:spPr>
            <a:xfrm>
              <a:off x="1200715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15"/>
            <p:cNvSpPr/>
            <p:nvPr/>
          </p:nvSpPr>
          <p:spPr>
            <a:xfrm>
              <a:off x="1045663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15"/>
            <p:cNvSpPr/>
            <p:nvPr/>
          </p:nvSpPr>
          <p:spPr>
            <a:xfrm>
              <a:off x="1357241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15"/>
            <p:cNvSpPr/>
            <p:nvPr/>
          </p:nvSpPr>
          <p:spPr>
            <a:xfrm>
              <a:off x="1045663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15"/>
            <p:cNvSpPr/>
            <p:nvPr/>
          </p:nvSpPr>
          <p:spPr>
            <a:xfrm>
              <a:off x="1357241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15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15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15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15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15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15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15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15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15"/>
            <p:cNvSpPr/>
            <p:nvPr/>
          </p:nvSpPr>
          <p:spPr>
            <a:xfrm>
              <a:off x="1200715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15"/>
            <p:cNvSpPr/>
            <p:nvPr/>
          </p:nvSpPr>
          <p:spPr>
            <a:xfrm>
              <a:off x="1045663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15"/>
            <p:cNvSpPr/>
            <p:nvPr/>
          </p:nvSpPr>
          <p:spPr>
            <a:xfrm>
              <a:off x="1357241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15"/>
            <p:cNvSpPr/>
            <p:nvPr/>
          </p:nvSpPr>
          <p:spPr>
            <a:xfrm>
              <a:off x="1045663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15"/>
            <p:cNvSpPr/>
            <p:nvPr/>
          </p:nvSpPr>
          <p:spPr>
            <a:xfrm>
              <a:off x="1357241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15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15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15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15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15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15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15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15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15"/>
            <p:cNvSpPr/>
            <p:nvPr/>
          </p:nvSpPr>
          <p:spPr>
            <a:xfrm>
              <a:off x="1200715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15"/>
            <p:cNvSpPr/>
            <p:nvPr/>
          </p:nvSpPr>
          <p:spPr>
            <a:xfrm>
              <a:off x="1045663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15"/>
            <p:cNvSpPr/>
            <p:nvPr/>
          </p:nvSpPr>
          <p:spPr>
            <a:xfrm>
              <a:off x="1357241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15"/>
            <p:cNvSpPr/>
            <p:nvPr/>
          </p:nvSpPr>
          <p:spPr>
            <a:xfrm>
              <a:off x="1045663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15"/>
            <p:cNvSpPr/>
            <p:nvPr/>
          </p:nvSpPr>
          <p:spPr>
            <a:xfrm>
              <a:off x="1357241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15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15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15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15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15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15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15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15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15"/>
            <p:cNvSpPr/>
            <p:nvPr/>
          </p:nvSpPr>
          <p:spPr>
            <a:xfrm>
              <a:off x="1200715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15"/>
            <p:cNvSpPr/>
            <p:nvPr/>
          </p:nvSpPr>
          <p:spPr>
            <a:xfrm>
              <a:off x="1045663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15"/>
            <p:cNvSpPr/>
            <p:nvPr/>
          </p:nvSpPr>
          <p:spPr>
            <a:xfrm>
              <a:off x="1357241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15"/>
            <p:cNvSpPr/>
            <p:nvPr/>
          </p:nvSpPr>
          <p:spPr>
            <a:xfrm>
              <a:off x="1045663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15"/>
            <p:cNvSpPr/>
            <p:nvPr/>
          </p:nvSpPr>
          <p:spPr>
            <a:xfrm>
              <a:off x="1357241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15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15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15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15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15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15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15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15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15"/>
            <p:cNvSpPr/>
            <p:nvPr/>
          </p:nvSpPr>
          <p:spPr>
            <a:xfrm>
              <a:off x="1200715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15"/>
            <p:cNvSpPr/>
            <p:nvPr/>
          </p:nvSpPr>
          <p:spPr>
            <a:xfrm>
              <a:off x="1045663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15"/>
            <p:cNvSpPr/>
            <p:nvPr/>
          </p:nvSpPr>
          <p:spPr>
            <a:xfrm>
              <a:off x="1357241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15"/>
            <p:cNvSpPr/>
            <p:nvPr/>
          </p:nvSpPr>
          <p:spPr>
            <a:xfrm>
              <a:off x="1045663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15"/>
            <p:cNvSpPr/>
            <p:nvPr/>
          </p:nvSpPr>
          <p:spPr>
            <a:xfrm>
              <a:off x="1357241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15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15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15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15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15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15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15"/>
            <p:cNvSpPr/>
            <p:nvPr/>
          </p:nvSpPr>
          <p:spPr>
            <a:xfrm>
              <a:off x="1200715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15"/>
            <p:cNvSpPr/>
            <p:nvPr/>
          </p:nvSpPr>
          <p:spPr>
            <a:xfrm>
              <a:off x="1045663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15"/>
            <p:cNvSpPr/>
            <p:nvPr/>
          </p:nvSpPr>
          <p:spPr>
            <a:xfrm>
              <a:off x="1357241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15"/>
            <p:cNvSpPr/>
            <p:nvPr/>
          </p:nvSpPr>
          <p:spPr>
            <a:xfrm>
              <a:off x="1045663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15"/>
            <p:cNvSpPr/>
            <p:nvPr/>
          </p:nvSpPr>
          <p:spPr>
            <a:xfrm>
              <a:off x="1357241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15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15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15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15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15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15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15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15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15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15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15"/>
            <p:cNvSpPr/>
            <p:nvPr/>
          </p:nvSpPr>
          <p:spPr>
            <a:xfrm>
              <a:off x="5731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15"/>
            <p:cNvSpPr/>
            <p:nvPr/>
          </p:nvSpPr>
          <p:spPr>
            <a:xfrm>
              <a:off x="41660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15"/>
            <p:cNvSpPr/>
            <p:nvPr/>
          </p:nvSpPr>
          <p:spPr>
            <a:xfrm>
              <a:off x="73113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15"/>
            <p:cNvSpPr/>
            <p:nvPr/>
          </p:nvSpPr>
          <p:spPr>
            <a:xfrm>
              <a:off x="41660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15"/>
            <p:cNvSpPr/>
            <p:nvPr/>
          </p:nvSpPr>
          <p:spPr>
            <a:xfrm>
              <a:off x="73113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15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15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15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15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15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15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15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15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15"/>
            <p:cNvSpPr/>
            <p:nvPr/>
          </p:nvSpPr>
          <p:spPr>
            <a:xfrm>
              <a:off x="5731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15"/>
            <p:cNvSpPr/>
            <p:nvPr/>
          </p:nvSpPr>
          <p:spPr>
            <a:xfrm>
              <a:off x="41660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15"/>
            <p:cNvSpPr/>
            <p:nvPr/>
          </p:nvSpPr>
          <p:spPr>
            <a:xfrm>
              <a:off x="73113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15"/>
            <p:cNvSpPr/>
            <p:nvPr/>
          </p:nvSpPr>
          <p:spPr>
            <a:xfrm>
              <a:off x="41660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15"/>
            <p:cNvSpPr/>
            <p:nvPr/>
          </p:nvSpPr>
          <p:spPr>
            <a:xfrm>
              <a:off x="73113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15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15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15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15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15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15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15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15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15"/>
            <p:cNvSpPr/>
            <p:nvPr/>
          </p:nvSpPr>
          <p:spPr>
            <a:xfrm>
              <a:off x="5731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15"/>
            <p:cNvSpPr/>
            <p:nvPr/>
          </p:nvSpPr>
          <p:spPr>
            <a:xfrm>
              <a:off x="41660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15"/>
            <p:cNvSpPr/>
            <p:nvPr/>
          </p:nvSpPr>
          <p:spPr>
            <a:xfrm>
              <a:off x="73113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15"/>
            <p:cNvSpPr/>
            <p:nvPr/>
          </p:nvSpPr>
          <p:spPr>
            <a:xfrm>
              <a:off x="41660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15"/>
            <p:cNvSpPr/>
            <p:nvPr/>
          </p:nvSpPr>
          <p:spPr>
            <a:xfrm>
              <a:off x="73113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15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15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15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15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15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15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15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15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15"/>
            <p:cNvSpPr/>
            <p:nvPr/>
          </p:nvSpPr>
          <p:spPr>
            <a:xfrm>
              <a:off x="5731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15"/>
            <p:cNvSpPr/>
            <p:nvPr/>
          </p:nvSpPr>
          <p:spPr>
            <a:xfrm>
              <a:off x="41660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15"/>
            <p:cNvSpPr/>
            <p:nvPr/>
          </p:nvSpPr>
          <p:spPr>
            <a:xfrm>
              <a:off x="73113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15"/>
            <p:cNvSpPr/>
            <p:nvPr/>
          </p:nvSpPr>
          <p:spPr>
            <a:xfrm>
              <a:off x="41660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15"/>
            <p:cNvSpPr/>
            <p:nvPr/>
          </p:nvSpPr>
          <p:spPr>
            <a:xfrm>
              <a:off x="73113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15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15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15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15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15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15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15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15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15"/>
            <p:cNvSpPr/>
            <p:nvPr/>
          </p:nvSpPr>
          <p:spPr>
            <a:xfrm>
              <a:off x="5731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15"/>
            <p:cNvSpPr/>
            <p:nvPr/>
          </p:nvSpPr>
          <p:spPr>
            <a:xfrm>
              <a:off x="41660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15"/>
            <p:cNvSpPr/>
            <p:nvPr/>
          </p:nvSpPr>
          <p:spPr>
            <a:xfrm>
              <a:off x="73113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15"/>
            <p:cNvSpPr/>
            <p:nvPr/>
          </p:nvSpPr>
          <p:spPr>
            <a:xfrm>
              <a:off x="41660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15"/>
            <p:cNvSpPr/>
            <p:nvPr/>
          </p:nvSpPr>
          <p:spPr>
            <a:xfrm>
              <a:off x="73113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15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15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15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15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15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15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15"/>
            <p:cNvSpPr/>
            <p:nvPr/>
          </p:nvSpPr>
          <p:spPr>
            <a:xfrm>
              <a:off x="5731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15"/>
            <p:cNvSpPr/>
            <p:nvPr/>
          </p:nvSpPr>
          <p:spPr>
            <a:xfrm>
              <a:off x="41660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15"/>
            <p:cNvSpPr/>
            <p:nvPr/>
          </p:nvSpPr>
          <p:spPr>
            <a:xfrm>
              <a:off x="73113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15"/>
            <p:cNvSpPr/>
            <p:nvPr/>
          </p:nvSpPr>
          <p:spPr>
            <a:xfrm>
              <a:off x="41660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15"/>
            <p:cNvSpPr/>
            <p:nvPr/>
          </p:nvSpPr>
          <p:spPr>
            <a:xfrm>
              <a:off x="73113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15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15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15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15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15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15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15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15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15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15"/>
            <p:cNvSpPr/>
            <p:nvPr/>
          </p:nvSpPr>
          <p:spPr>
            <a:xfrm>
              <a:off x="-5297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15"/>
            <p:cNvSpPr/>
            <p:nvPr/>
          </p:nvSpPr>
          <p:spPr>
            <a:xfrm>
              <a:off x="10355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15"/>
            <p:cNvSpPr/>
            <p:nvPr/>
          </p:nvSpPr>
          <p:spPr>
            <a:xfrm>
              <a:off x="10355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15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15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15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15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15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15"/>
            <p:cNvSpPr/>
            <p:nvPr/>
          </p:nvSpPr>
          <p:spPr>
            <a:xfrm>
              <a:off x="-5297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15"/>
            <p:cNvSpPr/>
            <p:nvPr/>
          </p:nvSpPr>
          <p:spPr>
            <a:xfrm>
              <a:off x="10355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15"/>
            <p:cNvSpPr/>
            <p:nvPr/>
          </p:nvSpPr>
          <p:spPr>
            <a:xfrm>
              <a:off x="10355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15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15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15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15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15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15"/>
            <p:cNvSpPr/>
            <p:nvPr/>
          </p:nvSpPr>
          <p:spPr>
            <a:xfrm>
              <a:off x="-5297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15"/>
            <p:cNvSpPr/>
            <p:nvPr/>
          </p:nvSpPr>
          <p:spPr>
            <a:xfrm>
              <a:off x="10355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15"/>
            <p:cNvSpPr/>
            <p:nvPr/>
          </p:nvSpPr>
          <p:spPr>
            <a:xfrm>
              <a:off x="10355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15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15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15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15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15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15"/>
            <p:cNvSpPr/>
            <p:nvPr/>
          </p:nvSpPr>
          <p:spPr>
            <a:xfrm>
              <a:off x="-5297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15"/>
            <p:cNvSpPr/>
            <p:nvPr/>
          </p:nvSpPr>
          <p:spPr>
            <a:xfrm>
              <a:off x="10355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15"/>
            <p:cNvSpPr/>
            <p:nvPr/>
          </p:nvSpPr>
          <p:spPr>
            <a:xfrm>
              <a:off x="10355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15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15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15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15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15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15"/>
            <p:cNvSpPr/>
            <p:nvPr/>
          </p:nvSpPr>
          <p:spPr>
            <a:xfrm>
              <a:off x="-5297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15"/>
            <p:cNvSpPr/>
            <p:nvPr/>
          </p:nvSpPr>
          <p:spPr>
            <a:xfrm>
              <a:off x="10355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15"/>
            <p:cNvSpPr/>
            <p:nvPr/>
          </p:nvSpPr>
          <p:spPr>
            <a:xfrm>
              <a:off x="10355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15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15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15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15"/>
            <p:cNvSpPr/>
            <p:nvPr/>
          </p:nvSpPr>
          <p:spPr>
            <a:xfrm>
              <a:off x="-5297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15"/>
            <p:cNvSpPr/>
            <p:nvPr/>
          </p:nvSpPr>
          <p:spPr>
            <a:xfrm>
              <a:off x="10355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15"/>
            <p:cNvSpPr/>
            <p:nvPr/>
          </p:nvSpPr>
          <p:spPr>
            <a:xfrm>
              <a:off x="10355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15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15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15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15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15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15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15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15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15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15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15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15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15"/>
            <p:cNvSpPr/>
            <p:nvPr/>
          </p:nvSpPr>
          <p:spPr>
            <a:xfrm>
              <a:off x="559500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15"/>
            <p:cNvSpPr/>
            <p:nvPr/>
          </p:nvSpPr>
          <p:spPr>
            <a:xfrm>
              <a:off x="54370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15"/>
            <p:cNvSpPr/>
            <p:nvPr/>
          </p:nvSpPr>
          <p:spPr>
            <a:xfrm>
              <a:off x="575153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15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15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15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15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15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15"/>
            <p:cNvSpPr/>
            <p:nvPr/>
          </p:nvSpPr>
          <p:spPr>
            <a:xfrm>
              <a:off x="559500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15"/>
            <p:cNvSpPr/>
            <p:nvPr/>
          </p:nvSpPr>
          <p:spPr>
            <a:xfrm>
              <a:off x="54370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15"/>
            <p:cNvSpPr/>
            <p:nvPr/>
          </p:nvSpPr>
          <p:spPr>
            <a:xfrm>
              <a:off x="575153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15"/>
            <p:cNvSpPr/>
            <p:nvPr/>
          </p:nvSpPr>
          <p:spPr>
            <a:xfrm>
              <a:off x="54370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15"/>
            <p:cNvSpPr/>
            <p:nvPr/>
          </p:nvSpPr>
          <p:spPr>
            <a:xfrm>
              <a:off x="575153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15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15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15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15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15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15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15"/>
            <p:cNvSpPr/>
            <p:nvPr/>
          </p:nvSpPr>
          <p:spPr>
            <a:xfrm>
              <a:off x="559500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15"/>
            <p:cNvSpPr/>
            <p:nvPr/>
          </p:nvSpPr>
          <p:spPr>
            <a:xfrm>
              <a:off x="54370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15"/>
            <p:cNvSpPr/>
            <p:nvPr/>
          </p:nvSpPr>
          <p:spPr>
            <a:xfrm>
              <a:off x="575153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15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15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15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15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15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15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15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15"/>
            <p:cNvSpPr/>
            <p:nvPr/>
          </p:nvSpPr>
          <p:spPr>
            <a:xfrm>
              <a:off x="496742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15"/>
            <p:cNvSpPr/>
            <p:nvPr/>
          </p:nvSpPr>
          <p:spPr>
            <a:xfrm>
              <a:off x="481090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15"/>
            <p:cNvSpPr/>
            <p:nvPr/>
          </p:nvSpPr>
          <p:spPr>
            <a:xfrm>
              <a:off x="51239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15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15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15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15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15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15"/>
            <p:cNvSpPr/>
            <p:nvPr/>
          </p:nvSpPr>
          <p:spPr>
            <a:xfrm>
              <a:off x="496742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15"/>
            <p:cNvSpPr/>
            <p:nvPr/>
          </p:nvSpPr>
          <p:spPr>
            <a:xfrm>
              <a:off x="481090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15"/>
            <p:cNvSpPr/>
            <p:nvPr/>
          </p:nvSpPr>
          <p:spPr>
            <a:xfrm>
              <a:off x="51239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15"/>
            <p:cNvSpPr/>
            <p:nvPr/>
          </p:nvSpPr>
          <p:spPr>
            <a:xfrm>
              <a:off x="481090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15"/>
            <p:cNvSpPr/>
            <p:nvPr/>
          </p:nvSpPr>
          <p:spPr>
            <a:xfrm>
              <a:off x="51239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15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15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15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15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15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15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15"/>
            <p:cNvSpPr/>
            <p:nvPr/>
          </p:nvSpPr>
          <p:spPr>
            <a:xfrm>
              <a:off x="496742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15"/>
            <p:cNvSpPr/>
            <p:nvPr/>
          </p:nvSpPr>
          <p:spPr>
            <a:xfrm>
              <a:off x="481090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15"/>
            <p:cNvSpPr/>
            <p:nvPr/>
          </p:nvSpPr>
          <p:spPr>
            <a:xfrm>
              <a:off x="51239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15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15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15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15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15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15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15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15"/>
            <p:cNvSpPr/>
            <p:nvPr/>
          </p:nvSpPr>
          <p:spPr>
            <a:xfrm>
              <a:off x="433984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15"/>
            <p:cNvSpPr/>
            <p:nvPr/>
          </p:nvSpPr>
          <p:spPr>
            <a:xfrm>
              <a:off x="41833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15"/>
            <p:cNvSpPr/>
            <p:nvPr/>
          </p:nvSpPr>
          <p:spPr>
            <a:xfrm>
              <a:off x="4496373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15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15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15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15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15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15"/>
            <p:cNvSpPr/>
            <p:nvPr/>
          </p:nvSpPr>
          <p:spPr>
            <a:xfrm>
              <a:off x="433984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15"/>
            <p:cNvSpPr/>
            <p:nvPr/>
          </p:nvSpPr>
          <p:spPr>
            <a:xfrm>
              <a:off x="41833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15"/>
            <p:cNvSpPr/>
            <p:nvPr/>
          </p:nvSpPr>
          <p:spPr>
            <a:xfrm>
              <a:off x="4496373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15"/>
            <p:cNvSpPr/>
            <p:nvPr/>
          </p:nvSpPr>
          <p:spPr>
            <a:xfrm>
              <a:off x="41833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15"/>
            <p:cNvSpPr/>
            <p:nvPr/>
          </p:nvSpPr>
          <p:spPr>
            <a:xfrm>
              <a:off x="4496373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15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15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15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15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15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15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15"/>
            <p:cNvSpPr/>
            <p:nvPr/>
          </p:nvSpPr>
          <p:spPr>
            <a:xfrm>
              <a:off x="433984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15"/>
            <p:cNvSpPr/>
            <p:nvPr/>
          </p:nvSpPr>
          <p:spPr>
            <a:xfrm>
              <a:off x="41833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15"/>
            <p:cNvSpPr/>
            <p:nvPr/>
          </p:nvSpPr>
          <p:spPr>
            <a:xfrm>
              <a:off x="4496373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15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15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15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15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15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15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15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15"/>
            <p:cNvSpPr/>
            <p:nvPr/>
          </p:nvSpPr>
          <p:spPr>
            <a:xfrm>
              <a:off x="371091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15"/>
            <p:cNvSpPr/>
            <p:nvPr/>
          </p:nvSpPr>
          <p:spPr>
            <a:xfrm>
              <a:off x="355438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15"/>
            <p:cNvSpPr/>
            <p:nvPr/>
          </p:nvSpPr>
          <p:spPr>
            <a:xfrm>
              <a:off x="386891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15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15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15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15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15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15"/>
            <p:cNvSpPr/>
            <p:nvPr/>
          </p:nvSpPr>
          <p:spPr>
            <a:xfrm>
              <a:off x="371091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15"/>
            <p:cNvSpPr/>
            <p:nvPr/>
          </p:nvSpPr>
          <p:spPr>
            <a:xfrm>
              <a:off x="355438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15"/>
            <p:cNvSpPr/>
            <p:nvPr/>
          </p:nvSpPr>
          <p:spPr>
            <a:xfrm>
              <a:off x="386891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15"/>
            <p:cNvSpPr/>
            <p:nvPr/>
          </p:nvSpPr>
          <p:spPr>
            <a:xfrm>
              <a:off x="355438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15"/>
            <p:cNvSpPr/>
            <p:nvPr/>
          </p:nvSpPr>
          <p:spPr>
            <a:xfrm>
              <a:off x="386891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15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15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15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15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15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15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15"/>
            <p:cNvSpPr/>
            <p:nvPr/>
          </p:nvSpPr>
          <p:spPr>
            <a:xfrm>
              <a:off x="371091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15"/>
            <p:cNvSpPr/>
            <p:nvPr/>
          </p:nvSpPr>
          <p:spPr>
            <a:xfrm>
              <a:off x="355438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15"/>
            <p:cNvSpPr/>
            <p:nvPr/>
          </p:nvSpPr>
          <p:spPr>
            <a:xfrm>
              <a:off x="386891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15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15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15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15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15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15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15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15"/>
            <p:cNvSpPr/>
            <p:nvPr/>
          </p:nvSpPr>
          <p:spPr>
            <a:xfrm>
              <a:off x="30833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15"/>
            <p:cNvSpPr/>
            <p:nvPr/>
          </p:nvSpPr>
          <p:spPr>
            <a:xfrm>
              <a:off x="29268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15"/>
            <p:cNvSpPr/>
            <p:nvPr/>
          </p:nvSpPr>
          <p:spPr>
            <a:xfrm>
              <a:off x="324133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15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15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15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15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15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15"/>
            <p:cNvSpPr/>
            <p:nvPr/>
          </p:nvSpPr>
          <p:spPr>
            <a:xfrm>
              <a:off x="30833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15"/>
            <p:cNvSpPr/>
            <p:nvPr/>
          </p:nvSpPr>
          <p:spPr>
            <a:xfrm>
              <a:off x="29268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15"/>
            <p:cNvSpPr/>
            <p:nvPr/>
          </p:nvSpPr>
          <p:spPr>
            <a:xfrm>
              <a:off x="324133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15"/>
            <p:cNvSpPr/>
            <p:nvPr/>
          </p:nvSpPr>
          <p:spPr>
            <a:xfrm>
              <a:off x="29268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15"/>
            <p:cNvSpPr/>
            <p:nvPr/>
          </p:nvSpPr>
          <p:spPr>
            <a:xfrm>
              <a:off x="324133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15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15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15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15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15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15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15"/>
            <p:cNvSpPr/>
            <p:nvPr/>
          </p:nvSpPr>
          <p:spPr>
            <a:xfrm>
              <a:off x="30833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15"/>
            <p:cNvSpPr/>
            <p:nvPr/>
          </p:nvSpPr>
          <p:spPr>
            <a:xfrm>
              <a:off x="29268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15"/>
            <p:cNvSpPr/>
            <p:nvPr/>
          </p:nvSpPr>
          <p:spPr>
            <a:xfrm>
              <a:off x="324133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15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15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15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15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15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15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15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15"/>
            <p:cNvSpPr/>
            <p:nvPr/>
          </p:nvSpPr>
          <p:spPr>
            <a:xfrm>
              <a:off x="245722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15"/>
            <p:cNvSpPr/>
            <p:nvPr/>
          </p:nvSpPr>
          <p:spPr>
            <a:xfrm>
              <a:off x="229922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15"/>
            <p:cNvSpPr/>
            <p:nvPr/>
          </p:nvSpPr>
          <p:spPr>
            <a:xfrm>
              <a:off x="26137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15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15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15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15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15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15"/>
            <p:cNvSpPr/>
            <p:nvPr/>
          </p:nvSpPr>
          <p:spPr>
            <a:xfrm>
              <a:off x="245722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15"/>
            <p:cNvSpPr/>
            <p:nvPr/>
          </p:nvSpPr>
          <p:spPr>
            <a:xfrm>
              <a:off x="229922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15"/>
            <p:cNvSpPr/>
            <p:nvPr/>
          </p:nvSpPr>
          <p:spPr>
            <a:xfrm>
              <a:off x="26137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15"/>
            <p:cNvSpPr/>
            <p:nvPr/>
          </p:nvSpPr>
          <p:spPr>
            <a:xfrm>
              <a:off x="229922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15"/>
            <p:cNvSpPr/>
            <p:nvPr/>
          </p:nvSpPr>
          <p:spPr>
            <a:xfrm>
              <a:off x="26137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15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15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15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15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15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15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15"/>
            <p:cNvSpPr/>
            <p:nvPr/>
          </p:nvSpPr>
          <p:spPr>
            <a:xfrm>
              <a:off x="245722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15"/>
            <p:cNvSpPr/>
            <p:nvPr/>
          </p:nvSpPr>
          <p:spPr>
            <a:xfrm>
              <a:off x="229922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15"/>
            <p:cNvSpPr/>
            <p:nvPr/>
          </p:nvSpPr>
          <p:spPr>
            <a:xfrm>
              <a:off x="26137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15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15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15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15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15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15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15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15"/>
            <p:cNvSpPr/>
            <p:nvPr/>
          </p:nvSpPr>
          <p:spPr>
            <a:xfrm>
              <a:off x="182964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15"/>
            <p:cNvSpPr/>
            <p:nvPr/>
          </p:nvSpPr>
          <p:spPr>
            <a:xfrm>
              <a:off x="16731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15"/>
            <p:cNvSpPr/>
            <p:nvPr/>
          </p:nvSpPr>
          <p:spPr>
            <a:xfrm>
              <a:off x="198469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15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15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15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15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15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15"/>
            <p:cNvSpPr/>
            <p:nvPr/>
          </p:nvSpPr>
          <p:spPr>
            <a:xfrm>
              <a:off x="182964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15"/>
            <p:cNvSpPr/>
            <p:nvPr/>
          </p:nvSpPr>
          <p:spPr>
            <a:xfrm>
              <a:off x="16731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15"/>
            <p:cNvSpPr/>
            <p:nvPr/>
          </p:nvSpPr>
          <p:spPr>
            <a:xfrm>
              <a:off x="198469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15"/>
            <p:cNvSpPr/>
            <p:nvPr/>
          </p:nvSpPr>
          <p:spPr>
            <a:xfrm>
              <a:off x="16731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15"/>
            <p:cNvSpPr/>
            <p:nvPr/>
          </p:nvSpPr>
          <p:spPr>
            <a:xfrm>
              <a:off x="198469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15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15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15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15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15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15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15"/>
            <p:cNvSpPr/>
            <p:nvPr/>
          </p:nvSpPr>
          <p:spPr>
            <a:xfrm>
              <a:off x="182964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15"/>
            <p:cNvSpPr/>
            <p:nvPr/>
          </p:nvSpPr>
          <p:spPr>
            <a:xfrm>
              <a:off x="16731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15"/>
            <p:cNvSpPr/>
            <p:nvPr/>
          </p:nvSpPr>
          <p:spPr>
            <a:xfrm>
              <a:off x="198469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15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15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15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15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15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15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15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15"/>
            <p:cNvSpPr/>
            <p:nvPr/>
          </p:nvSpPr>
          <p:spPr>
            <a:xfrm>
              <a:off x="1200715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15"/>
            <p:cNvSpPr/>
            <p:nvPr/>
          </p:nvSpPr>
          <p:spPr>
            <a:xfrm>
              <a:off x="1045663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15"/>
            <p:cNvSpPr/>
            <p:nvPr/>
          </p:nvSpPr>
          <p:spPr>
            <a:xfrm>
              <a:off x="1357241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15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15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15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15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15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15"/>
            <p:cNvSpPr/>
            <p:nvPr/>
          </p:nvSpPr>
          <p:spPr>
            <a:xfrm>
              <a:off x="1200715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15"/>
            <p:cNvSpPr/>
            <p:nvPr/>
          </p:nvSpPr>
          <p:spPr>
            <a:xfrm>
              <a:off x="1045663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15"/>
            <p:cNvSpPr/>
            <p:nvPr/>
          </p:nvSpPr>
          <p:spPr>
            <a:xfrm>
              <a:off x="1357241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15"/>
            <p:cNvSpPr/>
            <p:nvPr/>
          </p:nvSpPr>
          <p:spPr>
            <a:xfrm>
              <a:off x="1045663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15"/>
            <p:cNvSpPr/>
            <p:nvPr/>
          </p:nvSpPr>
          <p:spPr>
            <a:xfrm>
              <a:off x="1357241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15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15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15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15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15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15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15"/>
            <p:cNvSpPr/>
            <p:nvPr/>
          </p:nvSpPr>
          <p:spPr>
            <a:xfrm>
              <a:off x="1200715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15"/>
            <p:cNvSpPr/>
            <p:nvPr/>
          </p:nvSpPr>
          <p:spPr>
            <a:xfrm>
              <a:off x="1045663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15"/>
            <p:cNvSpPr/>
            <p:nvPr/>
          </p:nvSpPr>
          <p:spPr>
            <a:xfrm>
              <a:off x="1357241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15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15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15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15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15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15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15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15"/>
            <p:cNvSpPr/>
            <p:nvPr/>
          </p:nvSpPr>
          <p:spPr>
            <a:xfrm>
              <a:off x="5731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15"/>
            <p:cNvSpPr/>
            <p:nvPr/>
          </p:nvSpPr>
          <p:spPr>
            <a:xfrm>
              <a:off x="41660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15"/>
            <p:cNvSpPr/>
            <p:nvPr/>
          </p:nvSpPr>
          <p:spPr>
            <a:xfrm>
              <a:off x="73113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15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15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15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15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15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15"/>
            <p:cNvSpPr/>
            <p:nvPr/>
          </p:nvSpPr>
          <p:spPr>
            <a:xfrm>
              <a:off x="5731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15"/>
            <p:cNvSpPr/>
            <p:nvPr/>
          </p:nvSpPr>
          <p:spPr>
            <a:xfrm>
              <a:off x="41660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15"/>
            <p:cNvSpPr/>
            <p:nvPr/>
          </p:nvSpPr>
          <p:spPr>
            <a:xfrm>
              <a:off x="73113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15"/>
            <p:cNvSpPr/>
            <p:nvPr/>
          </p:nvSpPr>
          <p:spPr>
            <a:xfrm>
              <a:off x="41660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15"/>
            <p:cNvSpPr/>
            <p:nvPr/>
          </p:nvSpPr>
          <p:spPr>
            <a:xfrm>
              <a:off x="73113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15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15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15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15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15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15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15"/>
            <p:cNvSpPr/>
            <p:nvPr/>
          </p:nvSpPr>
          <p:spPr>
            <a:xfrm>
              <a:off x="5731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15"/>
            <p:cNvSpPr/>
            <p:nvPr/>
          </p:nvSpPr>
          <p:spPr>
            <a:xfrm>
              <a:off x="41660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15"/>
            <p:cNvSpPr/>
            <p:nvPr/>
          </p:nvSpPr>
          <p:spPr>
            <a:xfrm>
              <a:off x="73113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15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15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15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15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15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15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15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15"/>
            <p:cNvSpPr/>
            <p:nvPr/>
          </p:nvSpPr>
          <p:spPr>
            <a:xfrm>
              <a:off x="-5297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15"/>
            <p:cNvSpPr/>
            <p:nvPr/>
          </p:nvSpPr>
          <p:spPr>
            <a:xfrm>
              <a:off x="10355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15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15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15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15"/>
            <p:cNvSpPr/>
            <p:nvPr/>
          </p:nvSpPr>
          <p:spPr>
            <a:xfrm>
              <a:off x="-5297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15"/>
            <p:cNvSpPr/>
            <p:nvPr/>
          </p:nvSpPr>
          <p:spPr>
            <a:xfrm>
              <a:off x="10355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15"/>
            <p:cNvSpPr/>
            <p:nvPr/>
          </p:nvSpPr>
          <p:spPr>
            <a:xfrm>
              <a:off x="10355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15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15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15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15"/>
            <p:cNvSpPr/>
            <p:nvPr/>
          </p:nvSpPr>
          <p:spPr>
            <a:xfrm>
              <a:off x="-5297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15"/>
            <p:cNvSpPr/>
            <p:nvPr/>
          </p:nvSpPr>
          <p:spPr>
            <a:xfrm>
              <a:off x="10355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15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15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15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15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15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15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15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15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15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15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15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15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15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15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15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15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15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15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15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15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15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15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15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15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15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15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15"/>
            <p:cNvSpPr/>
            <p:nvPr/>
          </p:nvSpPr>
          <p:spPr>
            <a:xfrm>
              <a:off x="873425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15"/>
            <p:cNvSpPr/>
            <p:nvPr/>
          </p:nvSpPr>
          <p:spPr>
            <a:xfrm>
              <a:off x="85762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15"/>
            <p:cNvSpPr/>
            <p:nvPr/>
          </p:nvSpPr>
          <p:spPr>
            <a:xfrm>
              <a:off x="889077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15"/>
            <p:cNvSpPr/>
            <p:nvPr/>
          </p:nvSpPr>
          <p:spPr>
            <a:xfrm>
              <a:off x="85762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15"/>
            <p:cNvSpPr/>
            <p:nvPr/>
          </p:nvSpPr>
          <p:spPr>
            <a:xfrm>
              <a:off x="889077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15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15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15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15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15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15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15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15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15"/>
            <p:cNvSpPr/>
            <p:nvPr/>
          </p:nvSpPr>
          <p:spPr>
            <a:xfrm>
              <a:off x="873425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15"/>
            <p:cNvSpPr/>
            <p:nvPr/>
          </p:nvSpPr>
          <p:spPr>
            <a:xfrm>
              <a:off x="85762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15"/>
            <p:cNvSpPr/>
            <p:nvPr/>
          </p:nvSpPr>
          <p:spPr>
            <a:xfrm>
              <a:off x="889077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15"/>
            <p:cNvSpPr/>
            <p:nvPr/>
          </p:nvSpPr>
          <p:spPr>
            <a:xfrm>
              <a:off x="85762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15"/>
            <p:cNvSpPr/>
            <p:nvPr/>
          </p:nvSpPr>
          <p:spPr>
            <a:xfrm>
              <a:off x="889077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15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15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15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15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15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15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15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15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15"/>
            <p:cNvSpPr/>
            <p:nvPr/>
          </p:nvSpPr>
          <p:spPr>
            <a:xfrm>
              <a:off x="873425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15"/>
            <p:cNvSpPr/>
            <p:nvPr/>
          </p:nvSpPr>
          <p:spPr>
            <a:xfrm>
              <a:off x="85762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15"/>
            <p:cNvSpPr/>
            <p:nvPr/>
          </p:nvSpPr>
          <p:spPr>
            <a:xfrm>
              <a:off x="889077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15"/>
            <p:cNvSpPr/>
            <p:nvPr/>
          </p:nvSpPr>
          <p:spPr>
            <a:xfrm>
              <a:off x="85762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15"/>
            <p:cNvSpPr/>
            <p:nvPr/>
          </p:nvSpPr>
          <p:spPr>
            <a:xfrm>
              <a:off x="889077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15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15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15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15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15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15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15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15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15"/>
            <p:cNvSpPr/>
            <p:nvPr/>
          </p:nvSpPr>
          <p:spPr>
            <a:xfrm>
              <a:off x="873425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15"/>
            <p:cNvSpPr/>
            <p:nvPr/>
          </p:nvSpPr>
          <p:spPr>
            <a:xfrm>
              <a:off x="85762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15"/>
            <p:cNvSpPr/>
            <p:nvPr/>
          </p:nvSpPr>
          <p:spPr>
            <a:xfrm>
              <a:off x="889077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15"/>
            <p:cNvSpPr/>
            <p:nvPr/>
          </p:nvSpPr>
          <p:spPr>
            <a:xfrm>
              <a:off x="85762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15"/>
            <p:cNvSpPr/>
            <p:nvPr/>
          </p:nvSpPr>
          <p:spPr>
            <a:xfrm>
              <a:off x="889077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15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15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15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15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15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15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15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15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15"/>
            <p:cNvSpPr/>
            <p:nvPr/>
          </p:nvSpPr>
          <p:spPr>
            <a:xfrm>
              <a:off x="873425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15"/>
            <p:cNvSpPr/>
            <p:nvPr/>
          </p:nvSpPr>
          <p:spPr>
            <a:xfrm>
              <a:off x="85762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15"/>
            <p:cNvSpPr/>
            <p:nvPr/>
          </p:nvSpPr>
          <p:spPr>
            <a:xfrm>
              <a:off x="889077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15"/>
            <p:cNvSpPr/>
            <p:nvPr/>
          </p:nvSpPr>
          <p:spPr>
            <a:xfrm>
              <a:off x="85762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15"/>
            <p:cNvSpPr/>
            <p:nvPr/>
          </p:nvSpPr>
          <p:spPr>
            <a:xfrm>
              <a:off x="889077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15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15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15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15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15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15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15"/>
            <p:cNvSpPr/>
            <p:nvPr/>
          </p:nvSpPr>
          <p:spPr>
            <a:xfrm>
              <a:off x="873425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15"/>
            <p:cNvSpPr/>
            <p:nvPr/>
          </p:nvSpPr>
          <p:spPr>
            <a:xfrm>
              <a:off x="85762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15"/>
            <p:cNvSpPr/>
            <p:nvPr/>
          </p:nvSpPr>
          <p:spPr>
            <a:xfrm>
              <a:off x="889077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15"/>
            <p:cNvSpPr/>
            <p:nvPr/>
          </p:nvSpPr>
          <p:spPr>
            <a:xfrm>
              <a:off x="85762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15"/>
            <p:cNvSpPr/>
            <p:nvPr/>
          </p:nvSpPr>
          <p:spPr>
            <a:xfrm>
              <a:off x="889077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15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15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15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15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15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15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15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15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15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15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15"/>
            <p:cNvSpPr/>
            <p:nvPr/>
          </p:nvSpPr>
          <p:spPr>
            <a:xfrm>
              <a:off x="8106669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15"/>
            <p:cNvSpPr/>
            <p:nvPr/>
          </p:nvSpPr>
          <p:spPr>
            <a:xfrm>
              <a:off x="795014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15"/>
            <p:cNvSpPr/>
            <p:nvPr/>
          </p:nvSpPr>
          <p:spPr>
            <a:xfrm>
              <a:off x="826319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15"/>
            <p:cNvSpPr/>
            <p:nvPr/>
          </p:nvSpPr>
          <p:spPr>
            <a:xfrm>
              <a:off x="795014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15"/>
            <p:cNvSpPr/>
            <p:nvPr/>
          </p:nvSpPr>
          <p:spPr>
            <a:xfrm>
              <a:off x="826319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15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15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15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15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15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15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15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15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15"/>
            <p:cNvSpPr/>
            <p:nvPr/>
          </p:nvSpPr>
          <p:spPr>
            <a:xfrm>
              <a:off x="8106669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15"/>
            <p:cNvSpPr/>
            <p:nvPr/>
          </p:nvSpPr>
          <p:spPr>
            <a:xfrm>
              <a:off x="795014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15"/>
            <p:cNvSpPr/>
            <p:nvPr/>
          </p:nvSpPr>
          <p:spPr>
            <a:xfrm>
              <a:off x="826319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15"/>
            <p:cNvSpPr/>
            <p:nvPr/>
          </p:nvSpPr>
          <p:spPr>
            <a:xfrm>
              <a:off x="795014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15"/>
            <p:cNvSpPr/>
            <p:nvPr/>
          </p:nvSpPr>
          <p:spPr>
            <a:xfrm>
              <a:off x="826319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15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15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15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15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15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15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15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15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15"/>
            <p:cNvSpPr/>
            <p:nvPr/>
          </p:nvSpPr>
          <p:spPr>
            <a:xfrm>
              <a:off x="8106669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15"/>
            <p:cNvSpPr/>
            <p:nvPr/>
          </p:nvSpPr>
          <p:spPr>
            <a:xfrm>
              <a:off x="795014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15"/>
            <p:cNvSpPr/>
            <p:nvPr/>
          </p:nvSpPr>
          <p:spPr>
            <a:xfrm>
              <a:off x="826319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15"/>
            <p:cNvSpPr/>
            <p:nvPr/>
          </p:nvSpPr>
          <p:spPr>
            <a:xfrm>
              <a:off x="795014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15"/>
            <p:cNvSpPr/>
            <p:nvPr/>
          </p:nvSpPr>
          <p:spPr>
            <a:xfrm>
              <a:off x="826319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15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15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15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15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15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15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15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15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15"/>
            <p:cNvSpPr/>
            <p:nvPr/>
          </p:nvSpPr>
          <p:spPr>
            <a:xfrm>
              <a:off x="8106669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15"/>
            <p:cNvSpPr/>
            <p:nvPr/>
          </p:nvSpPr>
          <p:spPr>
            <a:xfrm>
              <a:off x="795014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15"/>
            <p:cNvSpPr/>
            <p:nvPr/>
          </p:nvSpPr>
          <p:spPr>
            <a:xfrm>
              <a:off x="826319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15"/>
            <p:cNvSpPr/>
            <p:nvPr/>
          </p:nvSpPr>
          <p:spPr>
            <a:xfrm>
              <a:off x="795014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15"/>
            <p:cNvSpPr/>
            <p:nvPr/>
          </p:nvSpPr>
          <p:spPr>
            <a:xfrm>
              <a:off x="826319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15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15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15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15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15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15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15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15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15"/>
            <p:cNvSpPr/>
            <p:nvPr/>
          </p:nvSpPr>
          <p:spPr>
            <a:xfrm>
              <a:off x="8106669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15"/>
            <p:cNvSpPr/>
            <p:nvPr/>
          </p:nvSpPr>
          <p:spPr>
            <a:xfrm>
              <a:off x="795014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15"/>
            <p:cNvSpPr/>
            <p:nvPr/>
          </p:nvSpPr>
          <p:spPr>
            <a:xfrm>
              <a:off x="826319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15"/>
            <p:cNvSpPr/>
            <p:nvPr/>
          </p:nvSpPr>
          <p:spPr>
            <a:xfrm>
              <a:off x="795014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15"/>
            <p:cNvSpPr/>
            <p:nvPr/>
          </p:nvSpPr>
          <p:spPr>
            <a:xfrm>
              <a:off x="826319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15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15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15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15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15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15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15"/>
            <p:cNvSpPr/>
            <p:nvPr/>
          </p:nvSpPr>
          <p:spPr>
            <a:xfrm>
              <a:off x="8106669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15"/>
            <p:cNvSpPr/>
            <p:nvPr/>
          </p:nvSpPr>
          <p:spPr>
            <a:xfrm>
              <a:off x="795014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15"/>
            <p:cNvSpPr/>
            <p:nvPr/>
          </p:nvSpPr>
          <p:spPr>
            <a:xfrm>
              <a:off x="826319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15"/>
            <p:cNvSpPr/>
            <p:nvPr/>
          </p:nvSpPr>
          <p:spPr>
            <a:xfrm>
              <a:off x="795014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15"/>
            <p:cNvSpPr/>
            <p:nvPr/>
          </p:nvSpPr>
          <p:spPr>
            <a:xfrm>
              <a:off x="826319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15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15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15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15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15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15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15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15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15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15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15"/>
            <p:cNvSpPr/>
            <p:nvPr/>
          </p:nvSpPr>
          <p:spPr>
            <a:xfrm>
              <a:off x="747908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15"/>
            <p:cNvSpPr/>
            <p:nvPr/>
          </p:nvSpPr>
          <p:spPr>
            <a:xfrm>
              <a:off x="732256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15"/>
            <p:cNvSpPr/>
            <p:nvPr/>
          </p:nvSpPr>
          <p:spPr>
            <a:xfrm>
              <a:off x="7635615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15"/>
            <p:cNvSpPr/>
            <p:nvPr/>
          </p:nvSpPr>
          <p:spPr>
            <a:xfrm>
              <a:off x="732256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15"/>
            <p:cNvSpPr/>
            <p:nvPr/>
          </p:nvSpPr>
          <p:spPr>
            <a:xfrm>
              <a:off x="7635615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15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15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15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15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15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15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15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15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15"/>
            <p:cNvSpPr/>
            <p:nvPr/>
          </p:nvSpPr>
          <p:spPr>
            <a:xfrm>
              <a:off x="747908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15"/>
            <p:cNvSpPr/>
            <p:nvPr/>
          </p:nvSpPr>
          <p:spPr>
            <a:xfrm>
              <a:off x="732256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15"/>
            <p:cNvSpPr/>
            <p:nvPr/>
          </p:nvSpPr>
          <p:spPr>
            <a:xfrm>
              <a:off x="7635615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15"/>
            <p:cNvSpPr/>
            <p:nvPr/>
          </p:nvSpPr>
          <p:spPr>
            <a:xfrm>
              <a:off x="732256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15"/>
            <p:cNvSpPr/>
            <p:nvPr/>
          </p:nvSpPr>
          <p:spPr>
            <a:xfrm>
              <a:off x="7635615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15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15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15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15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15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15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15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15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15"/>
            <p:cNvSpPr/>
            <p:nvPr/>
          </p:nvSpPr>
          <p:spPr>
            <a:xfrm>
              <a:off x="747908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15"/>
            <p:cNvSpPr/>
            <p:nvPr/>
          </p:nvSpPr>
          <p:spPr>
            <a:xfrm>
              <a:off x="732256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15"/>
            <p:cNvSpPr/>
            <p:nvPr/>
          </p:nvSpPr>
          <p:spPr>
            <a:xfrm>
              <a:off x="7635615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15"/>
            <p:cNvSpPr/>
            <p:nvPr/>
          </p:nvSpPr>
          <p:spPr>
            <a:xfrm>
              <a:off x="732256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15"/>
            <p:cNvSpPr/>
            <p:nvPr/>
          </p:nvSpPr>
          <p:spPr>
            <a:xfrm>
              <a:off x="7635615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15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15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15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15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15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15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15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15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15"/>
            <p:cNvSpPr/>
            <p:nvPr/>
          </p:nvSpPr>
          <p:spPr>
            <a:xfrm>
              <a:off x="747908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15"/>
            <p:cNvSpPr/>
            <p:nvPr/>
          </p:nvSpPr>
          <p:spPr>
            <a:xfrm>
              <a:off x="732256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15"/>
            <p:cNvSpPr/>
            <p:nvPr/>
          </p:nvSpPr>
          <p:spPr>
            <a:xfrm>
              <a:off x="7635615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15"/>
            <p:cNvSpPr/>
            <p:nvPr/>
          </p:nvSpPr>
          <p:spPr>
            <a:xfrm>
              <a:off x="732256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15"/>
            <p:cNvSpPr/>
            <p:nvPr/>
          </p:nvSpPr>
          <p:spPr>
            <a:xfrm>
              <a:off x="7635615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15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15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15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15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15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15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15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15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15"/>
            <p:cNvSpPr/>
            <p:nvPr/>
          </p:nvSpPr>
          <p:spPr>
            <a:xfrm>
              <a:off x="747908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15"/>
            <p:cNvSpPr/>
            <p:nvPr/>
          </p:nvSpPr>
          <p:spPr>
            <a:xfrm>
              <a:off x="732256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15"/>
            <p:cNvSpPr/>
            <p:nvPr/>
          </p:nvSpPr>
          <p:spPr>
            <a:xfrm>
              <a:off x="7635615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15"/>
            <p:cNvSpPr/>
            <p:nvPr/>
          </p:nvSpPr>
          <p:spPr>
            <a:xfrm>
              <a:off x="732256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15"/>
            <p:cNvSpPr/>
            <p:nvPr/>
          </p:nvSpPr>
          <p:spPr>
            <a:xfrm>
              <a:off x="7635615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15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15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15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15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15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15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15"/>
            <p:cNvSpPr/>
            <p:nvPr/>
          </p:nvSpPr>
          <p:spPr>
            <a:xfrm>
              <a:off x="747908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15"/>
            <p:cNvSpPr/>
            <p:nvPr/>
          </p:nvSpPr>
          <p:spPr>
            <a:xfrm>
              <a:off x="732256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15"/>
            <p:cNvSpPr/>
            <p:nvPr/>
          </p:nvSpPr>
          <p:spPr>
            <a:xfrm>
              <a:off x="7635615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15"/>
            <p:cNvSpPr/>
            <p:nvPr/>
          </p:nvSpPr>
          <p:spPr>
            <a:xfrm>
              <a:off x="732256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15"/>
            <p:cNvSpPr/>
            <p:nvPr/>
          </p:nvSpPr>
          <p:spPr>
            <a:xfrm>
              <a:off x="7635615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15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15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15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15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15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15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15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15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15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15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15"/>
            <p:cNvSpPr/>
            <p:nvPr/>
          </p:nvSpPr>
          <p:spPr>
            <a:xfrm>
              <a:off x="685015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15"/>
            <p:cNvSpPr/>
            <p:nvPr/>
          </p:nvSpPr>
          <p:spPr>
            <a:xfrm>
              <a:off x="669363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15"/>
            <p:cNvSpPr/>
            <p:nvPr/>
          </p:nvSpPr>
          <p:spPr>
            <a:xfrm>
              <a:off x="7008157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15"/>
            <p:cNvSpPr/>
            <p:nvPr/>
          </p:nvSpPr>
          <p:spPr>
            <a:xfrm>
              <a:off x="669363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15"/>
            <p:cNvSpPr/>
            <p:nvPr/>
          </p:nvSpPr>
          <p:spPr>
            <a:xfrm>
              <a:off x="7008157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15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15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15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15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15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15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15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15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15"/>
            <p:cNvSpPr/>
            <p:nvPr/>
          </p:nvSpPr>
          <p:spPr>
            <a:xfrm>
              <a:off x="685015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15"/>
            <p:cNvSpPr/>
            <p:nvPr/>
          </p:nvSpPr>
          <p:spPr>
            <a:xfrm>
              <a:off x="669363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15"/>
            <p:cNvSpPr/>
            <p:nvPr/>
          </p:nvSpPr>
          <p:spPr>
            <a:xfrm>
              <a:off x="7008157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15"/>
            <p:cNvSpPr/>
            <p:nvPr/>
          </p:nvSpPr>
          <p:spPr>
            <a:xfrm>
              <a:off x="669363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15"/>
            <p:cNvSpPr/>
            <p:nvPr/>
          </p:nvSpPr>
          <p:spPr>
            <a:xfrm>
              <a:off x="7008157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15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15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15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15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15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15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15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15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15"/>
            <p:cNvSpPr/>
            <p:nvPr/>
          </p:nvSpPr>
          <p:spPr>
            <a:xfrm>
              <a:off x="685015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15"/>
            <p:cNvSpPr/>
            <p:nvPr/>
          </p:nvSpPr>
          <p:spPr>
            <a:xfrm>
              <a:off x="669363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15"/>
            <p:cNvSpPr/>
            <p:nvPr/>
          </p:nvSpPr>
          <p:spPr>
            <a:xfrm>
              <a:off x="7008157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15"/>
            <p:cNvSpPr/>
            <p:nvPr/>
          </p:nvSpPr>
          <p:spPr>
            <a:xfrm>
              <a:off x="669363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15"/>
            <p:cNvSpPr/>
            <p:nvPr/>
          </p:nvSpPr>
          <p:spPr>
            <a:xfrm>
              <a:off x="7008157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15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15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15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15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15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15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15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15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15"/>
            <p:cNvSpPr/>
            <p:nvPr/>
          </p:nvSpPr>
          <p:spPr>
            <a:xfrm>
              <a:off x="685015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15"/>
            <p:cNvSpPr/>
            <p:nvPr/>
          </p:nvSpPr>
          <p:spPr>
            <a:xfrm>
              <a:off x="669363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15"/>
            <p:cNvSpPr/>
            <p:nvPr/>
          </p:nvSpPr>
          <p:spPr>
            <a:xfrm>
              <a:off x="7008157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15"/>
            <p:cNvSpPr/>
            <p:nvPr/>
          </p:nvSpPr>
          <p:spPr>
            <a:xfrm>
              <a:off x="669363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15"/>
            <p:cNvSpPr/>
            <p:nvPr/>
          </p:nvSpPr>
          <p:spPr>
            <a:xfrm>
              <a:off x="7008157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15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15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15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15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15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15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15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15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15"/>
            <p:cNvSpPr/>
            <p:nvPr/>
          </p:nvSpPr>
          <p:spPr>
            <a:xfrm>
              <a:off x="685015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15"/>
            <p:cNvSpPr/>
            <p:nvPr/>
          </p:nvSpPr>
          <p:spPr>
            <a:xfrm>
              <a:off x="669363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15"/>
            <p:cNvSpPr/>
            <p:nvPr/>
          </p:nvSpPr>
          <p:spPr>
            <a:xfrm>
              <a:off x="7008157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15"/>
            <p:cNvSpPr/>
            <p:nvPr/>
          </p:nvSpPr>
          <p:spPr>
            <a:xfrm>
              <a:off x="669363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15"/>
            <p:cNvSpPr/>
            <p:nvPr/>
          </p:nvSpPr>
          <p:spPr>
            <a:xfrm>
              <a:off x="7008157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15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15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15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15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15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15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15"/>
            <p:cNvSpPr/>
            <p:nvPr/>
          </p:nvSpPr>
          <p:spPr>
            <a:xfrm>
              <a:off x="685015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15"/>
            <p:cNvSpPr/>
            <p:nvPr/>
          </p:nvSpPr>
          <p:spPr>
            <a:xfrm>
              <a:off x="669363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15"/>
            <p:cNvSpPr/>
            <p:nvPr/>
          </p:nvSpPr>
          <p:spPr>
            <a:xfrm>
              <a:off x="7008157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15"/>
            <p:cNvSpPr/>
            <p:nvPr/>
          </p:nvSpPr>
          <p:spPr>
            <a:xfrm>
              <a:off x="669363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15"/>
            <p:cNvSpPr/>
            <p:nvPr/>
          </p:nvSpPr>
          <p:spPr>
            <a:xfrm>
              <a:off x="7008157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15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15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15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15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15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15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15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15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15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15"/>
            <p:cNvSpPr/>
            <p:nvPr/>
          </p:nvSpPr>
          <p:spPr>
            <a:xfrm>
              <a:off x="622257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15"/>
            <p:cNvSpPr/>
            <p:nvPr/>
          </p:nvSpPr>
          <p:spPr>
            <a:xfrm>
              <a:off x="60660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15"/>
            <p:cNvSpPr/>
            <p:nvPr/>
          </p:nvSpPr>
          <p:spPr>
            <a:xfrm>
              <a:off x="638057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15"/>
            <p:cNvSpPr/>
            <p:nvPr/>
          </p:nvSpPr>
          <p:spPr>
            <a:xfrm>
              <a:off x="60660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15"/>
            <p:cNvSpPr/>
            <p:nvPr/>
          </p:nvSpPr>
          <p:spPr>
            <a:xfrm>
              <a:off x="638057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15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15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15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15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15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15"/>
            <p:cNvSpPr/>
            <p:nvPr/>
          </p:nvSpPr>
          <p:spPr>
            <a:xfrm>
              <a:off x="622257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15"/>
            <p:cNvSpPr/>
            <p:nvPr/>
          </p:nvSpPr>
          <p:spPr>
            <a:xfrm>
              <a:off x="60660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15"/>
            <p:cNvSpPr/>
            <p:nvPr/>
          </p:nvSpPr>
          <p:spPr>
            <a:xfrm>
              <a:off x="638057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15"/>
            <p:cNvSpPr/>
            <p:nvPr/>
          </p:nvSpPr>
          <p:spPr>
            <a:xfrm>
              <a:off x="60660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15"/>
            <p:cNvSpPr/>
            <p:nvPr/>
          </p:nvSpPr>
          <p:spPr>
            <a:xfrm>
              <a:off x="638057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15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15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15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15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15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15"/>
            <p:cNvSpPr/>
            <p:nvPr/>
          </p:nvSpPr>
          <p:spPr>
            <a:xfrm>
              <a:off x="622257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15"/>
            <p:cNvSpPr/>
            <p:nvPr/>
          </p:nvSpPr>
          <p:spPr>
            <a:xfrm>
              <a:off x="60660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15"/>
            <p:cNvSpPr/>
            <p:nvPr/>
          </p:nvSpPr>
          <p:spPr>
            <a:xfrm>
              <a:off x="638057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15"/>
            <p:cNvSpPr/>
            <p:nvPr/>
          </p:nvSpPr>
          <p:spPr>
            <a:xfrm>
              <a:off x="60660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15"/>
            <p:cNvSpPr/>
            <p:nvPr/>
          </p:nvSpPr>
          <p:spPr>
            <a:xfrm>
              <a:off x="638057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15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15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15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15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15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15"/>
            <p:cNvSpPr/>
            <p:nvPr/>
          </p:nvSpPr>
          <p:spPr>
            <a:xfrm>
              <a:off x="622257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15"/>
            <p:cNvSpPr/>
            <p:nvPr/>
          </p:nvSpPr>
          <p:spPr>
            <a:xfrm>
              <a:off x="60660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15"/>
            <p:cNvSpPr/>
            <p:nvPr/>
          </p:nvSpPr>
          <p:spPr>
            <a:xfrm>
              <a:off x="638057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15"/>
            <p:cNvSpPr/>
            <p:nvPr/>
          </p:nvSpPr>
          <p:spPr>
            <a:xfrm>
              <a:off x="60660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15"/>
            <p:cNvSpPr/>
            <p:nvPr/>
          </p:nvSpPr>
          <p:spPr>
            <a:xfrm>
              <a:off x="638057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15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15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15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15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15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15"/>
            <p:cNvSpPr/>
            <p:nvPr/>
          </p:nvSpPr>
          <p:spPr>
            <a:xfrm>
              <a:off x="622257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15"/>
            <p:cNvSpPr/>
            <p:nvPr/>
          </p:nvSpPr>
          <p:spPr>
            <a:xfrm>
              <a:off x="60660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15"/>
            <p:cNvSpPr/>
            <p:nvPr/>
          </p:nvSpPr>
          <p:spPr>
            <a:xfrm>
              <a:off x="638057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15"/>
            <p:cNvSpPr/>
            <p:nvPr/>
          </p:nvSpPr>
          <p:spPr>
            <a:xfrm>
              <a:off x="60660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15"/>
            <p:cNvSpPr/>
            <p:nvPr/>
          </p:nvSpPr>
          <p:spPr>
            <a:xfrm>
              <a:off x="638057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15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15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15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15"/>
            <p:cNvSpPr/>
            <p:nvPr/>
          </p:nvSpPr>
          <p:spPr>
            <a:xfrm>
              <a:off x="622257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15"/>
            <p:cNvSpPr/>
            <p:nvPr/>
          </p:nvSpPr>
          <p:spPr>
            <a:xfrm>
              <a:off x="60660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15"/>
            <p:cNvSpPr/>
            <p:nvPr/>
          </p:nvSpPr>
          <p:spPr>
            <a:xfrm>
              <a:off x="638057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15"/>
            <p:cNvSpPr/>
            <p:nvPr/>
          </p:nvSpPr>
          <p:spPr>
            <a:xfrm>
              <a:off x="60660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15"/>
            <p:cNvSpPr/>
            <p:nvPr/>
          </p:nvSpPr>
          <p:spPr>
            <a:xfrm>
              <a:off x="638057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15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15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15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15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15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15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15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15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15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15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15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15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15"/>
            <p:cNvSpPr/>
            <p:nvPr/>
          </p:nvSpPr>
          <p:spPr>
            <a:xfrm>
              <a:off x="873425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15"/>
            <p:cNvSpPr/>
            <p:nvPr/>
          </p:nvSpPr>
          <p:spPr>
            <a:xfrm>
              <a:off x="85762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15"/>
            <p:cNvSpPr/>
            <p:nvPr/>
          </p:nvSpPr>
          <p:spPr>
            <a:xfrm>
              <a:off x="889077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15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15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15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15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15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15"/>
            <p:cNvSpPr/>
            <p:nvPr/>
          </p:nvSpPr>
          <p:spPr>
            <a:xfrm>
              <a:off x="873425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15"/>
            <p:cNvSpPr/>
            <p:nvPr/>
          </p:nvSpPr>
          <p:spPr>
            <a:xfrm>
              <a:off x="85762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15"/>
            <p:cNvSpPr/>
            <p:nvPr/>
          </p:nvSpPr>
          <p:spPr>
            <a:xfrm>
              <a:off x="889077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15"/>
            <p:cNvSpPr/>
            <p:nvPr/>
          </p:nvSpPr>
          <p:spPr>
            <a:xfrm>
              <a:off x="85762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15"/>
            <p:cNvSpPr/>
            <p:nvPr/>
          </p:nvSpPr>
          <p:spPr>
            <a:xfrm>
              <a:off x="889077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15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15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15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15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15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15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15"/>
            <p:cNvSpPr/>
            <p:nvPr/>
          </p:nvSpPr>
          <p:spPr>
            <a:xfrm>
              <a:off x="873425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15"/>
            <p:cNvSpPr/>
            <p:nvPr/>
          </p:nvSpPr>
          <p:spPr>
            <a:xfrm>
              <a:off x="85762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15"/>
            <p:cNvSpPr/>
            <p:nvPr/>
          </p:nvSpPr>
          <p:spPr>
            <a:xfrm>
              <a:off x="889077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15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15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15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15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15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15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15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15"/>
            <p:cNvSpPr/>
            <p:nvPr/>
          </p:nvSpPr>
          <p:spPr>
            <a:xfrm>
              <a:off x="8106669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15"/>
            <p:cNvSpPr/>
            <p:nvPr/>
          </p:nvSpPr>
          <p:spPr>
            <a:xfrm>
              <a:off x="795014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15"/>
            <p:cNvSpPr/>
            <p:nvPr/>
          </p:nvSpPr>
          <p:spPr>
            <a:xfrm>
              <a:off x="826319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15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15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15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15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15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15"/>
            <p:cNvSpPr/>
            <p:nvPr/>
          </p:nvSpPr>
          <p:spPr>
            <a:xfrm>
              <a:off x="8106669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15"/>
            <p:cNvSpPr/>
            <p:nvPr/>
          </p:nvSpPr>
          <p:spPr>
            <a:xfrm>
              <a:off x="795014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15"/>
            <p:cNvSpPr/>
            <p:nvPr/>
          </p:nvSpPr>
          <p:spPr>
            <a:xfrm>
              <a:off x="826319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15"/>
            <p:cNvSpPr/>
            <p:nvPr/>
          </p:nvSpPr>
          <p:spPr>
            <a:xfrm>
              <a:off x="795014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15"/>
            <p:cNvSpPr/>
            <p:nvPr/>
          </p:nvSpPr>
          <p:spPr>
            <a:xfrm>
              <a:off x="826319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15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15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15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15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15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15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15"/>
            <p:cNvSpPr/>
            <p:nvPr/>
          </p:nvSpPr>
          <p:spPr>
            <a:xfrm>
              <a:off x="8106669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15"/>
            <p:cNvSpPr/>
            <p:nvPr/>
          </p:nvSpPr>
          <p:spPr>
            <a:xfrm>
              <a:off x="795014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15"/>
            <p:cNvSpPr/>
            <p:nvPr/>
          </p:nvSpPr>
          <p:spPr>
            <a:xfrm>
              <a:off x="826319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15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15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15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15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15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15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15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15"/>
            <p:cNvSpPr/>
            <p:nvPr/>
          </p:nvSpPr>
          <p:spPr>
            <a:xfrm>
              <a:off x="747908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15"/>
            <p:cNvSpPr/>
            <p:nvPr/>
          </p:nvSpPr>
          <p:spPr>
            <a:xfrm>
              <a:off x="732256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15"/>
            <p:cNvSpPr/>
            <p:nvPr/>
          </p:nvSpPr>
          <p:spPr>
            <a:xfrm>
              <a:off x="7635615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15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15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15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15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15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15"/>
            <p:cNvSpPr/>
            <p:nvPr/>
          </p:nvSpPr>
          <p:spPr>
            <a:xfrm>
              <a:off x="747908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15"/>
            <p:cNvSpPr/>
            <p:nvPr/>
          </p:nvSpPr>
          <p:spPr>
            <a:xfrm>
              <a:off x="732256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15"/>
            <p:cNvSpPr/>
            <p:nvPr/>
          </p:nvSpPr>
          <p:spPr>
            <a:xfrm>
              <a:off x="7635615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15"/>
            <p:cNvSpPr/>
            <p:nvPr/>
          </p:nvSpPr>
          <p:spPr>
            <a:xfrm>
              <a:off x="732256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15"/>
            <p:cNvSpPr/>
            <p:nvPr/>
          </p:nvSpPr>
          <p:spPr>
            <a:xfrm>
              <a:off x="7635615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15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15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15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15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15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15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15"/>
            <p:cNvSpPr/>
            <p:nvPr/>
          </p:nvSpPr>
          <p:spPr>
            <a:xfrm>
              <a:off x="747908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15"/>
            <p:cNvSpPr/>
            <p:nvPr/>
          </p:nvSpPr>
          <p:spPr>
            <a:xfrm>
              <a:off x="732256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15"/>
            <p:cNvSpPr/>
            <p:nvPr/>
          </p:nvSpPr>
          <p:spPr>
            <a:xfrm>
              <a:off x="7635615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15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15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15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15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15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15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15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15"/>
            <p:cNvSpPr/>
            <p:nvPr/>
          </p:nvSpPr>
          <p:spPr>
            <a:xfrm>
              <a:off x="685015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15"/>
            <p:cNvSpPr/>
            <p:nvPr/>
          </p:nvSpPr>
          <p:spPr>
            <a:xfrm>
              <a:off x="669363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15"/>
            <p:cNvSpPr/>
            <p:nvPr/>
          </p:nvSpPr>
          <p:spPr>
            <a:xfrm>
              <a:off x="7008157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15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15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15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15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15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15"/>
            <p:cNvSpPr/>
            <p:nvPr/>
          </p:nvSpPr>
          <p:spPr>
            <a:xfrm>
              <a:off x="685015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15"/>
            <p:cNvSpPr/>
            <p:nvPr/>
          </p:nvSpPr>
          <p:spPr>
            <a:xfrm>
              <a:off x="669363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15"/>
            <p:cNvSpPr/>
            <p:nvPr/>
          </p:nvSpPr>
          <p:spPr>
            <a:xfrm>
              <a:off x="7008157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15"/>
            <p:cNvSpPr/>
            <p:nvPr/>
          </p:nvSpPr>
          <p:spPr>
            <a:xfrm>
              <a:off x="669363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15"/>
            <p:cNvSpPr/>
            <p:nvPr/>
          </p:nvSpPr>
          <p:spPr>
            <a:xfrm>
              <a:off x="7008157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15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15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15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15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15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15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15"/>
            <p:cNvSpPr/>
            <p:nvPr/>
          </p:nvSpPr>
          <p:spPr>
            <a:xfrm>
              <a:off x="685015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15"/>
            <p:cNvSpPr/>
            <p:nvPr/>
          </p:nvSpPr>
          <p:spPr>
            <a:xfrm>
              <a:off x="669363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15"/>
            <p:cNvSpPr/>
            <p:nvPr/>
          </p:nvSpPr>
          <p:spPr>
            <a:xfrm>
              <a:off x="7008157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15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15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15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15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15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15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15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15"/>
            <p:cNvSpPr/>
            <p:nvPr/>
          </p:nvSpPr>
          <p:spPr>
            <a:xfrm>
              <a:off x="622257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15"/>
            <p:cNvSpPr/>
            <p:nvPr/>
          </p:nvSpPr>
          <p:spPr>
            <a:xfrm>
              <a:off x="60660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15"/>
            <p:cNvSpPr/>
            <p:nvPr/>
          </p:nvSpPr>
          <p:spPr>
            <a:xfrm>
              <a:off x="638057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15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15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15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15"/>
            <p:cNvSpPr/>
            <p:nvPr/>
          </p:nvSpPr>
          <p:spPr>
            <a:xfrm>
              <a:off x="622257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15"/>
            <p:cNvSpPr/>
            <p:nvPr/>
          </p:nvSpPr>
          <p:spPr>
            <a:xfrm>
              <a:off x="60660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15"/>
            <p:cNvSpPr/>
            <p:nvPr/>
          </p:nvSpPr>
          <p:spPr>
            <a:xfrm>
              <a:off x="638057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15"/>
            <p:cNvSpPr/>
            <p:nvPr/>
          </p:nvSpPr>
          <p:spPr>
            <a:xfrm>
              <a:off x="60660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15"/>
            <p:cNvSpPr/>
            <p:nvPr/>
          </p:nvSpPr>
          <p:spPr>
            <a:xfrm>
              <a:off x="638057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15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15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15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15"/>
            <p:cNvSpPr/>
            <p:nvPr/>
          </p:nvSpPr>
          <p:spPr>
            <a:xfrm>
              <a:off x="622257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15"/>
            <p:cNvSpPr/>
            <p:nvPr/>
          </p:nvSpPr>
          <p:spPr>
            <a:xfrm>
              <a:off x="60660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15"/>
            <p:cNvSpPr/>
            <p:nvPr/>
          </p:nvSpPr>
          <p:spPr>
            <a:xfrm>
              <a:off x="638057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15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15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9" name="Google Shape;6539;p15"/>
          <p:cNvSpPr txBox="1"/>
          <p:nvPr>
            <p:ph type="title"/>
          </p:nvPr>
        </p:nvSpPr>
        <p:spPr>
          <a:xfrm>
            <a:off x="2706000" y="2314579"/>
            <a:ext cx="37320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540" name="Google Shape;6540;p15"/>
          <p:cNvSpPr txBox="1"/>
          <p:nvPr>
            <p:ph hasCustomPrompt="1" idx="2" type="title"/>
          </p:nvPr>
        </p:nvSpPr>
        <p:spPr>
          <a:xfrm>
            <a:off x="3484800" y="1338573"/>
            <a:ext cx="2174400" cy="114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541" name="Google Shape;6541;p15"/>
          <p:cNvSpPr txBox="1"/>
          <p:nvPr>
            <p:ph idx="1" type="subTitle"/>
          </p:nvPr>
        </p:nvSpPr>
        <p:spPr>
          <a:xfrm>
            <a:off x="3193975" y="2882716"/>
            <a:ext cx="2755800" cy="59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CUSTOM_10">
    <p:bg>
      <p:bgPr>
        <a:solidFill>
          <a:schemeClr val="accent1"/>
        </a:solidFill>
      </p:bgPr>
    </p:bg>
    <p:spTree>
      <p:nvGrpSpPr>
        <p:cNvPr id="6542" name="Shape 6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43" name="Google Shape;6543;p16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6544" name="Google Shape;6544;p16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16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16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16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16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16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16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16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16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16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16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16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16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16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16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16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16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16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16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16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16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16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16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16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16"/>
            <p:cNvSpPr/>
            <p:nvPr/>
          </p:nvSpPr>
          <p:spPr>
            <a:xfrm>
              <a:off x="559500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16"/>
            <p:cNvSpPr/>
            <p:nvPr/>
          </p:nvSpPr>
          <p:spPr>
            <a:xfrm>
              <a:off x="54370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16"/>
            <p:cNvSpPr/>
            <p:nvPr/>
          </p:nvSpPr>
          <p:spPr>
            <a:xfrm>
              <a:off x="575153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16"/>
            <p:cNvSpPr/>
            <p:nvPr/>
          </p:nvSpPr>
          <p:spPr>
            <a:xfrm>
              <a:off x="54370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16"/>
            <p:cNvSpPr/>
            <p:nvPr/>
          </p:nvSpPr>
          <p:spPr>
            <a:xfrm>
              <a:off x="575153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16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16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16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16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16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16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16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16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16"/>
            <p:cNvSpPr/>
            <p:nvPr/>
          </p:nvSpPr>
          <p:spPr>
            <a:xfrm>
              <a:off x="559500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16"/>
            <p:cNvSpPr/>
            <p:nvPr/>
          </p:nvSpPr>
          <p:spPr>
            <a:xfrm>
              <a:off x="54370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16"/>
            <p:cNvSpPr/>
            <p:nvPr/>
          </p:nvSpPr>
          <p:spPr>
            <a:xfrm>
              <a:off x="575153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16"/>
            <p:cNvSpPr/>
            <p:nvPr/>
          </p:nvSpPr>
          <p:spPr>
            <a:xfrm>
              <a:off x="54370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16"/>
            <p:cNvSpPr/>
            <p:nvPr/>
          </p:nvSpPr>
          <p:spPr>
            <a:xfrm>
              <a:off x="575153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16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16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16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16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16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16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16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16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16"/>
            <p:cNvSpPr/>
            <p:nvPr/>
          </p:nvSpPr>
          <p:spPr>
            <a:xfrm>
              <a:off x="559500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16"/>
            <p:cNvSpPr/>
            <p:nvPr/>
          </p:nvSpPr>
          <p:spPr>
            <a:xfrm>
              <a:off x="54370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16"/>
            <p:cNvSpPr/>
            <p:nvPr/>
          </p:nvSpPr>
          <p:spPr>
            <a:xfrm>
              <a:off x="575153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16"/>
            <p:cNvSpPr/>
            <p:nvPr/>
          </p:nvSpPr>
          <p:spPr>
            <a:xfrm>
              <a:off x="54370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16"/>
            <p:cNvSpPr/>
            <p:nvPr/>
          </p:nvSpPr>
          <p:spPr>
            <a:xfrm>
              <a:off x="575153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16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16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16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16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16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16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16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16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16"/>
            <p:cNvSpPr/>
            <p:nvPr/>
          </p:nvSpPr>
          <p:spPr>
            <a:xfrm>
              <a:off x="559500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16"/>
            <p:cNvSpPr/>
            <p:nvPr/>
          </p:nvSpPr>
          <p:spPr>
            <a:xfrm>
              <a:off x="54370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16"/>
            <p:cNvSpPr/>
            <p:nvPr/>
          </p:nvSpPr>
          <p:spPr>
            <a:xfrm>
              <a:off x="575153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16"/>
            <p:cNvSpPr/>
            <p:nvPr/>
          </p:nvSpPr>
          <p:spPr>
            <a:xfrm>
              <a:off x="54370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16"/>
            <p:cNvSpPr/>
            <p:nvPr/>
          </p:nvSpPr>
          <p:spPr>
            <a:xfrm>
              <a:off x="575153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16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16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16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16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16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16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16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16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16"/>
            <p:cNvSpPr/>
            <p:nvPr/>
          </p:nvSpPr>
          <p:spPr>
            <a:xfrm>
              <a:off x="559500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16"/>
            <p:cNvSpPr/>
            <p:nvPr/>
          </p:nvSpPr>
          <p:spPr>
            <a:xfrm>
              <a:off x="54370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16"/>
            <p:cNvSpPr/>
            <p:nvPr/>
          </p:nvSpPr>
          <p:spPr>
            <a:xfrm>
              <a:off x="575153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16"/>
            <p:cNvSpPr/>
            <p:nvPr/>
          </p:nvSpPr>
          <p:spPr>
            <a:xfrm>
              <a:off x="54370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16"/>
            <p:cNvSpPr/>
            <p:nvPr/>
          </p:nvSpPr>
          <p:spPr>
            <a:xfrm>
              <a:off x="575153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16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16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16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16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16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16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16"/>
            <p:cNvSpPr/>
            <p:nvPr/>
          </p:nvSpPr>
          <p:spPr>
            <a:xfrm>
              <a:off x="559500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16"/>
            <p:cNvSpPr/>
            <p:nvPr/>
          </p:nvSpPr>
          <p:spPr>
            <a:xfrm>
              <a:off x="54370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16"/>
            <p:cNvSpPr/>
            <p:nvPr/>
          </p:nvSpPr>
          <p:spPr>
            <a:xfrm>
              <a:off x="575153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16"/>
            <p:cNvSpPr/>
            <p:nvPr/>
          </p:nvSpPr>
          <p:spPr>
            <a:xfrm>
              <a:off x="54370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16"/>
            <p:cNvSpPr/>
            <p:nvPr/>
          </p:nvSpPr>
          <p:spPr>
            <a:xfrm>
              <a:off x="575153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16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16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16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16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16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16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16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16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16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16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16"/>
            <p:cNvSpPr/>
            <p:nvPr/>
          </p:nvSpPr>
          <p:spPr>
            <a:xfrm>
              <a:off x="496742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16"/>
            <p:cNvSpPr/>
            <p:nvPr/>
          </p:nvSpPr>
          <p:spPr>
            <a:xfrm>
              <a:off x="481090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16"/>
            <p:cNvSpPr/>
            <p:nvPr/>
          </p:nvSpPr>
          <p:spPr>
            <a:xfrm>
              <a:off x="51239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16"/>
            <p:cNvSpPr/>
            <p:nvPr/>
          </p:nvSpPr>
          <p:spPr>
            <a:xfrm>
              <a:off x="481090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16"/>
            <p:cNvSpPr/>
            <p:nvPr/>
          </p:nvSpPr>
          <p:spPr>
            <a:xfrm>
              <a:off x="51239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16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16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16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16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16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16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16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16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16"/>
            <p:cNvSpPr/>
            <p:nvPr/>
          </p:nvSpPr>
          <p:spPr>
            <a:xfrm>
              <a:off x="496742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16"/>
            <p:cNvSpPr/>
            <p:nvPr/>
          </p:nvSpPr>
          <p:spPr>
            <a:xfrm>
              <a:off x="481090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16"/>
            <p:cNvSpPr/>
            <p:nvPr/>
          </p:nvSpPr>
          <p:spPr>
            <a:xfrm>
              <a:off x="51239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16"/>
            <p:cNvSpPr/>
            <p:nvPr/>
          </p:nvSpPr>
          <p:spPr>
            <a:xfrm>
              <a:off x="481090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16"/>
            <p:cNvSpPr/>
            <p:nvPr/>
          </p:nvSpPr>
          <p:spPr>
            <a:xfrm>
              <a:off x="51239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16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16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16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16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16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16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16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16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16"/>
            <p:cNvSpPr/>
            <p:nvPr/>
          </p:nvSpPr>
          <p:spPr>
            <a:xfrm>
              <a:off x="496742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16"/>
            <p:cNvSpPr/>
            <p:nvPr/>
          </p:nvSpPr>
          <p:spPr>
            <a:xfrm>
              <a:off x="481090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16"/>
            <p:cNvSpPr/>
            <p:nvPr/>
          </p:nvSpPr>
          <p:spPr>
            <a:xfrm>
              <a:off x="51239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16"/>
            <p:cNvSpPr/>
            <p:nvPr/>
          </p:nvSpPr>
          <p:spPr>
            <a:xfrm>
              <a:off x="481090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16"/>
            <p:cNvSpPr/>
            <p:nvPr/>
          </p:nvSpPr>
          <p:spPr>
            <a:xfrm>
              <a:off x="51239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16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16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16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16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16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16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16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16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16"/>
            <p:cNvSpPr/>
            <p:nvPr/>
          </p:nvSpPr>
          <p:spPr>
            <a:xfrm>
              <a:off x="496742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16"/>
            <p:cNvSpPr/>
            <p:nvPr/>
          </p:nvSpPr>
          <p:spPr>
            <a:xfrm>
              <a:off x="481090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16"/>
            <p:cNvSpPr/>
            <p:nvPr/>
          </p:nvSpPr>
          <p:spPr>
            <a:xfrm>
              <a:off x="51239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16"/>
            <p:cNvSpPr/>
            <p:nvPr/>
          </p:nvSpPr>
          <p:spPr>
            <a:xfrm>
              <a:off x="481090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16"/>
            <p:cNvSpPr/>
            <p:nvPr/>
          </p:nvSpPr>
          <p:spPr>
            <a:xfrm>
              <a:off x="51239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16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16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16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16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16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16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16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16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16"/>
            <p:cNvSpPr/>
            <p:nvPr/>
          </p:nvSpPr>
          <p:spPr>
            <a:xfrm>
              <a:off x="496742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16"/>
            <p:cNvSpPr/>
            <p:nvPr/>
          </p:nvSpPr>
          <p:spPr>
            <a:xfrm>
              <a:off x="481090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16"/>
            <p:cNvSpPr/>
            <p:nvPr/>
          </p:nvSpPr>
          <p:spPr>
            <a:xfrm>
              <a:off x="51239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16"/>
            <p:cNvSpPr/>
            <p:nvPr/>
          </p:nvSpPr>
          <p:spPr>
            <a:xfrm>
              <a:off x="481090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16"/>
            <p:cNvSpPr/>
            <p:nvPr/>
          </p:nvSpPr>
          <p:spPr>
            <a:xfrm>
              <a:off x="51239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16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16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16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16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16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16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16"/>
            <p:cNvSpPr/>
            <p:nvPr/>
          </p:nvSpPr>
          <p:spPr>
            <a:xfrm>
              <a:off x="496742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16"/>
            <p:cNvSpPr/>
            <p:nvPr/>
          </p:nvSpPr>
          <p:spPr>
            <a:xfrm>
              <a:off x="481090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16"/>
            <p:cNvSpPr/>
            <p:nvPr/>
          </p:nvSpPr>
          <p:spPr>
            <a:xfrm>
              <a:off x="51239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16"/>
            <p:cNvSpPr/>
            <p:nvPr/>
          </p:nvSpPr>
          <p:spPr>
            <a:xfrm>
              <a:off x="481090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16"/>
            <p:cNvSpPr/>
            <p:nvPr/>
          </p:nvSpPr>
          <p:spPr>
            <a:xfrm>
              <a:off x="51239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16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16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16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16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16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16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16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16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16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16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16"/>
            <p:cNvSpPr/>
            <p:nvPr/>
          </p:nvSpPr>
          <p:spPr>
            <a:xfrm>
              <a:off x="433984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16"/>
            <p:cNvSpPr/>
            <p:nvPr/>
          </p:nvSpPr>
          <p:spPr>
            <a:xfrm>
              <a:off x="41833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16"/>
            <p:cNvSpPr/>
            <p:nvPr/>
          </p:nvSpPr>
          <p:spPr>
            <a:xfrm>
              <a:off x="4496373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16"/>
            <p:cNvSpPr/>
            <p:nvPr/>
          </p:nvSpPr>
          <p:spPr>
            <a:xfrm>
              <a:off x="41833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16"/>
            <p:cNvSpPr/>
            <p:nvPr/>
          </p:nvSpPr>
          <p:spPr>
            <a:xfrm>
              <a:off x="4496373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16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16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16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16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16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16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16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16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16"/>
            <p:cNvSpPr/>
            <p:nvPr/>
          </p:nvSpPr>
          <p:spPr>
            <a:xfrm>
              <a:off x="433984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16"/>
            <p:cNvSpPr/>
            <p:nvPr/>
          </p:nvSpPr>
          <p:spPr>
            <a:xfrm>
              <a:off x="41833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16"/>
            <p:cNvSpPr/>
            <p:nvPr/>
          </p:nvSpPr>
          <p:spPr>
            <a:xfrm>
              <a:off x="4496373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16"/>
            <p:cNvSpPr/>
            <p:nvPr/>
          </p:nvSpPr>
          <p:spPr>
            <a:xfrm>
              <a:off x="41833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16"/>
            <p:cNvSpPr/>
            <p:nvPr/>
          </p:nvSpPr>
          <p:spPr>
            <a:xfrm>
              <a:off x="4496373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16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16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16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16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16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16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16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16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16"/>
            <p:cNvSpPr/>
            <p:nvPr/>
          </p:nvSpPr>
          <p:spPr>
            <a:xfrm>
              <a:off x="433984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16"/>
            <p:cNvSpPr/>
            <p:nvPr/>
          </p:nvSpPr>
          <p:spPr>
            <a:xfrm>
              <a:off x="41833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16"/>
            <p:cNvSpPr/>
            <p:nvPr/>
          </p:nvSpPr>
          <p:spPr>
            <a:xfrm>
              <a:off x="4496373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16"/>
            <p:cNvSpPr/>
            <p:nvPr/>
          </p:nvSpPr>
          <p:spPr>
            <a:xfrm>
              <a:off x="41833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16"/>
            <p:cNvSpPr/>
            <p:nvPr/>
          </p:nvSpPr>
          <p:spPr>
            <a:xfrm>
              <a:off x="4496373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16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16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16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16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16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16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16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16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16"/>
            <p:cNvSpPr/>
            <p:nvPr/>
          </p:nvSpPr>
          <p:spPr>
            <a:xfrm>
              <a:off x="433984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16"/>
            <p:cNvSpPr/>
            <p:nvPr/>
          </p:nvSpPr>
          <p:spPr>
            <a:xfrm>
              <a:off x="41833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16"/>
            <p:cNvSpPr/>
            <p:nvPr/>
          </p:nvSpPr>
          <p:spPr>
            <a:xfrm>
              <a:off x="4496373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16"/>
            <p:cNvSpPr/>
            <p:nvPr/>
          </p:nvSpPr>
          <p:spPr>
            <a:xfrm>
              <a:off x="41833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16"/>
            <p:cNvSpPr/>
            <p:nvPr/>
          </p:nvSpPr>
          <p:spPr>
            <a:xfrm>
              <a:off x="4496373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16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16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16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16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16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16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16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16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16"/>
            <p:cNvSpPr/>
            <p:nvPr/>
          </p:nvSpPr>
          <p:spPr>
            <a:xfrm>
              <a:off x="433984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16"/>
            <p:cNvSpPr/>
            <p:nvPr/>
          </p:nvSpPr>
          <p:spPr>
            <a:xfrm>
              <a:off x="41833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16"/>
            <p:cNvSpPr/>
            <p:nvPr/>
          </p:nvSpPr>
          <p:spPr>
            <a:xfrm>
              <a:off x="4496373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16"/>
            <p:cNvSpPr/>
            <p:nvPr/>
          </p:nvSpPr>
          <p:spPr>
            <a:xfrm>
              <a:off x="41833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16"/>
            <p:cNvSpPr/>
            <p:nvPr/>
          </p:nvSpPr>
          <p:spPr>
            <a:xfrm>
              <a:off x="4496373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16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16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16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16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16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16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16"/>
            <p:cNvSpPr/>
            <p:nvPr/>
          </p:nvSpPr>
          <p:spPr>
            <a:xfrm>
              <a:off x="433984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16"/>
            <p:cNvSpPr/>
            <p:nvPr/>
          </p:nvSpPr>
          <p:spPr>
            <a:xfrm>
              <a:off x="41833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16"/>
            <p:cNvSpPr/>
            <p:nvPr/>
          </p:nvSpPr>
          <p:spPr>
            <a:xfrm>
              <a:off x="4496373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16"/>
            <p:cNvSpPr/>
            <p:nvPr/>
          </p:nvSpPr>
          <p:spPr>
            <a:xfrm>
              <a:off x="41833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16"/>
            <p:cNvSpPr/>
            <p:nvPr/>
          </p:nvSpPr>
          <p:spPr>
            <a:xfrm>
              <a:off x="4496373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16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16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16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16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16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16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16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16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16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16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16"/>
            <p:cNvSpPr/>
            <p:nvPr/>
          </p:nvSpPr>
          <p:spPr>
            <a:xfrm>
              <a:off x="371091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16"/>
            <p:cNvSpPr/>
            <p:nvPr/>
          </p:nvSpPr>
          <p:spPr>
            <a:xfrm>
              <a:off x="355438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16"/>
            <p:cNvSpPr/>
            <p:nvPr/>
          </p:nvSpPr>
          <p:spPr>
            <a:xfrm>
              <a:off x="386891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16"/>
            <p:cNvSpPr/>
            <p:nvPr/>
          </p:nvSpPr>
          <p:spPr>
            <a:xfrm>
              <a:off x="355438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16"/>
            <p:cNvSpPr/>
            <p:nvPr/>
          </p:nvSpPr>
          <p:spPr>
            <a:xfrm>
              <a:off x="386891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16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16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16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16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16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16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16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16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16"/>
            <p:cNvSpPr/>
            <p:nvPr/>
          </p:nvSpPr>
          <p:spPr>
            <a:xfrm>
              <a:off x="371091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16"/>
            <p:cNvSpPr/>
            <p:nvPr/>
          </p:nvSpPr>
          <p:spPr>
            <a:xfrm>
              <a:off x="355438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16"/>
            <p:cNvSpPr/>
            <p:nvPr/>
          </p:nvSpPr>
          <p:spPr>
            <a:xfrm>
              <a:off x="386891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16"/>
            <p:cNvSpPr/>
            <p:nvPr/>
          </p:nvSpPr>
          <p:spPr>
            <a:xfrm>
              <a:off x="355438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16"/>
            <p:cNvSpPr/>
            <p:nvPr/>
          </p:nvSpPr>
          <p:spPr>
            <a:xfrm>
              <a:off x="386891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16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16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16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16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16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16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16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16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16"/>
            <p:cNvSpPr/>
            <p:nvPr/>
          </p:nvSpPr>
          <p:spPr>
            <a:xfrm>
              <a:off x="371091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16"/>
            <p:cNvSpPr/>
            <p:nvPr/>
          </p:nvSpPr>
          <p:spPr>
            <a:xfrm>
              <a:off x="355438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16"/>
            <p:cNvSpPr/>
            <p:nvPr/>
          </p:nvSpPr>
          <p:spPr>
            <a:xfrm>
              <a:off x="386891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16"/>
            <p:cNvSpPr/>
            <p:nvPr/>
          </p:nvSpPr>
          <p:spPr>
            <a:xfrm>
              <a:off x="355438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16"/>
            <p:cNvSpPr/>
            <p:nvPr/>
          </p:nvSpPr>
          <p:spPr>
            <a:xfrm>
              <a:off x="386891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16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16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16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16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16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16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16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16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16"/>
            <p:cNvSpPr/>
            <p:nvPr/>
          </p:nvSpPr>
          <p:spPr>
            <a:xfrm>
              <a:off x="371091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16"/>
            <p:cNvSpPr/>
            <p:nvPr/>
          </p:nvSpPr>
          <p:spPr>
            <a:xfrm>
              <a:off x="355438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16"/>
            <p:cNvSpPr/>
            <p:nvPr/>
          </p:nvSpPr>
          <p:spPr>
            <a:xfrm>
              <a:off x="386891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16"/>
            <p:cNvSpPr/>
            <p:nvPr/>
          </p:nvSpPr>
          <p:spPr>
            <a:xfrm>
              <a:off x="355438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16"/>
            <p:cNvSpPr/>
            <p:nvPr/>
          </p:nvSpPr>
          <p:spPr>
            <a:xfrm>
              <a:off x="386891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16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16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16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16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16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16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16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16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16"/>
            <p:cNvSpPr/>
            <p:nvPr/>
          </p:nvSpPr>
          <p:spPr>
            <a:xfrm>
              <a:off x="371091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16"/>
            <p:cNvSpPr/>
            <p:nvPr/>
          </p:nvSpPr>
          <p:spPr>
            <a:xfrm>
              <a:off x="355438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16"/>
            <p:cNvSpPr/>
            <p:nvPr/>
          </p:nvSpPr>
          <p:spPr>
            <a:xfrm>
              <a:off x="386891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16"/>
            <p:cNvSpPr/>
            <p:nvPr/>
          </p:nvSpPr>
          <p:spPr>
            <a:xfrm>
              <a:off x="355438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16"/>
            <p:cNvSpPr/>
            <p:nvPr/>
          </p:nvSpPr>
          <p:spPr>
            <a:xfrm>
              <a:off x="386891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16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16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16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16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16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16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16"/>
            <p:cNvSpPr/>
            <p:nvPr/>
          </p:nvSpPr>
          <p:spPr>
            <a:xfrm>
              <a:off x="371091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16"/>
            <p:cNvSpPr/>
            <p:nvPr/>
          </p:nvSpPr>
          <p:spPr>
            <a:xfrm>
              <a:off x="355438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16"/>
            <p:cNvSpPr/>
            <p:nvPr/>
          </p:nvSpPr>
          <p:spPr>
            <a:xfrm>
              <a:off x="386891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16"/>
            <p:cNvSpPr/>
            <p:nvPr/>
          </p:nvSpPr>
          <p:spPr>
            <a:xfrm>
              <a:off x="355438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16"/>
            <p:cNvSpPr/>
            <p:nvPr/>
          </p:nvSpPr>
          <p:spPr>
            <a:xfrm>
              <a:off x="386891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16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16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16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16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16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16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16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16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16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16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16"/>
            <p:cNvSpPr/>
            <p:nvPr/>
          </p:nvSpPr>
          <p:spPr>
            <a:xfrm>
              <a:off x="30833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16"/>
            <p:cNvSpPr/>
            <p:nvPr/>
          </p:nvSpPr>
          <p:spPr>
            <a:xfrm>
              <a:off x="29268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16"/>
            <p:cNvSpPr/>
            <p:nvPr/>
          </p:nvSpPr>
          <p:spPr>
            <a:xfrm>
              <a:off x="324133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16"/>
            <p:cNvSpPr/>
            <p:nvPr/>
          </p:nvSpPr>
          <p:spPr>
            <a:xfrm>
              <a:off x="29268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16"/>
            <p:cNvSpPr/>
            <p:nvPr/>
          </p:nvSpPr>
          <p:spPr>
            <a:xfrm>
              <a:off x="324133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16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16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16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16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16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16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16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16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16"/>
            <p:cNvSpPr/>
            <p:nvPr/>
          </p:nvSpPr>
          <p:spPr>
            <a:xfrm>
              <a:off x="30833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16"/>
            <p:cNvSpPr/>
            <p:nvPr/>
          </p:nvSpPr>
          <p:spPr>
            <a:xfrm>
              <a:off x="29268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16"/>
            <p:cNvSpPr/>
            <p:nvPr/>
          </p:nvSpPr>
          <p:spPr>
            <a:xfrm>
              <a:off x="324133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16"/>
            <p:cNvSpPr/>
            <p:nvPr/>
          </p:nvSpPr>
          <p:spPr>
            <a:xfrm>
              <a:off x="29268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16"/>
            <p:cNvSpPr/>
            <p:nvPr/>
          </p:nvSpPr>
          <p:spPr>
            <a:xfrm>
              <a:off x="324133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16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16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16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16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16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16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16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16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16"/>
            <p:cNvSpPr/>
            <p:nvPr/>
          </p:nvSpPr>
          <p:spPr>
            <a:xfrm>
              <a:off x="30833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16"/>
            <p:cNvSpPr/>
            <p:nvPr/>
          </p:nvSpPr>
          <p:spPr>
            <a:xfrm>
              <a:off x="29268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16"/>
            <p:cNvSpPr/>
            <p:nvPr/>
          </p:nvSpPr>
          <p:spPr>
            <a:xfrm>
              <a:off x="324133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16"/>
            <p:cNvSpPr/>
            <p:nvPr/>
          </p:nvSpPr>
          <p:spPr>
            <a:xfrm>
              <a:off x="29268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16"/>
            <p:cNvSpPr/>
            <p:nvPr/>
          </p:nvSpPr>
          <p:spPr>
            <a:xfrm>
              <a:off x="324133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16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16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16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16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16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16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16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16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16"/>
            <p:cNvSpPr/>
            <p:nvPr/>
          </p:nvSpPr>
          <p:spPr>
            <a:xfrm>
              <a:off x="30833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16"/>
            <p:cNvSpPr/>
            <p:nvPr/>
          </p:nvSpPr>
          <p:spPr>
            <a:xfrm>
              <a:off x="29268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16"/>
            <p:cNvSpPr/>
            <p:nvPr/>
          </p:nvSpPr>
          <p:spPr>
            <a:xfrm>
              <a:off x="324133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16"/>
            <p:cNvSpPr/>
            <p:nvPr/>
          </p:nvSpPr>
          <p:spPr>
            <a:xfrm>
              <a:off x="29268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16"/>
            <p:cNvSpPr/>
            <p:nvPr/>
          </p:nvSpPr>
          <p:spPr>
            <a:xfrm>
              <a:off x="324133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16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16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16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16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16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16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16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16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16"/>
            <p:cNvSpPr/>
            <p:nvPr/>
          </p:nvSpPr>
          <p:spPr>
            <a:xfrm>
              <a:off x="30833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16"/>
            <p:cNvSpPr/>
            <p:nvPr/>
          </p:nvSpPr>
          <p:spPr>
            <a:xfrm>
              <a:off x="29268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16"/>
            <p:cNvSpPr/>
            <p:nvPr/>
          </p:nvSpPr>
          <p:spPr>
            <a:xfrm>
              <a:off x="324133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16"/>
            <p:cNvSpPr/>
            <p:nvPr/>
          </p:nvSpPr>
          <p:spPr>
            <a:xfrm>
              <a:off x="29268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16"/>
            <p:cNvSpPr/>
            <p:nvPr/>
          </p:nvSpPr>
          <p:spPr>
            <a:xfrm>
              <a:off x="324133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16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16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16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16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16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16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16"/>
            <p:cNvSpPr/>
            <p:nvPr/>
          </p:nvSpPr>
          <p:spPr>
            <a:xfrm>
              <a:off x="30833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16"/>
            <p:cNvSpPr/>
            <p:nvPr/>
          </p:nvSpPr>
          <p:spPr>
            <a:xfrm>
              <a:off x="29268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16"/>
            <p:cNvSpPr/>
            <p:nvPr/>
          </p:nvSpPr>
          <p:spPr>
            <a:xfrm>
              <a:off x="324133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16"/>
            <p:cNvSpPr/>
            <p:nvPr/>
          </p:nvSpPr>
          <p:spPr>
            <a:xfrm>
              <a:off x="29268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16"/>
            <p:cNvSpPr/>
            <p:nvPr/>
          </p:nvSpPr>
          <p:spPr>
            <a:xfrm>
              <a:off x="324133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16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16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16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16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16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16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16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16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16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16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16"/>
            <p:cNvSpPr/>
            <p:nvPr/>
          </p:nvSpPr>
          <p:spPr>
            <a:xfrm>
              <a:off x="245722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16"/>
            <p:cNvSpPr/>
            <p:nvPr/>
          </p:nvSpPr>
          <p:spPr>
            <a:xfrm>
              <a:off x="229922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16"/>
            <p:cNvSpPr/>
            <p:nvPr/>
          </p:nvSpPr>
          <p:spPr>
            <a:xfrm>
              <a:off x="26137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16"/>
            <p:cNvSpPr/>
            <p:nvPr/>
          </p:nvSpPr>
          <p:spPr>
            <a:xfrm>
              <a:off x="229922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16"/>
            <p:cNvSpPr/>
            <p:nvPr/>
          </p:nvSpPr>
          <p:spPr>
            <a:xfrm>
              <a:off x="26137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16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16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16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16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16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16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16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16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16"/>
            <p:cNvSpPr/>
            <p:nvPr/>
          </p:nvSpPr>
          <p:spPr>
            <a:xfrm>
              <a:off x="245722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16"/>
            <p:cNvSpPr/>
            <p:nvPr/>
          </p:nvSpPr>
          <p:spPr>
            <a:xfrm>
              <a:off x="229922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16"/>
            <p:cNvSpPr/>
            <p:nvPr/>
          </p:nvSpPr>
          <p:spPr>
            <a:xfrm>
              <a:off x="26137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16"/>
            <p:cNvSpPr/>
            <p:nvPr/>
          </p:nvSpPr>
          <p:spPr>
            <a:xfrm>
              <a:off x="229922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16"/>
            <p:cNvSpPr/>
            <p:nvPr/>
          </p:nvSpPr>
          <p:spPr>
            <a:xfrm>
              <a:off x="26137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16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16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16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16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16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16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16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16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16"/>
            <p:cNvSpPr/>
            <p:nvPr/>
          </p:nvSpPr>
          <p:spPr>
            <a:xfrm>
              <a:off x="245722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16"/>
            <p:cNvSpPr/>
            <p:nvPr/>
          </p:nvSpPr>
          <p:spPr>
            <a:xfrm>
              <a:off x="229922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16"/>
            <p:cNvSpPr/>
            <p:nvPr/>
          </p:nvSpPr>
          <p:spPr>
            <a:xfrm>
              <a:off x="26137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16"/>
            <p:cNvSpPr/>
            <p:nvPr/>
          </p:nvSpPr>
          <p:spPr>
            <a:xfrm>
              <a:off x="229922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16"/>
            <p:cNvSpPr/>
            <p:nvPr/>
          </p:nvSpPr>
          <p:spPr>
            <a:xfrm>
              <a:off x="26137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16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16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16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16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16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16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16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16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16"/>
            <p:cNvSpPr/>
            <p:nvPr/>
          </p:nvSpPr>
          <p:spPr>
            <a:xfrm>
              <a:off x="245722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16"/>
            <p:cNvSpPr/>
            <p:nvPr/>
          </p:nvSpPr>
          <p:spPr>
            <a:xfrm>
              <a:off x="229922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16"/>
            <p:cNvSpPr/>
            <p:nvPr/>
          </p:nvSpPr>
          <p:spPr>
            <a:xfrm>
              <a:off x="26137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16"/>
            <p:cNvSpPr/>
            <p:nvPr/>
          </p:nvSpPr>
          <p:spPr>
            <a:xfrm>
              <a:off x="229922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16"/>
            <p:cNvSpPr/>
            <p:nvPr/>
          </p:nvSpPr>
          <p:spPr>
            <a:xfrm>
              <a:off x="26137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16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16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16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16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16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16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16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16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16"/>
            <p:cNvSpPr/>
            <p:nvPr/>
          </p:nvSpPr>
          <p:spPr>
            <a:xfrm>
              <a:off x="245722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16"/>
            <p:cNvSpPr/>
            <p:nvPr/>
          </p:nvSpPr>
          <p:spPr>
            <a:xfrm>
              <a:off x="229922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16"/>
            <p:cNvSpPr/>
            <p:nvPr/>
          </p:nvSpPr>
          <p:spPr>
            <a:xfrm>
              <a:off x="26137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16"/>
            <p:cNvSpPr/>
            <p:nvPr/>
          </p:nvSpPr>
          <p:spPr>
            <a:xfrm>
              <a:off x="229922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16"/>
            <p:cNvSpPr/>
            <p:nvPr/>
          </p:nvSpPr>
          <p:spPr>
            <a:xfrm>
              <a:off x="26137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16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16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16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16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16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16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16"/>
            <p:cNvSpPr/>
            <p:nvPr/>
          </p:nvSpPr>
          <p:spPr>
            <a:xfrm>
              <a:off x="245722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16"/>
            <p:cNvSpPr/>
            <p:nvPr/>
          </p:nvSpPr>
          <p:spPr>
            <a:xfrm>
              <a:off x="229922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16"/>
            <p:cNvSpPr/>
            <p:nvPr/>
          </p:nvSpPr>
          <p:spPr>
            <a:xfrm>
              <a:off x="26137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16"/>
            <p:cNvSpPr/>
            <p:nvPr/>
          </p:nvSpPr>
          <p:spPr>
            <a:xfrm>
              <a:off x="229922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16"/>
            <p:cNvSpPr/>
            <p:nvPr/>
          </p:nvSpPr>
          <p:spPr>
            <a:xfrm>
              <a:off x="26137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16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16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16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16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16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16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16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16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16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16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16"/>
            <p:cNvSpPr/>
            <p:nvPr/>
          </p:nvSpPr>
          <p:spPr>
            <a:xfrm>
              <a:off x="182964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16"/>
            <p:cNvSpPr/>
            <p:nvPr/>
          </p:nvSpPr>
          <p:spPr>
            <a:xfrm>
              <a:off x="16731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16"/>
            <p:cNvSpPr/>
            <p:nvPr/>
          </p:nvSpPr>
          <p:spPr>
            <a:xfrm>
              <a:off x="198469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16"/>
            <p:cNvSpPr/>
            <p:nvPr/>
          </p:nvSpPr>
          <p:spPr>
            <a:xfrm>
              <a:off x="16731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16"/>
            <p:cNvSpPr/>
            <p:nvPr/>
          </p:nvSpPr>
          <p:spPr>
            <a:xfrm>
              <a:off x="198469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16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16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16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16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16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16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16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16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16"/>
            <p:cNvSpPr/>
            <p:nvPr/>
          </p:nvSpPr>
          <p:spPr>
            <a:xfrm>
              <a:off x="182964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16"/>
            <p:cNvSpPr/>
            <p:nvPr/>
          </p:nvSpPr>
          <p:spPr>
            <a:xfrm>
              <a:off x="16731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16"/>
            <p:cNvSpPr/>
            <p:nvPr/>
          </p:nvSpPr>
          <p:spPr>
            <a:xfrm>
              <a:off x="198469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16"/>
            <p:cNvSpPr/>
            <p:nvPr/>
          </p:nvSpPr>
          <p:spPr>
            <a:xfrm>
              <a:off x="16731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16"/>
            <p:cNvSpPr/>
            <p:nvPr/>
          </p:nvSpPr>
          <p:spPr>
            <a:xfrm>
              <a:off x="198469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16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16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16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16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16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16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16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16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16"/>
            <p:cNvSpPr/>
            <p:nvPr/>
          </p:nvSpPr>
          <p:spPr>
            <a:xfrm>
              <a:off x="182964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16"/>
            <p:cNvSpPr/>
            <p:nvPr/>
          </p:nvSpPr>
          <p:spPr>
            <a:xfrm>
              <a:off x="16731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16"/>
            <p:cNvSpPr/>
            <p:nvPr/>
          </p:nvSpPr>
          <p:spPr>
            <a:xfrm>
              <a:off x="198469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16"/>
            <p:cNvSpPr/>
            <p:nvPr/>
          </p:nvSpPr>
          <p:spPr>
            <a:xfrm>
              <a:off x="16731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16"/>
            <p:cNvSpPr/>
            <p:nvPr/>
          </p:nvSpPr>
          <p:spPr>
            <a:xfrm>
              <a:off x="198469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16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16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16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16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16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16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16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16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16"/>
            <p:cNvSpPr/>
            <p:nvPr/>
          </p:nvSpPr>
          <p:spPr>
            <a:xfrm>
              <a:off x="182964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16"/>
            <p:cNvSpPr/>
            <p:nvPr/>
          </p:nvSpPr>
          <p:spPr>
            <a:xfrm>
              <a:off x="16731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16"/>
            <p:cNvSpPr/>
            <p:nvPr/>
          </p:nvSpPr>
          <p:spPr>
            <a:xfrm>
              <a:off x="198469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16"/>
            <p:cNvSpPr/>
            <p:nvPr/>
          </p:nvSpPr>
          <p:spPr>
            <a:xfrm>
              <a:off x="16731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16"/>
            <p:cNvSpPr/>
            <p:nvPr/>
          </p:nvSpPr>
          <p:spPr>
            <a:xfrm>
              <a:off x="198469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16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16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16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16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16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16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16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16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16"/>
            <p:cNvSpPr/>
            <p:nvPr/>
          </p:nvSpPr>
          <p:spPr>
            <a:xfrm>
              <a:off x="182964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16"/>
            <p:cNvSpPr/>
            <p:nvPr/>
          </p:nvSpPr>
          <p:spPr>
            <a:xfrm>
              <a:off x="16731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16"/>
            <p:cNvSpPr/>
            <p:nvPr/>
          </p:nvSpPr>
          <p:spPr>
            <a:xfrm>
              <a:off x="198469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16"/>
            <p:cNvSpPr/>
            <p:nvPr/>
          </p:nvSpPr>
          <p:spPr>
            <a:xfrm>
              <a:off x="16731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16"/>
            <p:cNvSpPr/>
            <p:nvPr/>
          </p:nvSpPr>
          <p:spPr>
            <a:xfrm>
              <a:off x="198469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16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16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16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16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16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16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16"/>
            <p:cNvSpPr/>
            <p:nvPr/>
          </p:nvSpPr>
          <p:spPr>
            <a:xfrm>
              <a:off x="182964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16"/>
            <p:cNvSpPr/>
            <p:nvPr/>
          </p:nvSpPr>
          <p:spPr>
            <a:xfrm>
              <a:off x="16731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16"/>
            <p:cNvSpPr/>
            <p:nvPr/>
          </p:nvSpPr>
          <p:spPr>
            <a:xfrm>
              <a:off x="198469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16"/>
            <p:cNvSpPr/>
            <p:nvPr/>
          </p:nvSpPr>
          <p:spPr>
            <a:xfrm>
              <a:off x="16731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16"/>
            <p:cNvSpPr/>
            <p:nvPr/>
          </p:nvSpPr>
          <p:spPr>
            <a:xfrm>
              <a:off x="198469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16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16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16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16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16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16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16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16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16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16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16"/>
            <p:cNvSpPr/>
            <p:nvPr/>
          </p:nvSpPr>
          <p:spPr>
            <a:xfrm>
              <a:off x="1200715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16"/>
            <p:cNvSpPr/>
            <p:nvPr/>
          </p:nvSpPr>
          <p:spPr>
            <a:xfrm>
              <a:off x="1045663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16"/>
            <p:cNvSpPr/>
            <p:nvPr/>
          </p:nvSpPr>
          <p:spPr>
            <a:xfrm>
              <a:off x="1357241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16"/>
            <p:cNvSpPr/>
            <p:nvPr/>
          </p:nvSpPr>
          <p:spPr>
            <a:xfrm>
              <a:off x="1045663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16"/>
            <p:cNvSpPr/>
            <p:nvPr/>
          </p:nvSpPr>
          <p:spPr>
            <a:xfrm>
              <a:off x="1357241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16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16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16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16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16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16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16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16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16"/>
            <p:cNvSpPr/>
            <p:nvPr/>
          </p:nvSpPr>
          <p:spPr>
            <a:xfrm>
              <a:off x="1200715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16"/>
            <p:cNvSpPr/>
            <p:nvPr/>
          </p:nvSpPr>
          <p:spPr>
            <a:xfrm>
              <a:off x="1045663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16"/>
            <p:cNvSpPr/>
            <p:nvPr/>
          </p:nvSpPr>
          <p:spPr>
            <a:xfrm>
              <a:off x="1357241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16"/>
            <p:cNvSpPr/>
            <p:nvPr/>
          </p:nvSpPr>
          <p:spPr>
            <a:xfrm>
              <a:off x="1045663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16"/>
            <p:cNvSpPr/>
            <p:nvPr/>
          </p:nvSpPr>
          <p:spPr>
            <a:xfrm>
              <a:off x="1357241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16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16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16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16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16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16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16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16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16"/>
            <p:cNvSpPr/>
            <p:nvPr/>
          </p:nvSpPr>
          <p:spPr>
            <a:xfrm>
              <a:off x="1200715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16"/>
            <p:cNvSpPr/>
            <p:nvPr/>
          </p:nvSpPr>
          <p:spPr>
            <a:xfrm>
              <a:off x="1045663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16"/>
            <p:cNvSpPr/>
            <p:nvPr/>
          </p:nvSpPr>
          <p:spPr>
            <a:xfrm>
              <a:off x="1357241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16"/>
            <p:cNvSpPr/>
            <p:nvPr/>
          </p:nvSpPr>
          <p:spPr>
            <a:xfrm>
              <a:off x="1045663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16"/>
            <p:cNvSpPr/>
            <p:nvPr/>
          </p:nvSpPr>
          <p:spPr>
            <a:xfrm>
              <a:off x="1357241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16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16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16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16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16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16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16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16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16"/>
            <p:cNvSpPr/>
            <p:nvPr/>
          </p:nvSpPr>
          <p:spPr>
            <a:xfrm>
              <a:off x="1200715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16"/>
            <p:cNvSpPr/>
            <p:nvPr/>
          </p:nvSpPr>
          <p:spPr>
            <a:xfrm>
              <a:off x="1045663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16"/>
            <p:cNvSpPr/>
            <p:nvPr/>
          </p:nvSpPr>
          <p:spPr>
            <a:xfrm>
              <a:off x="1357241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16"/>
            <p:cNvSpPr/>
            <p:nvPr/>
          </p:nvSpPr>
          <p:spPr>
            <a:xfrm>
              <a:off x="1045663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16"/>
            <p:cNvSpPr/>
            <p:nvPr/>
          </p:nvSpPr>
          <p:spPr>
            <a:xfrm>
              <a:off x="1357241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16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16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16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16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16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16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16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16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16"/>
            <p:cNvSpPr/>
            <p:nvPr/>
          </p:nvSpPr>
          <p:spPr>
            <a:xfrm>
              <a:off x="1200715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16"/>
            <p:cNvSpPr/>
            <p:nvPr/>
          </p:nvSpPr>
          <p:spPr>
            <a:xfrm>
              <a:off x="1045663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16"/>
            <p:cNvSpPr/>
            <p:nvPr/>
          </p:nvSpPr>
          <p:spPr>
            <a:xfrm>
              <a:off x="1357241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16"/>
            <p:cNvSpPr/>
            <p:nvPr/>
          </p:nvSpPr>
          <p:spPr>
            <a:xfrm>
              <a:off x="1045663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16"/>
            <p:cNvSpPr/>
            <p:nvPr/>
          </p:nvSpPr>
          <p:spPr>
            <a:xfrm>
              <a:off x="1357241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16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16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16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16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16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16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16"/>
            <p:cNvSpPr/>
            <p:nvPr/>
          </p:nvSpPr>
          <p:spPr>
            <a:xfrm>
              <a:off x="1200715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16"/>
            <p:cNvSpPr/>
            <p:nvPr/>
          </p:nvSpPr>
          <p:spPr>
            <a:xfrm>
              <a:off x="1045663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16"/>
            <p:cNvSpPr/>
            <p:nvPr/>
          </p:nvSpPr>
          <p:spPr>
            <a:xfrm>
              <a:off x="1357241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16"/>
            <p:cNvSpPr/>
            <p:nvPr/>
          </p:nvSpPr>
          <p:spPr>
            <a:xfrm>
              <a:off x="1045663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16"/>
            <p:cNvSpPr/>
            <p:nvPr/>
          </p:nvSpPr>
          <p:spPr>
            <a:xfrm>
              <a:off x="1357241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16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16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16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16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16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16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16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16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16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16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16"/>
            <p:cNvSpPr/>
            <p:nvPr/>
          </p:nvSpPr>
          <p:spPr>
            <a:xfrm>
              <a:off x="5731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16"/>
            <p:cNvSpPr/>
            <p:nvPr/>
          </p:nvSpPr>
          <p:spPr>
            <a:xfrm>
              <a:off x="41660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16"/>
            <p:cNvSpPr/>
            <p:nvPr/>
          </p:nvSpPr>
          <p:spPr>
            <a:xfrm>
              <a:off x="73113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16"/>
            <p:cNvSpPr/>
            <p:nvPr/>
          </p:nvSpPr>
          <p:spPr>
            <a:xfrm>
              <a:off x="41660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16"/>
            <p:cNvSpPr/>
            <p:nvPr/>
          </p:nvSpPr>
          <p:spPr>
            <a:xfrm>
              <a:off x="73113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16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16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16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16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16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16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16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16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16"/>
            <p:cNvSpPr/>
            <p:nvPr/>
          </p:nvSpPr>
          <p:spPr>
            <a:xfrm>
              <a:off x="5731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16"/>
            <p:cNvSpPr/>
            <p:nvPr/>
          </p:nvSpPr>
          <p:spPr>
            <a:xfrm>
              <a:off x="41660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16"/>
            <p:cNvSpPr/>
            <p:nvPr/>
          </p:nvSpPr>
          <p:spPr>
            <a:xfrm>
              <a:off x="73113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16"/>
            <p:cNvSpPr/>
            <p:nvPr/>
          </p:nvSpPr>
          <p:spPr>
            <a:xfrm>
              <a:off x="41660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16"/>
            <p:cNvSpPr/>
            <p:nvPr/>
          </p:nvSpPr>
          <p:spPr>
            <a:xfrm>
              <a:off x="73113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16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16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16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16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16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16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16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16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16"/>
            <p:cNvSpPr/>
            <p:nvPr/>
          </p:nvSpPr>
          <p:spPr>
            <a:xfrm>
              <a:off x="5731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16"/>
            <p:cNvSpPr/>
            <p:nvPr/>
          </p:nvSpPr>
          <p:spPr>
            <a:xfrm>
              <a:off x="41660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16"/>
            <p:cNvSpPr/>
            <p:nvPr/>
          </p:nvSpPr>
          <p:spPr>
            <a:xfrm>
              <a:off x="73113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16"/>
            <p:cNvSpPr/>
            <p:nvPr/>
          </p:nvSpPr>
          <p:spPr>
            <a:xfrm>
              <a:off x="41660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16"/>
            <p:cNvSpPr/>
            <p:nvPr/>
          </p:nvSpPr>
          <p:spPr>
            <a:xfrm>
              <a:off x="73113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16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16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16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16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16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16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16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16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16"/>
            <p:cNvSpPr/>
            <p:nvPr/>
          </p:nvSpPr>
          <p:spPr>
            <a:xfrm>
              <a:off x="5731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16"/>
            <p:cNvSpPr/>
            <p:nvPr/>
          </p:nvSpPr>
          <p:spPr>
            <a:xfrm>
              <a:off x="41660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16"/>
            <p:cNvSpPr/>
            <p:nvPr/>
          </p:nvSpPr>
          <p:spPr>
            <a:xfrm>
              <a:off x="73113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16"/>
            <p:cNvSpPr/>
            <p:nvPr/>
          </p:nvSpPr>
          <p:spPr>
            <a:xfrm>
              <a:off x="41660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16"/>
            <p:cNvSpPr/>
            <p:nvPr/>
          </p:nvSpPr>
          <p:spPr>
            <a:xfrm>
              <a:off x="73113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16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16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16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16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16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16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16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16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16"/>
            <p:cNvSpPr/>
            <p:nvPr/>
          </p:nvSpPr>
          <p:spPr>
            <a:xfrm>
              <a:off x="5731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16"/>
            <p:cNvSpPr/>
            <p:nvPr/>
          </p:nvSpPr>
          <p:spPr>
            <a:xfrm>
              <a:off x="41660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16"/>
            <p:cNvSpPr/>
            <p:nvPr/>
          </p:nvSpPr>
          <p:spPr>
            <a:xfrm>
              <a:off x="73113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16"/>
            <p:cNvSpPr/>
            <p:nvPr/>
          </p:nvSpPr>
          <p:spPr>
            <a:xfrm>
              <a:off x="41660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16"/>
            <p:cNvSpPr/>
            <p:nvPr/>
          </p:nvSpPr>
          <p:spPr>
            <a:xfrm>
              <a:off x="73113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16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16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16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16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16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16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16"/>
            <p:cNvSpPr/>
            <p:nvPr/>
          </p:nvSpPr>
          <p:spPr>
            <a:xfrm>
              <a:off x="5731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16"/>
            <p:cNvSpPr/>
            <p:nvPr/>
          </p:nvSpPr>
          <p:spPr>
            <a:xfrm>
              <a:off x="41660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16"/>
            <p:cNvSpPr/>
            <p:nvPr/>
          </p:nvSpPr>
          <p:spPr>
            <a:xfrm>
              <a:off x="73113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16"/>
            <p:cNvSpPr/>
            <p:nvPr/>
          </p:nvSpPr>
          <p:spPr>
            <a:xfrm>
              <a:off x="41660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16"/>
            <p:cNvSpPr/>
            <p:nvPr/>
          </p:nvSpPr>
          <p:spPr>
            <a:xfrm>
              <a:off x="73113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16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16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16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16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16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16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16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16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16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16"/>
            <p:cNvSpPr/>
            <p:nvPr/>
          </p:nvSpPr>
          <p:spPr>
            <a:xfrm>
              <a:off x="-5297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16"/>
            <p:cNvSpPr/>
            <p:nvPr/>
          </p:nvSpPr>
          <p:spPr>
            <a:xfrm>
              <a:off x="10355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16"/>
            <p:cNvSpPr/>
            <p:nvPr/>
          </p:nvSpPr>
          <p:spPr>
            <a:xfrm>
              <a:off x="10355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16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16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16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16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16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16"/>
            <p:cNvSpPr/>
            <p:nvPr/>
          </p:nvSpPr>
          <p:spPr>
            <a:xfrm>
              <a:off x="-5297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16"/>
            <p:cNvSpPr/>
            <p:nvPr/>
          </p:nvSpPr>
          <p:spPr>
            <a:xfrm>
              <a:off x="10355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16"/>
            <p:cNvSpPr/>
            <p:nvPr/>
          </p:nvSpPr>
          <p:spPr>
            <a:xfrm>
              <a:off x="10355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16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16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16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16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16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16"/>
            <p:cNvSpPr/>
            <p:nvPr/>
          </p:nvSpPr>
          <p:spPr>
            <a:xfrm>
              <a:off x="-5297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16"/>
            <p:cNvSpPr/>
            <p:nvPr/>
          </p:nvSpPr>
          <p:spPr>
            <a:xfrm>
              <a:off x="10355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16"/>
            <p:cNvSpPr/>
            <p:nvPr/>
          </p:nvSpPr>
          <p:spPr>
            <a:xfrm>
              <a:off x="10355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16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16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16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16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16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16"/>
            <p:cNvSpPr/>
            <p:nvPr/>
          </p:nvSpPr>
          <p:spPr>
            <a:xfrm>
              <a:off x="-5297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16"/>
            <p:cNvSpPr/>
            <p:nvPr/>
          </p:nvSpPr>
          <p:spPr>
            <a:xfrm>
              <a:off x="10355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16"/>
            <p:cNvSpPr/>
            <p:nvPr/>
          </p:nvSpPr>
          <p:spPr>
            <a:xfrm>
              <a:off x="10355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16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16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16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16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16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16"/>
            <p:cNvSpPr/>
            <p:nvPr/>
          </p:nvSpPr>
          <p:spPr>
            <a:xfrm>
              <a:off x="-5297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16"/>
            <p:cNvSpPr/>
            <p:nvPr/>
          </p:nvSpPr>
          <p:spPr>
            <a:xfrm>
              <a:off x="10355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16"/>
            <p:cNvSpPr/>
            <p:nvPr/>
          </p:nvSpPr>
          <p:spPr>
            <a:xfrm>
              <a:off x="10355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16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16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16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16"/>
            <p:cNvSpPr/>
            <p:nvPr/>
          </p:nvSpPr>
          <p:spPr>
            <a:xfrm>
              <a:off x="-5297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16"/>
            <p:cNvSpPr/>
            <p:nvPr/>
          </p:nvSpPr>
          <p:spPr>
            <a:xfrm>
              <a:off x="10355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16"/>
            <p:cNvSpPr/>
            <p:nvPr/>
          </p:nvSpPr>
          <p:spPr>
            <a:xfrm>
              <a:off x="10355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16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16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16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16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16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16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16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16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16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16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16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16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16"/>
            <p:cNvSpPr/>
            <p:nvPr/>
          </p:nvSpPr>
          <p:spPr>
            <a:xfrm>
              <a:off x="559500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16"/>
            <p:cNvSpPr/>
            <p:nvPr/>
          </p:nvSpPr>
          <p:spPr>
            <a:xfrm>
              <a:off x="54370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16"/>
            <p:cNvSpPr/>
            <p:nvPr/>
          </p:nvSpPr>
          <p:spPr>
            <a:xfrm>
              <a:off x="575153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16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16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16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16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16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16"/>
            <p:cNvSpPr/>
            <p:nvPr/>
          </p:nvSpPr>
          <p:spPr>
            <a:xfrm>
              <a:off x="559500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16"/>
            <p:cNvSpPr/>
            <p:nvPr/>
          </p:nvSpPr>
          <p:spPr>
            <a:xfrm>
              <a:off x="54370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16"/>
            <p:cNvSpPr/>
            <p:nvPr/>
          </p:nvSpPr>
          <p:spPr>
            <a:xfrm>
              <a:off x="575153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16"/>
            <p:cNvSpPr/>
            <p:nvPr/>
          </p:nvSpPr>
          <p:spPr>
            <a:xfrm>
              <a:off x="54370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16"/>
            <p:cNvSpPr/>
            <p:nvPr/>
          </p:nvSpPr>
          <p:spPr>
            <a:xfrm>
              <a:off x="575153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16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16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16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16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16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16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16"/>
            <p:cNvSpPr/>
            <p:nvPr/>
          </p:nvSpPr>
          <p:spPr>
            <a:xfrm>
              <a:off x="559500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16"/>
            <p:cNvSpPr/>
            <p:nvPr/>
          </p:nvSpPr>
          <p:spPr>
            <a:xfrm>
              <a:off x="54370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16"/>
            <p:cNvSpPr/>
            <p:nvPr/>
          </p:nvSpPr>
          <p:spPr>
            <a:xfrm>
              <a:off x="575153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16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16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16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16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16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16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16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16"/>
            <p:cNvSpPr/>
            <p:nvPr/>
          </p:nvSpPr>
          <p:spPr>
            <a:xfrm>
              <a:off x="496742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16"/>
            <p:cNvSpPr/>
            <p:nvPr/>
          </p:nvSpPr>
          <p:spPr>
            <a:xfrm>
              <a:off x="481090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16"/>
            <p:cNvSpPr/>
            <p:nvPr/>
          </p:nvSpPr>
          <p:spPr>
            <a:xfrm>
              <a:off x="51239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16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16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16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16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16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16"/>
            <p:cNvSpPr/>
            <p:nvPr/>
          </p:nvSpPr>
          <p:spPr>
            <a:xfrm>
              <a:off x="496742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16"/>
            <p:cNvSpPr/>
            <p:nvPr/>
          </p:nvSpPr>
          <p:spPr>
            <a:xfrm>
              <a:off x="481090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16"/>
            <p:cNvSpPr/>
            <p:nvPr/>
          </p:nvSpPr>
          <p:spPr>
            <a:xfrm>
              <a:off x="51239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16"/>
            <p:cNvSpPr/>
            <p:nvPr/>
          </p:nvSpPr>
          <p:spPr>
            <a:xfrm>
              <a:off x="481090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16"/>
            <p:cNvSpPr/>
            <p:nvPr/>
          </p:nvSpPr>
          <p:spPr>
            <a:xfrm>
              <a:off x="51239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16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16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16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16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16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16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16"/>
            <p:cNvSpPr/>
            <p:nvPr/>
          </p:nvSpPr>
          <p:spPr>
            <a:xfrm>
              <a:off x="496742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16"/>
            <p:cNvSpPr/>
            <p:nvPr/>
          </p:nvSpPr>
          <p:spPr>
            <a:xfrm>
              <a:off x="481090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16"/>
            <p:cNvSpPr/>
            <p:nvPr/>
          </p:nvSpPr>
          <p:spPr>
            <a:xfrm>
              <a:off x="51239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16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16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16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16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16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16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16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16"/>
            <p:cNvSpPr/>
            <p:nvPr/>
          </p:nvSpPr>
          <p:spPr>
            <a:xfrm>
              <a:off x="433984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16"/>
            <p:cNvSpPr/>
            <p:nvPr/>
          </p:nvSpPr>
          <p:spPr>
            <a:xfrm>
              <a:off x="41833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16"/>
            <p:cNvSpPr/>
            <p:nvPr/>
          </p:nvSpPr>
          <p:spPr>
            <a:xfrm>
              <a:off x="4496373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16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16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16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16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16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16"/>
            <p:cNvSpPr/>
            <p:nvPr/>
          </p:nvSpPr>
          <p:spPr>
            <a:xfrm>
              <a:off x="433984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16"/>
            <p:cNvSpPr/>
            <p:nvPr/>
          </p:nvSpPr>
          <p:spPr>
            <a:xfrm>
              <a:off x="41833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16"/>
            <p:cNvSpPr/>
            <p:nvPr/>
          </p:nvSpPr>
          <p:spPr>
            <a:xfrm>
              <a:off x="4496373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16"/>
            <p:cNvSpPr/>
            <p:nvPr/>
          </p:nvSpPr>
          <p:spPr>
            <a:xfrm>
              <a:off x="41833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16"/>
            <p:cNvSpPr/>
            <p:nvPr/>
          </p:nvSpPr>
          <p:spPr>
            <a:xfrm>
              <a:off x="4496373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16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16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16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16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16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16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16"/>
            <p:cNvSpPr/>
            <p:nvPr/>
          </p:nvSpPr>
          <p:spPr>
            <a:xfrm>
              <a:off x="433984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16"/>
            <p:cNvSpPr/>
            <p:nvPr/>
          </p:nvSpPr>
          <p:spPr>
            <a:xfrm>
              <a:off x="41833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16"/>
            <p:cNvSpPr/>
            <p:nvPr/>
          </p:nvSpPr>
          <p:spPr>
            <a:xfrm>
              <a:off x="4496373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16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16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16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16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16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16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16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16"/>
            <p:cNvSpPr/>
            <p:nvPr/>
          </p:nvSpPr>
          <p:spPr>
            <a:xfrm>
              <a:off x="371091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16"/>
            <p:cNvSpPr/>
            <p:nvPr/>
          </p:nvSpPr>
          <p:spPr>
            <a:xfrm>
              <a:off x="355438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16"/>
            <p:cNvSpPr/>
            <p:nvPr/>
          </p:nvSpPr>
          <p:spPr>
            <a:xfrm>
              <a:off x="386891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16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16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16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16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16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16"/>
            <p:cNvSpPr/>
            <p:nvPr/>
          </p:nvSpPr>
          <p:spPr>
            <a:xfrm>
              <a:off x="371091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16"/>
            <p:cNvSpPr/>
            <p:nvPr/>
          </p:nvSpPr>
          <p:spPr>
            <a:xfrm>
              <a:off x="355438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16"/>
            <p:cNvSpPr/>
            <p:nvPr/>
          </p:nvSpPr>
          <p:spPr>
            <a:xfrm>
              <a:off x="386891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16"/>
            <p:cNvSpPr/>
            <p:nvPr/>
          </p:nvSpPr>
          <p:spPr>
            <a:xfrm>
              <a:off x="355438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16"/>
            <p:cNvSpPr/>
            <p:nvPr/>
          </p:nvSpPr>
          <p:spPr>
            <a:xfrm>
              <a:off x="386891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16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16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16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16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16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16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16"/>
            <p:cNvSpPr/>
            <p:nvPr/>
          </p:nvSpPr>
          <p:spPr>
            <a:xfrm>
              <a:off x="371091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16"/>
            <p:cNvSpPr/>
            <p:nvPr/>
          </p:nvSpPr>
          <p:spPr>
            <a:xfrm>
              <a:off x="355438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16"/>
            <p:cNvSpPr/>
            <p:nvPr/>
          </p:nvSpPr>
          <p:spPr>
            <a:xfrm>
              <a:off x="386891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16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16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16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16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16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16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16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16"/>
            <p:cNvSpPr/>
            <p:nvPr/>
          </p:nvSpPr>
          <p:spPr>
            <a:xfrm>
              <a:off x="30833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16"/>
            <p:cNvSpPr/>
            <p:nvPr/>
          </p:nvSpPr>
          <p:spPr>
            <a:xfrm>
              <a:off x="29268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16"/>
            <p:cNvSpPr/>
            <p:nvPr/>
          </p:nvSpPr>
          <p:spPr>
            <a:xfrm>
              <a:off x="324133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16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16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16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16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16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16"/>
            <p:cNvSpPr/>
            <p:nvPr/>
          </p:nvSpPr>
          <p:spPr>
            <a:xfrm>
              <a:off x="30833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16"/>
            <p:cNvSpPr/>
            <p:nvPr/>
          </p:nvSpPr>
          <p:spPr>
            <a:xfrm>
              <a:off x="29268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16"/>
            <p:cNvSpPr/>
            <p:nvPr/>
          </p:nvSpPr>
          <p:spPr>
            <a:xfrm>
              <a:off x="324133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16"/>
            <p:cNvSpPr/>
            <p:nvPr/>
          </p:nvSpPr>
          <p:spPr>
            <a:xfrm>
              <a:off x="29268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16"/>
            <p:cNvSpPr/>
            <p:nvPr/>
          </p:nvSpPr>
          <p:spPr>
            <a:xfrm>
              <a:off x="324133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16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16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16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16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16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16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16"/>
            <p:cNvSpPr/>
            <p:nvPr/>
          </p:nvSpPr>
          <p:spPr>
            <a:xfrm>
              <a:off x="30833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16"/>
            <p:cNvSpPr/>
            <p:nvPr/>
          </p:nvSpPr>
          <p:spPr>
            <a:xfrm>
              <a:off x="29268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16"/>
            <p:cNvSpPr/>
            <p:nvPr/>
          </p:nvSpPr>
          <p:spPr>
            <a:xfrm>
              <a:off x="324133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16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16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16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16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16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16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16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16"/>
            <p:cNvSpPr/>
            <p:nvPr/>
          </p:nvSpPr>
          <p:spPr>
            <a:xfrm>
              <a:off x="245722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16"/>
            <p:cNvSpPr/>
            <p:nvPr/>
          </p:nvSpPr>
          <p:spPr>
            <a:xfrm>
              <a:off x="229922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16"/>
            <p:cNvSpPr/>
            <p:nvPr/>
          </p:nvSpPr>
          <p:spPr>
            <a:xfrm>
              <a:off x="26137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16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16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16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16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16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16"/>
            <p:cNvSpPr/>
            <p:nvPr/>
          </p:nvSpPr>
          <p:spPr>
            <a:xfrm>
              <a:off x="245722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16"/>
            <p:cNvSpPr/>
            <p:nvPr/>
          </p:nvSpPr>
          <p:spPr>
            <a:xfrm>
              <a:off x="229922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16"/>
            <p:cNvSpPr/>
            <p:nvPr/>
          </p:nvSpPr>
          <p:spPr>
            <a:xfrm>
              <a:off x="26137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16"/>
            <p:cNvSpPr/>
            <p:nvPr/>
          </p:nvSpPr>
          <p:spPr>
            <a:xfrm>
              <a:off x="229922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16"/>
            <p:cNvSpPr/>
            <p:nvPr/>
          </p:nvSpPr>
          <p:spPr>
            <a:xfrm>
              <a:off x="26137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16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16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16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16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16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16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16"/>
            <p:cNvSpPr/>
            <p:nvPr/>
          </p:nvSpPr>
          <p:spPr>
            <a:xfrm>
              <a:off x="245722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16"/>
            <p:cNvSpPr/>
            <p:nvPr/>
          </p:nvSpPr>
          <p:spPr>
            <a:xfrm>
              <a:off x="229922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16"/>
            <p:cNvSpPr/>
            <p:nvPr/>
          </p:nvSpPr>
          <p:spPr>
            <a:xfrm>
              <a:off x="26137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16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16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16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16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16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16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16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16"/>
            <p:cNvSpPr/>
            <p:nvPr/>
          </p:nvSpPr>
          <p:spPr>
            <a:xfrm>
              <a:off x="182964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16"/>
            <p:cNvSpPr/>
            <p:nvPr/>
          </p:nvSpPr>
          <p:spPr>
            <a:xfrm>
              <a:off x="16731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16"/>
            <p:cNvSpPr/>
            <p:nvPr/>
          </p:nvSpPr>
          <p:spPr>
            <a:xfrm>
              <a:off x="198469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16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16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16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16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16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16"/>
            <p:cNvSpPr/>
            <p:nvPr/>
          </p:nvSpPr>
          <p:spPr>
            <a:xfrm>
              <a:off x="182964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16"/>
            <p:cNvSpPr/>
            <p:nvPr/>
          </p:nvSpPr>
          <p:spPr>
            <a:xfrm>
              <a:off x="16731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16"/>
            <p:cNvSpPr/>
            <p:nvPr/>
          </p:nvSpPr>
          <p:spPr>
            <a:xfrm>
              <a:off x="198469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16"/>
            <p:cNvSpPr/>
            <p:nvPr/>
          </p:nvSpPr>
          <p:spPr>
            <a:xfrm>
              <a:off x="16731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16"/>
            <p:cNvSpPr/>
            <p:nvPr/>
          </p:nvSpPr>
          <p:spPr>
            <a:xfrm>
              <a:off x="198469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16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16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16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16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16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16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16"/>
            <p:cNvSpPr/>
            <p:nvPr/>
          </p:nvSpPr>
          <p:spPr>
            <a:xfrm>
              <a:off x="182964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16"/>
            <p:cNvSpPr/>
            <p:nvPr/>
          </p:nvSpPr>
          <p:spPr>
            <a:xfrm>
              <a:off x="16731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16"/>
            <p:cNvSpPr/>
            <p:nvPr/>
          </p:nvSpPr>
          <p:spPr>
            <a:xfrm>
              <a:off x="198469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16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16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16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16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16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16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16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16"/>
            <p:cNvSpPr/>
            <p:nvPr/>
          </p:nvSpPr>
          <p:spPr>
            <a:xfrm>
              <a:off x="1200715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16"/>
            <p:cNvSpPr/>
            <p:nvPr/>
          </p:nvSpPr>
          <p:spPr>
            <a:xfrm>
              <a:off x="1045663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16"/>
            <p:cNvSpPr/>
            <p:nvPr/>
          </p:nvSpPr>
          <p:spPr>
            <a:xfrm>
              <a:off x="1357241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16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16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16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16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16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16"/>
            <p:cNvSpPr/>
            <p:nvPr/>
          </p:nvSpPr>
          <p:spPr>
            <a:xfrm>
              <a:off x="1200715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16"/>
            <p:cNvSpPr/>
            <p:nvPr/>
          </p:nvSpPr>
          <p:spPr>
            <a:xfrm>
              <a:off x="1045663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16"/>
            <p:cNvSpPr/>
            <p:nvPr/>
          </p:nvSpPr>
          <p:spPr>
            <a:xfrm>
              <a:off x="1357241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16"/>
            <p:cNvSpPr/>
            <p:nvPr/>
          </p:nvSpPr>
          <p:spPr>
            <a:xfrm>
              <a:off x="1045663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16"/>
            <p:cNvSpPr/>
            <p:nvPr/>
          </p:nvSpPr>
          <p:spPr>
            <a:xfrm>
              <a:off x="1357241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16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16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16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16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16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16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16"/>
            <p:cNvSpPr/>
            <p:nvPr/>
          </p:nvSpPr>
          <p:spPr>
            <a:xfrm>
              <a:off x="1200715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16"/>
            <p:cNvSpPr/>
            <p:nvPr/>
          </p:nvSpPr>
          <p:spPr>
            <a:xfrm>
              <a:off x="1045663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16"/>
            <p:cNvSpPr/>
            <p:nvPr/>
          </p:nvSpPr>
          <p:spPr>
            <a:xfrm>
              <a:off x="1357241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16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16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16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16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16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16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16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16"/>
            <p:cNvSpPr/>
            <p:nvPr/>
          </p:nvSpPr>
          <p:spPr>
            <a:xfrm>
              <a:off x="5731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16"/>
            <p:cNvSpPr/>
            <p:nvPr/>
          </p:nvSpPr>
          <p:spPr>
            <a:xfrm>
              <a:off x="41660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16"/>
            <p:cNvSpPr/>
            <p:nvPr/>
          </p:nvSpPr>
          <p:spPr>
            <a:xfrm>
              <a:off x="73113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16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16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16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16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16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16"/>
            <p:cNvSpPr/>
            <p:nvPr/>
          </p:nvSpPr>
          <p:spPr>
            <a:xfrm>
              <a:off x="5731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16"/>
            <p:cNvSpPr/>
            <p:nvPr/>
          </p:nvSpPr>
          <p:spPr>
            <a:xfrm>
              <a:off x="41660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16"/>
            <p:cNvSpPr/>
            <p:nvPr/>
          </p:nvSpPr>
          <p:spPr>
            <a:xfrm>
              <a:off x="73113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16"/>
            <p:cNvSpPr/>
            <p:nvPr/>
          </p:nvSpPr>
          <p:spPr>
            <a:xfrm>
              <a:off x="41660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16"/>
            <p:cNvSpPr/>
            <p:nvPr/>
          </p:nvSpPr>
          <p:spPr>
            <a:xfrm>
              <a:off x="73113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16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16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16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16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16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16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16"/>
            <p:cNvSpPr/>
            <p:nvPr/>
          </p:nvSpPr>
          <p:spPr>
            <a:xfrm>
              <a:off x="5731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16"/>
            <p:cNvSpPr/>
            <p:nvPr/>
          </p:nvSpPr>
          <p:spPr>
            <a:xfrm>
              <a:off x="41660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16"/>
            <p:cNvSpPr/>
            <p:nvPr/>
          </p:nvSpPr>
          <p:spPr>
            <a:xfrm>
              <a:off x="73113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16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16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16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16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16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16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16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16"/>
            <p:cNvSpPr/>
            <p:nvPr/>
          </p:nvSpPr>
          <p:spPr>
            <a:xfrm>
              <a:off x="-5297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16"/>
            <p:cNvSpPr/>
            <p:nvPr/>
          </p:nvSpPr>
          <p:spPr>
            <a:xfrm>
              <a:off x="10355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16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16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16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16"/>
            <p:cNvSpPr/>
            <p:nvPr/>
          </p:nvSpPr>
          <p:spPr>
            <a:xfrm>
              <a:off x="-5297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16"/>
            <p:cNvSpPr/>
            <p:nvPr/>
          </p:nvSpPr>
          <p:spPr>
            <a:xfrm>
              <a:off x="10355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16"/>
            <p:cNvSpPr/>
            <p:nvPr/>
          </p:nvSpPr>
          <p:spPr>
            <a:xfrm>
              <a:off x="10355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16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16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16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16"/>
            <p:cNvSpPr/>
            <p:nvPr/>
          </p:nvSpPr>
          <p:spPr>
            <a:xfrm>
              <a:off x="-5297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16"/>
            <p:cNvSpPr/>
            <p:nvPr/>
          </p:nvSpPr>
          <p:spPr>
            <a:xfrm>
              <a:off x="10355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16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16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16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16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16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16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16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16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16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16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16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16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16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16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16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16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16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16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16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16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16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16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16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16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16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16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16"/>
            <p:cNvSpPr/>
            <p:nvPr/>
          </p:nvSpPr>
          <p:spPr>
            <a:xfrm>
              <a:off x="873425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16"/>
            <p:cNvSpPr/>
            <p:nvPr/>
          </p:nvSpPr>
          <p:spPr>
            <a:xfrm>
              <a:off x="85762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16"/>
            <p:cNvSpPr/>
            <p:nvPr/>
          </p:nvSpPr>
          <p:spPr>
            <a:xfrm>
              <a:off x="889077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16"/>
            <p:cNvSpPr/>
            <p:nvPr/>
          </p:nvSpPr>
          <p:spPr>
            <a:xfrm>
              <a:off x="85762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16"/>
            <p:cNvSpPr/>
            <p:nvPr/>
          </p:nvSpPr>
          <p:spPr>
            <a:xfrm>
              <a:off x="889077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16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16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16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16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16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16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16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16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16"/>
            <p:cNvSpPr/>
            <p:nvPr/>
          </p:nvSpPr>
          <p:spPr>
            <a:xfrm>
              <a:off x="873425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16"/>
            <p:cNvSpPr/>
            <p:nvPr/>
          </p:nvSpPr>
          <p:spPr>
            <a:xfrm>
              <a:off x="85762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16"/>
            <p:cNvSpPr/>
            <p:nvPr/>
          </p:nvSpPr>
          <p:spPr>
            <a:xfrm>
              <a:off x="889077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16"/>
            <p:cNvSpPr/>
            <p:nvPr/>
          </p:nvSpPr>
          <p:spPr>
            <a:xfrm>
              <a:off x="85762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16"/>
            <p:cNvSpPr/>
            <p:nvPr/>
          </p:nvSpPr>
          <p:spPr>
            <a:xfrm>
              <a:off x="889077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16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16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16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16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16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16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16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16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16"/>
            <p:cNvSpPr/>
            <p:nvPr/>
          </p:nvSpPr>
          <p:spPr>
            <a:xfrm>
              <a:off x="873425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16"/>
            <p:cNvSpPr/>
            <p:nvPr/>
          </p:nvSpPr>
          <p:spPr>
            <a:xfrm>
              <a:off x="85762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16"/>
            <p:cNvSpPr/>
            <p:nvPr/>
          </p:nvSpPr>
          <p:spPr>
            <a:xfrm>
              <a:off x="889077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16"/>
            <p:cNvSpPr/>
            <p:nvPr/>
          </p:nvSpPr>
          <p:spPr>
            <a:xfrm>
              <a:off x="85762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16"/>
            <p:cNvSpPr/>
            <p:nvPr/>
          </p:nvSpPr>
          <p:spPr>
            <a:xfrm>
              <a:off x="889077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16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16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16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16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16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16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16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16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16"/>
            <p:cNvSpPr/>
            <p:nvPr/>
          </p:nvSpPr>
          <p:spPr>
            <a:xfrm>
              <a:off x="873425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16"/>
            <p:cNvSpPr/>
            <p:nvPr/>
          </p:nvSpPr>
          <p:spPr>
            <a:xfrm>
              <a:off x="85762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16"/>
            <p:cNvSpPr/>
            <p:nvPr/>
          </p:nvSpPr>
          <p:spPr>
            <a:xfrm>
              <a:off x="889077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16"/>
            <p:cNvSpPr/>
            <p:nvPr/>
          </p:nvSpPr>
          <p:spPr>
            <a:xfrm>
              <a:off x="85762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16"/>
            <p:cNvSpPr/>
            <p:nvPr/>
          </p:nvSpPr>
          <p:spPr>
            <a:xfrm>
              <a:off x="889077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16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16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16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16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16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16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16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16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16"/>
            <p:cNvSpPr/>
            <p:nvPr/>
          </p:nvSpPr>
          <p:spPr>
            <a:xfrm>
              <a:off x="873425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16"/>
            <p:cNvSpPr/>
            <p:nvPr/>
          </p:nvSpPr>
          <p:spPr>
            <a:xfrm>
              <a:off x="85762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16"/>
            <p:cNvSpPr/>
            <p:nvPr/>
          </p:nvSpPr>
          <p:spPr>
            <a:xfrm>
              <a:off x="889077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16"/>
            <p:cNvSpPr/>
            <p:nvPr/>
          </p:nvSpPr>
          <p:spPr>
            <a:xfrm>
              <a:off x="85762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16"/>
            <p:cNvSpPr/>
            <p:nvPr/>
          </p:nvSpPr>
          <p:spPr>
            <a:xfrm>
              <a:off x="889077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16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16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16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16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16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16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16"/>
            <p:cNvSpPr/>
            <p:nvPr/>
          </p:nvSpPr>
          <p:spPr>
            <a:xfrm>
              <a:off x="873425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16"/>
            <p:cNvSpPr/>
            <p:nvPr/>
          </p:nvSpPr>
          <p:spPr>
            <a:xfrm>
              <a:off x="85762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16"/>
            <p:cNvSpPr/>
            <p:nvPr/>
          </p:nvSpPr>
          <p:spPr>
            <a:xfrm>
              <a:off x="889077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16"/>
            <p:cNvSpPr/>
            <p:nvPr/>
          </p:nvSpPr>
          <p:spPr>
            <a:xfrm>
              <a:off x="85762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16"/>
            <p:cNvSpPr/>
            <p:nvPr/>
          </p:nvSpPr>
          <p:spPr>
            <a:xfrm>
              <a:off x="889077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16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16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16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16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16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16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16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16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16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16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16"/>
            <p:cNvSpPr/>
            <p:nvPr/>
          </p:nvSpPr>
          <p:spPr>
            <a:xfrm>
              <a:off x="8106669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16"/>
            <p:cNvSpPr/>
            <p:nvPr/>
          </p:nvSpPr>
          <p:spPr>
            <a:xfrm>
              <a:off x="795014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16"/>
            <p:cNvSpPr/>
            <p:nvPr/>
          </p:nvSpPr>
          <p:spPr>
            <a:xfrm>
              <a:off x="826319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16"/>
            <p:cNvSpPr/>
            <p:nvPr/>
          </p:nvSpPr>
          <p:spPr>
            <a:xfrm>
              <a:off x="795014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16"/>
            <p:cNvSpPr/>
            <p:nvPr/>
          </p:nvSpPr>
          <p:spPr>
            <a:xfrm>
              <a:off x="826319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16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16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16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16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16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16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16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16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16"/>
            <p:cNvSpPr/>
            <p:nvPr/>
          </p:nvSpPr>
          <p:spPr>
            <a:xfrm>
              <a:off x="8106669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16"/>
            <p:cNvSpPr/>
            <p:nvPr/>
          </p:nvSpPr>
          <p:spPr>
            <a:xfrm>
              <a:off x="795014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16"/>
            <p:cNvSpPr/>
            <p:nvPr/>
          </p:nvSpPr>
          <p:spPr>
            <a:xfrm>
              <a:off x="826319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16"/>
            <p:cNvSpPr/>
            <p:nvPr/>
          </p:nvSpPr>
          <p:spPr>
            <a:xfrm>
              <a:off x="795014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16"/>
            <p:cNvSpPr/>
            <p:nvPr/>
          </p:nvSpPr>
          <p:spPr>
            <a:xfrm>
              <a:off x="826319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16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16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16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16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16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16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16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16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16"/>
            <p:cNvSpPr/>
            <p:nvPr/>
          </p:nvSpPr>
          <p:spPr>
            <a:xfrm>
              <a:off x="8106669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16"/>
            <p:cNvSpPr/>
            <p:nvPr/>
          </p:nvSpPr>
          <p:spPr>
            <a:xfrm>
              <a:off x="795014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16"/>
            <p:cNvSpPr/>
            <p:nvPr/>
          </p:nvSpPr>
          <p:spPr>
            <a:xfrm>
              <a:off x="826319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16"/>
            <p:cNvSpPr/>
            <p:nvPr/>
          </p:nvSpPr>
          <p:spPr>
            <a:xfrm>
              <a:off x="795014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16"/>
            <p:cNvSpPr/>
            <p:nvPr/>
          </p:nvSpPr>
          <p:spPr>
            <a:xfrm>
              <a:off x="826319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16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16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16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16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16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16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16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16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16"/>
            <p:cNvSpPr/>
            <p:nvPr/>
          </p:nvSpPr>
          <p:spPr>
            <a:xfrm>
              <a:off x="8106669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16"/>
            <p:cNvSpPr/>
            <p:nvPr/>
          </p:nvSpPr>
          <p:spPr>
            <a:xfrm>
              <a:off x="795014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16"/>
            <p:cNvSpPr/>
            <p:nvPr/>
          </p:nvSpPr>
          <p:spPr>
            <a:xfrm>
              <a:off x="826319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16"/>
            <p:cNvSpPr/>
            <p:nvPr/>
          </p:nvSpPr>
          <p:spPr>
            <a:xfrm>
              <a:off x="795014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16"/>
            <p:cNvSpPr/>
            <p:nvPr/>
          </p:nvSpPr>
          <p:spPr>
            <a:xfrm>
              <a:off x="826319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16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16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16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16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16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16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16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16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16"/>
            <p:cNvSpPr/>
            <p:nvPr/>
          </p:nvSpPr>
          <p:spPr>
            <a:xfrm>
              <a:off x="8106669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16"/>
            <p:cNvSpPr/>
            <p:nvPr/>
          </p:nvSpPr>
          <p:spPr>
            <a:xfrm>
              <a:off x="795014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16"/>
            <p:cNvSpPr/>
            <p:nvPr/>
          </p:nvSpPr>
          <p:spPr>
            <a:xfrm>
              <a:off x="826319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16"/>
            <p:cNvSpPr/>
            <p:nvPr/>
          </p:nvSpPr>
          <p:spPr>
            <a:xfrm>
              <a:off x="795014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16"/>
            <p:cNvSpPr/>
            <p:nvPr/>
          </p:nvSpPr>
          <p:spPr>
            <a:xfrm>
              <a:off x="826319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16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16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16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16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16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16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16"/>
            <p:cNvSpPr/>
            <p:nvPr/>
          </p:nvSpPr>
          <p:spPr>
            <a:xfrm>
              <a:off x="8106669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16"/>
            <p:cNvSpPr/>
            <p:nvPr/>
          </p:nvSpPr>
          <p:spPr>
            <a:xfrm>
              <a:off x="795014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16"/>
            <p:cNvSpPr/>
            <p:nvPr/>
          </p:nvSpPr>
          <p:spPr>
            <a:xfrm>
              <a:off x="826319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16"/>
            <p:cNvSpPr/>
            <p:nvPr/>
          </p:nvSpPr>
          <p:spPr>
            <a:xfrm>
              <a:off x="795014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16"/>
            <p:cNvSpPr/>
            <p:nvPr/>
          </p:nvSpPr>
          <p:spPr>
            <a:xfrm>
              <a:off x="826319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16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16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16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16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16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16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16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16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16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16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16"/>
            <p:cNvSpPr/>
            <p:nvPr/>
          </p:nvSpPr>
          <p:spPr>
            <a:xfrm>
              <a:off x="747908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16"/>
            <p:cNvSpPr/>
            <p:nvPr/>
          </p:nvSpPr>
          <p:spPr>
            <a:xfrm>
              <a:off x="732256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16"/>
            <p:cNvSpPr/>
            <p:nvPr/>
          </p:nvSpPr>
          <p:spPr>
            <a:xfrm>
              <a:off x="7635615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16"/>
            <p:cNvSpPr/>
            <p:nvPr/>
          </p:nvSpPr>
          <p:spPr>
            <a:xfrm>
              <a:off x="732256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16"/>
            <p:cNvSpPr/>
            <p:nvPr/>
          </p:nvSpPr>
          <p:spPr>
            <a:xfrm>
              <a:off x="7635615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16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16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16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16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16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16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16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16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16"/>
            <p:cNvSpPr/>
            <p:nvPr/>
          </p:nvSpPr>
          <p:spPr>
            <a:xfrm>
              <a:off x="747908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16"/>
            <p:cNvSpPr/>
            <p:nvPr/>
          </p:nvSpPr>
          <p:spPr>
            <a:xfrm>
              <a:off x="732256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16"/>
            <p:cNvSpPr/>
            <p:nvPr/>
          </p:nvSpPr>
          <p:spPr>
            <a:xfrm>
              <a:off x="7635615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16"/>
            <p:cNvSpPr/>
            <p:nvPr/>
          </p:nvSpPr>
          <p:spPr>
            <a:xfrm>
              <a:off x="732256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16"/>
            <p:cNvSpPr/>
            <p:nvPr/>
          </p:nvSpPr>
          <p:spPr>
            <a:xfrm>
              <a:off x="7635615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16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16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16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16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16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16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16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16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16"/>
            <p:cNvSpPr/>
            <p:nvPr/>
          </p:nvSpPr>
          <p:spPr>
            <a:xfrm>
              <a:off x="747908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16"/>
            <p:cNvSpPr/>
            <p:nvPr/>
          </p:nvSpPr>
          <p:spPr>
            <a:xfrm>
              <a:off x="732256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16"/>
            <p:cNvSpPr/>
            <p:nvPr/>
          </p:nvSpPr>
          <p:spPr>
            <a:xfrm>
              <a:off x="7635615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16"/>
            <p:cNvSpPr/>
            <p:nvPr/>
          </p:nvSpPr>
          <p:spPr>
            <a:xfrm>
              <a:off x="732256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16"/>
            <p:cNvSpPr/>
            <p:nvPr/>
          </p:nvSpPr>
          <p:spPr>
            <a:xfrm>
              <a:off x="7635615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16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16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16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16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16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16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16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16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16"/>
            <p:cNvSpPr/>
            <p:nvPr/>
          </p:nvSpPr>
          <p:spPr>
            <a:xfrm>
              <a:off x="747908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16"/>
            <p:cNvSpPr/>
            <p:nvPr/>
          </p:nvSpPr>
          <p:spPr>
            <a:xfrm>
              <a:off x="732256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16"/>
            <p:cNvSpPr/>
            <p:nvPr/>
          </p:nvSpPr>
          <p:spPr>
            <a:xfrm>
              <a:off x="7635615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16"/>
            <p:cNvSpPr/>
            <p:nvPr/>
          </p:nvSpPr>
          <p:spPr>
            <a:xfrm>
              <a:off x="732256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16"/>
            <p:cNvSpPr/>
            <p:nvPr/>
          </p:nvSpPr>
          <p:spPr>
            <a:xfrm>
              <a:off x="7635615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16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16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16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16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16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16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16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16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16"/>
            <p:cNvSpPr/>
            <p:nvPr/>
          </p:nvSpPr>
          <p:spPr>
            <a:xfrm>
              <a:off x="747908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16"/>
            <p:cNvSpPr/>
            <p:nvPr/>
          </p:nvSpPr>
          <p:spPr>
            <a:xfrm>
              <a:off x="732256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16"/>
            <p:cNvSpPr/>
            <p:nvPr/>
          </p:nvSpPr>
          <p:spPr>
            <a:xfrm>
              <a:off x="7635615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16"/>
            <p:cNvSpPr/>
            <p:nvPr/>
          </p:nvSpPr>
          <p:spPr>
            <a:xfrm>
              <a:off x="732256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16"/>
            <p:cNvSpPr/>
            <p:nvPr/>
          </p:nvSpPr>
          <p:spPr>
            <a:xfrm>
              <a:off x="7635615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16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16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16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16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16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16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16"/>
            <p:cNvSpPr/>
            <p:nvPr/>
          </p:nvSpPr>
          <p:spPr>
            <a:xfrm>
              <a:off x="747908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16"/>
            <p:cNvSpPr/>
            <p:nvPr/>
          </p:nvSpPr>
          <p:spPr>
            <a:xfrm>
              <a:off x="732256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16"/>
            <p:cNvSpPr/>
            <p:nvPr/>
          </p:nvSpPr>
          <p:spPr>
            <a:xfrm>
              <a:off x="7635615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16"/>
            <p:cNvSpPr/>
            <p:nvPr/>
          </p:nvSpPr>
          <p:spPr>
            <a:xfrm>
              <a:off x="732256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16"/>
            <p:cNvSpPr/>
            <p:nvPr/>
          </p:nvSpPr>
          <p:spPr>
            <a:xfrm>
              <a:off x="7635615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16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16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16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16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16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16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16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16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16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16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16"/>
            <p:cNvSpPr/>
            <p:nvPr/>
          </p:nvSpPr>
          <p:spPr>
            <a:xfrm>
              <a:off x="685015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16"/>
            <p:cNvSpPr/>
            <p:nvPr/>
          </p:nvSpPr>
          <p:spPr>
            <a:xfrm>
              <a:off x="669363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16"/>
            <p:cNvSpPr/>
            <p:nvPr/>
          </p:nvSpPr>
          <p:spPr>
            <a:xfrm>
              <a:off x="7008157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16"/>
            <p:cNvSpPr/>
            <p:nvPr/>
          </p:nvSpPr>
          <p:spPr>
            <a:xfrm>
              <a:off x="669363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16"/>
            <p:cNvSpPr/>
            <p:nvPr/>
          </p:nvSpPr>
          <p:spPr>
            <a:xfrm>
              <a:off x="7008157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16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16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16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16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16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16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16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16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16"/>
            <p:cNvSpPr/>
            <p:nvPr/>
          </p:nvSpPr>
          <p:spPr>
            <a:xfrm>
              <a:off x="685015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16"/>
            <p:cNvSpPr/>
            <p:nvPr/>
          </p:nvSpPr>
          <p:spPr>
            <a:xfrm>
              <a:off x="669363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16"/>
            <p:cNvSpPr/>
            <p:nvPr/>
          </p:nvSpPr>
          <p:spPr>
            <a:xfrm>
              <a:off x="7008157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16"/>
            <p:cNvSpPr/>
            <p:nvPr/>
          </p:nvSpPr>
          <p:spPr>
            <a:xfrm>
              <a:off x="669363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16"/>
            <p:cNvSpPr/>
            <p:nvPr/>
          </p:nvSpPr>
          <p:spPr>
            <a:xfrm>
              <a:off x="7008157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16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16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16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16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16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16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16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16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16"/>
            <p:cNvSpPr/>
            <p:nvPr/>
          </p:nvSpPr>
          <p:spPr>
            <a:xfrm>
              <a:off x="685015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16"/>
            <p:cNvSpPr/>
            <p:nvPr/>
          </p:nvSpPr>
          <p:spPr>
            <a:xfrm>
              <a:off x="669363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16"/>
            <p:cNvSpPr/>
            <p:nvPr/>
          </p:nvSpPr>
          <p:spPr>
            <a:xfrm>
              <a:off x="7008157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16"/>
            <p:cNvSpPr/>
            <p:nvPr/>
          </p:nvSpPr>
          <p:spPr>
            <a:xfrm>
              <a:off x="669363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16"/>
            <p:cNvSpPr/>
            <p:nvPr/>
          </p:nvSpPr>
          <p:spPr>
            <a:xfrm>
              <a:off x="7008157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16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16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16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16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16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16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16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16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16"/>
            <p:cNvSpPr/>
            <p:nvPr/>
          </p:nvSpPr>
          <p:spPr>
            <a:xfrm>
              <a:off x="685015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16"/>
            <p:cNvSpPr/>
            <p:nvPr/>
          </p:nvSpPr>
          <p:spPr>
            <a:xfrm>
              <a:off x="669363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16"/>
            <p:cNvSpPr/>
            <p:nvPr/>
          </p:nvSpPr>
          <p:spPr>
            <a:xfrm>
              <a:off x="7008157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16"/>
            <p:cNvSpPr/>
            <p:nvPr/>
          </p:nvSpPr>
          <p:spPr>
            <a:xfrm>
              <a:off x="669363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16"/>
            <p:cNvSpPr/>
            <p:nvPr/>
          </p:nvSpPr>
          <p:spPr>
            <a:xfrm>
              <a:off x="7008157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16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16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16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16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16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16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16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16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16"/>
            <p:cNvSpPr/>
            <p:nvPr/>
          </p:nvSpPr>
          <p:spPr>
            <a:xfrm>
              <a:off x="685015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16"/>
            <p:cNvSpPr/>
            <p:nvPr/>
          </p:nvSpPr>
          <p:spPr>
            <a:xfrm>
              <a:off x="669363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16"/>
            <p:cNvSpPr/>
            <p:nvPr/>
          </p:nvSpPr>
          <p:spPr>
            <a:xfrm>
              <a:off x="7008157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16"/>
            <p:cNvSpPr/>
            <p:nvPr/>
          </p:nvSpPr>
          <p:spPr>
            <a:xfrm>
              <a:off x="669363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16"/>
            <p:cNvSpPr/>
            <p:nvPr/>
          </p:nvSpPr>
          <p:spPr>
            <a:xfrm>
              <a:off x="7008157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16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16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16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16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16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16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16"/>
            <p:cNvSpPr/>
            <p:nvPr/>
          </p:nvSpPr>
          <p:spPr>
            <a:xfrm>
              <a:off x="685015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16"/>
            <p:cNvSpPr/>
            <p:nvPr/>
          </p:nvSpPr>
          <p:spPr>
            <a:xfrm>
              <a:off x="669363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16"/>
            <p:cNvSpPr/>
            <p:nvPr/>
          </p:nvSpPr>
          <p:spPr>
            <a:xfrm>
              <a:off x="7008157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16"/>
            <p:cNvSpPr/>
            <p:nvPr/>
          </p:nvSpPr>
          <p:spPr>
            <a:xfrm>
              <a:off x="669363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16"/>
            <p:cNvSpPr/>
            <p:nvPr/>
          </p:nvSpPr>
          <p:spPr>
            <a:xfrm>
              <a:off x="7008157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16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16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16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16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16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16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16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16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16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16"/>
            <p:cNvSpPr/>
            <p:nvPr/>
          </p:nvSpPr>
          <p:spPr>
            <a:xfrm>
              <a:off x="622257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16"/>
            <p:cNvSpPr/>
            <p:nvPr/>
          </p:nvSpPr>
          <p:spPr>
            <a:xfrm>
              <a:off x="60660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16"/>
            <p:cNvSpPr/>
            <p:nvPr/>
          </p:nvSpPr>
          <p:spPr>
            <a:xfrm>
              <a:off x="638057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16"/>
            <p:cNvSpPr/>
            <p:nvPr/>
          </p:nvSpPr>
          <p:spPr>
            <a:xfrm>
              <a:off x="60660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16"/>
            <p:cNvSpPr/>
            <p:nvPr/>
          </p:nvSpPr>
          <p:spPr>
            <a:xfrm>
              <a:off x="638057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16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16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16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16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16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16"/>
            <p:cNvSpPr/>
            <p:nvPr/>
          </p:nvSpPr>
          <p:spPr>
            <a:xfrm>
              <a:off x="622257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16"/>
            <p:cNvSpPr/>
            <p:nvPr/>
          </p:nvSpPr>
          <p:spPr>
            <a:xfrm>
              <a:off x="60660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16"/>
            <p:cNvSpPr/>
            <p:nvPr/>
          </p:nvSpPr>
          <p:spPr>
            <a:xfrm>
              <a:off x="638057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16"/>
            <p:cNvSpPr/>
            <p:nvPr/>
          </p:nvSpPr>
          <p:spPr>
            <a:xfrm>
              <a:off x="60660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16"/>
            <p:cNvSpPr/>
            <p:nvPr/>
          </p:nvSpPr>
          <p:spPr>
            <a:xfrm>
              <a:off x="638057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16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16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16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16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16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16"/>
            <p:cNvSpPr/>
            <p:nvPr/>
          </p:nvSpPr>
          <p:spPr>
            <a:xfrm>
              <a:off x="622257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16"/>
            <p:cNvSpPr/>
            <p:nvPr/>
          </p:nvSpPr>
          <p:spPr>
            <a:xfrm>
              <a:off x="60660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16"/>
            <p:cNvSpPr/>
            <p:nvPr/>
          </p:nvSpPr>
          <p:spPr>
            <a:xfrm>
              <a:off x="638057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16"/>
            <p:cNvSpPr/>
            <p:nvPr/>
          </p:nvSpPr>
          <p:spPr>
            <a:xfrm>
              <a:off x="60660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16"/>
            <p:cNvSpPr/>
            <p:nvPr/>
          </p:nvSpPr>
          <p:spPr>
            <a:xfrm>
              <a:off x="638057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16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16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16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16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16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16"/>
            <p:cNvSpPr/>
            <p:nvPr/>
          </p:nvSpPr>
          <p:spPr>
            <a:xfrm>
              <a:off x="622257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16"/>
            <p:cNvSpPr/>
            <p:nvPr/>
          </p:nvSpPr>
          <p:spPr>
            <a:xfrm>
              <a:off x="60660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16"/>
            <p:cNvSpPr/>
            <p:nvPr/>
          </p:nvSpPr>
          <p:spPr>
            <a:xfrm>
              <a:off x="638057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16"/>
            <p:cNvSpPr/>
            <p:nvPr/>
          </p:nvSpPr>
          <p:spPr>
            <a:xfrm>
              <a:off x="60660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16"/>
            <p:cNvSpPr/>
            <p:nvPr/>
          </p:nvSpPr>
          <p:spPr>
            <a:xfrm>
              <a:off x="638057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16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16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16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16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16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16"/>
            <p:cNvSpPr/>
            <p:nvPr/>
          </p:nvSpPr>
          <p:spPr>
            <a:xfrm>
              <a:off x="622257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16"/>
            <p:cNvSpPr/>
            <p:nvPr/>
          </p:nvSpPr>
          <p:spPr>
            <a:xfrm>
              <a:off x="60660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16"/>
            <p:cNvSpPr/>
            <p:nvPr/>
          </p:nvSpPr>
          <p:spPr>
            <a:xfrm>
              <a:off x="638057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16"/>
            <p:cNvSpPr/>
            <p:nvPr/>
          </p:nvSpPr>
          <p:spPr>
            <a:xfrm>
              <a:off x="60660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16"/>
            <p:cNvSpPr/>
            <p:nvPr/>
          </p:nvSpPr>
          <p:spPr>
            <a:xfrm>
              <a:off x="638057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16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16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16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16"/>
            <p:cNvSpPr/>
            <p:nvPr/>
          </p:nvSpPr>
          <p:spPr>
            <a:xfrm>
              <a:off x="622257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16"/>
            <p:cNvSpPr/>
            <p:nvPr/>
          </p:nvSpPr>
          <p:spPr>
            <a:xfrm>
              <a:off x="60660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16"/>
            <p:cNvSpPr/>
            <p:nvPr/>
          </p:nvSpPr>
          <p:spPr>
            <a:xfrm>
              <a:off x="638057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16"/>
            <p:cNvSpPr/>
            <p:nvPr/>
          </p:nvSpPr>
          <p:spPr>
            <a:xfrm>
              <a:off x="60660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16"/>
            <p:cNvSpPr/>
            <p:nvPr/>
          </p:nvSpPr>
          <p:spPr>
            <a:xfrm>
              <a:off x="638057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16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16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16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16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16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16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16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16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16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16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16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16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16"/>
            <p:cNvSpPr/>
            <p:nvPr/>
          </p:nvSpPr>
          <p:spPr>
            <a:xfrm>
              <a:off x="873425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16"/>
            <p:cNvSpPr/>
            <p:nvPr/>
          </p:nvSpPr>
          <p:spPr>
            <a:xfrm>
              <a:off x="85762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16"/>
            <p:cNvSpPr/>
            <p:nvPr/>
          </p:nvSpPr>
          <p:spPr>
            <a:xfrm>
              <a:off x="889077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16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16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16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16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16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16"/>
            <p:cNvSpPr/>
            <p:nvPr/>
          </p:nvSpPr>
          <p:spPr>
            <a:xfrm>
              <a:off x="873425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16"/>
            <p:cNvSpPr/>
            <p:nvPr/>
          </p:nvSpPr>
          <p:spPr>
            <a:xfrm>
              <a:off x="85762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16"/>
            <p:cNvSpPr/>
            <p:nvPr/>
          </p:nvSpPr>
          <p:spPr>
            <a:xfrm>
              <a:off x="889077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16"/>
            <p:cNvSpPr/>
            <p:nvPr/>
          </p:nvSpPr>
          <p:spPr>
            <a:xfrm>
              <a:off x="85762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16"/>
            <p:cNvSpPr/>
            <p:nvPr/>
          </p:nvSpPr>
          <p:spPr>
            <a:xfrm>
              <a:off x="889077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16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16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16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16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16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16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16"/>
            <p:cNvSpPr/>
            <p:nvPr/>
          </p:nvSpPr>
          <p:spPr>
            <a:xfrm>
              <a:off x="873425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16"/>
            <p:cNvSpPr/>
            <p:nvPr/>
          </p:nvSpPr>
          <p:spPr>
            <a:xfrm>
              <a:off x="85762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16"/>
            <p:cNvSpPr/>
            <p:nvPr/>
          </p:nvSpPr>
          <p:spPr>
            <a:xfrm>
              <a:off x="889077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16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16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16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16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16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16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16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16"/>
            <p:cNvSpPr/>
            <p:nvPr/>
          </p:nvSpPr>
          <p:spPr>
            <a:xfrm>
              <a:off x="8106669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16"/>
            <p:cNvSpPr/>
            <p:nvPr/>
          </p:nvSpPr>
          <p:spPr>
            <a:xfrm>
              <a:off x="795014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16"/>
            <p:cNvSpPr/>
            <p:nvPr/>
          </p:nvSpPr>
          <p:spPr>
            <a:xfrm>
              <a:off x="826319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16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16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16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16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16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16"/>
            <p:cNvSpPr/>
            <p:nvPr/>
          </p:nvSpPr>
          <p:spPr>
            <a:xfrm>
              <a:off x="8106669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16"/>
            <p:cNvSpPr/>
            <p:nvPr/>
          </p:nvSpPr>
          <p:spPr>
            <a:xfrm>
              <a:off x="795014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16"/>
            <p:cNvSpPr/>
            <p:nvPr/>
          </p:nvSpPr>
          <p:spPr>
            <a:xfrm>
              <a:off x="826319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16"/>
            <p:cNvSpPr/>
            <p:nvPr/>
          </p:nvSpPr>
          <p:spPr>
            <a:xfrm>
              <a:off x="795014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16"/>
            <p:cNvSpPr/>
            <p:nvPr/>
          </p:nvSpPr>
          <p:spPr>
            <a:xfrm>
              <a:off x="826319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16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16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16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16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16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16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16"/>
            <p:cNvSpPr/>
            <p:nvPr/>
          </p:nvSpPr>
          <p:spPr>
            <a:xfrm>
              <a:off x="8106669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16"/>
            <p:cNvSpPr/>
            <p:nvPr/>
          </p:nvSpPr>
          <p:spPr>
            <a:xfrm>
              <a:off x="795014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16"/>
            <p:cNvSpPr/>
            <p:nvPr/>
          </p:nvSpPr>
          <p:spPr>
            <a:xfrm>
              <a:off x="826319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16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16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16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16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16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16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16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16"/>
            <p:cNvSpPr/>
            <p:nvPr/>
          </p:nvSpPr>
          <p:spPr>
            <a:xfrm>
              <a:off x="747908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16"/>
            <p:cNvSpPr/>
            <p:nvPr/>
          </p:nvSpPr>
          <p:spPr>
            <a:xfrm>
              <a:off x="732256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16"/>
            <p:cNvSpPr/>
            <p:nvPr/>
          </p:nvSpPr>
          <p:spPr>
            <a:xfrm>
              <a:off x="7635615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16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16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16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16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16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16"/>
            <p:cNvSpPr/>
            <p:nvPr/>
          </p:nvSpPr>
          <p:spPr>
            <a:xfrm>
              <a:off x="747908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16"/>
            <p:cNvSpPr/>
            <p:nvPr/>
          </p:nvSpPr>
          <p:spPr>
            <a:xfrm>
              <a:off x="732256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16"/>
            <p:cNvSpPr/>
            <p:nvPr/>
          </p:nvSpPr>
          <p:spPr>
            <a:xfrm>
              <a:off x="7635615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16"/>
            <p:cNvSpPr/>
            <p:nvPr/>
          </p:nvSpPr>
          <p:spPr>
            <a:xfrm>
              <a:off x="732256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16"/>
            <p:cNvSpPr/>
            <p:nvPr/>
          </p:nvSpPr>
          <p:spPr>
            <a:xfrm>
              <a:off x="7635615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16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16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16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16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16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16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16"/>
            <p:cNvSpPr/>
            <p:nvPr/>
          </p:nvSpPr>
          <p:spPr>
            <a:xfrm>
              <a:off x="747908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16"/>
            <p:cNvSpPr/>
            <p:nvPr/>
          </p:nvSpPr>
          <p:spPr>
            <a:xfrm>
              <a:off x="732256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16"/>
            <p:cNvSpPr/>
            <p:nvPr/>
          </p:nvSpPr>
          <p:spPr>
            <a:xfrm>
              <a:off x="7635615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16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16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16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16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16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16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16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16"/>
            <p:cNvSpPr/>
            <p:nvPr/>
          </p:nvSpPr>
          <p:spPr>
            <a:xfrm>
              <a:off x="685015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16"/>
            <p:cNvSpPr/>
            <p:nvPr/>
          </p:nvSpPr>
          <p:spPr>
            <a:xfrm>
              <a:off x="669363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16"/>
            <p:cNvSpPr/>
            <p:nvPr/>
          </p:nvSpPr>
          <p:spPr>
            <a:xfrm>
              <a:off x="7008157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16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16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16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16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16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16"/>
            <p:cNvSpPr/>
            <p:nvPr/>
          </p:nvSpPr>
          <p:spPr>
            <a:xfrm>
              <a:off x="685015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16"/>
            <p:cNvSpPr/>
            <p:nvPr/>
          </p:nvSpPr>
          <p:spPr>
            <a:xfrm>
              <a:off x="669363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16"/>
            <p:cNvSpPr/>
            <p:nvPr/>
          </p:nvSpPr>
          <p:spPr>
            <a:xfrm>
              <a:off x="7008157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16"/>
            <p:cNvSpPr/>
            <p:nvPr/>
          </p:nvSpPr>
          <p:spPr>
            <a:xfrm>
              <a:off x="669363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16"/>
            <p:cNvSpPr/>
            <p:nvPr/>
          </p:nvSpPr>
          <p:spPr>
            <a:xfrm>
              <a:off x="7008157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16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16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16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16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16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16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16"/>
            <p:cNvSpPr/>
            <p:nvPr/>
          </p:nvSpPr>
          <p:spPr>
            <a:xfrm>
              <a:off x="685015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16"/>
            <p:cNvSpPr/>
            <p:nvPr/>
          </p:nvSpPr>
          <p:spPr>
            <a:xfrm>
              <a:off x="669363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16"/>
            <p:cNvSpPr/>
            <p:nvPr/>
          </p:nvSpPr>
          <p:spPr>
            <a:xfrm>
              <a:off x="7008157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16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16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16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16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16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16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16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16"/>
            <p:cNvSpPr/>
            <p:nvPr/>
          </p:nvSpPr>
          <p:spPr>
            <a:xfrm>
              <a:off x="622257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16"/>
            <p:cNvSpPr/>
            <p:nvPr/>
          </p:nvSpPr>
          <p:spPr>
            <a:xfrm>
              <a:off x="60660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16"/>
            <p:cNvSpPr/>
            <p:nvPr/>
          </p:nvSpPr>
          <p:spPr>
            <a:xfrm>
              <a:off x="638057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16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16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16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16"/>
            <p:cNvSpPr/>
            <p:nvPr/>
          </p:nvSpPr>
          <p:spPr>
            <a:xfrm>
              <a:off x="622257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16"/>
            <p:cNvSpPr/>
            <p:nvPr/>
          </p:nvSpPr>
          <p:spPr>
            <a:xfrm>
              <a:off x="60660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16"/>
            <p:cNvSpPr/>
            <p:nvPr/>
          </p:nvSpPr>
          <p:spPr>
            <a:xfrm>
              <a:off x="638057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16"/>
            <p:cNvSpPr/>
            <p:nvPr/>
          </p:nvSpPr>
          <p:spPr>
            <a:xfrm>
              <a:off x="60660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16"/>
            <p:cNvSpPr/>
            <p:nvPr/>
          </p:nvSpPr>
          <p:spPr>
            <a:xfrm>
              <a:off x="638057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16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16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16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16"/>
            <p:cNvSpPr/>
            <p:nvPr/>
          </p:nvSpPr>
          <p:spPr>
            <a:xfrm>
              <a:off x="622257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16"/>
            <p:cNvSpPr/>
            <p:nvPr/>
          </p:nvSpPr>
          <p:spPr>
            <a:xfrm>
              <a:off x="60660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16"/>
            <p:cNvSpPr/>
            <p:nvPr/>
          </p:nvSpPr>
          <p:spPr>
            <a:xfrm>
              <a:off x="638057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16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16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3" name="Google Shape;8133;p16"/>
          <p:cNvSpPr txBox="1"/>
          <p:nvPr>
            <p:ph type="title"/>
          </p:nvPr>
        </p:nvSpPr>
        <p:spPr>
          <a:xfrm>
            <a:off x="2706000" y="1711325"/>
            <a:ext cx="3732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134" name="Google Shape;8134;p16"/>
          <p:cNvSpPr txBox="1"/>
          <p:nvPr>
            <p:ph hasCustomPrompt="1" idx="2" type="title"/>
          </p:nvPr>
        </p:nvSpPr>
        <p:spPr>
          <a:xfrm>
            <a:off x="3484800" y="870725"/>
            <a:ext cx="2174400" cy="114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135" name="Google Shape;8135;p16"/>
          <p:cNvSpPr txBox="1"/>
          <p:nvPr>
            <p:ph idx="1" type="subTitle"/>
          </p:nvPr>
        </p:nvSpPr>
        <p:spPr>
          <a:xfrm>
            <a:off x="3194100" y="2313450"/>
            <a:ext cx="2755800" cy="59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CUSTOM_2">
    <p:bg>
      <p:bgPr>
        <a:solidFill>
          <a:schemeClr val="accent1"/>
        </a:solidFill>
      </p:bgPr>
    </p:bg>
    <p:spTree>
      <p:nvGrpSpPr>
        <p:cNvPr id="8136" name="Shape 8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37" name="Google Shape;8137;p17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8138" name="Google Shape;8138;p17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17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17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17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17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17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17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17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17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17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17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17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0" name="Google Shape;8150;p17"/>
          <p:cNvSpPr txBox="1"/>
          <p:nvPr>
            <p:ph type="title"/>
          </p:nvPr>
        </p:nvSpPr>
        <p:spPr>
          <a:xfrm>
            <a:off x="2706000" y="2303250"/>
            <a:ext cx="3732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151" name="Google Shape;8151;p17"/>
          <p:cNvSpPr txBox="1"/>
          <p:nvPr>
            <p:ph hasCustomPrompt="1" idx="2" type="title"/>
          </p:nvPr>
        </p:nvSpPr>
        <p:spPr>
          <a:xfrm>
            <a:off x="3484800" y="1462650"/>
            <a:ext cx="2174400" cy="114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152" name="Google Shape;8152;p17"/>
          <p:cNvSpPr txBox="1"/>
          <p:nvPr>
            <p:ph idx="1" type="subTitle"/>
          </p:nvPr>
        </p:nvSpPr>
        <p:spPr>
          <a:xfrm>
            <a:off x="3193975" y="2868828"/>
            <a:ext cx="2755800" cy="59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CUSTOM_2_1">
    <p:bg>
      <p:bgPr>
        <a:solidFill>
          <a:schemeClr val="accent1"/>
        </a:solidFill>
      </p:bgPr>
    </p:bg>
    <p:spTree>
      <p:nvGrpSpPr>
        <p:cNvPr id="8153" name="Shape 8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54" name="Google Shape;8154;p18"/>
          <p:cNvGrpSpPr/>
          <p:nvPr/>
        </p:nvGrpSpPr>
        <p:grpSpPr>
          <a:xfrm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8155" name="Google Shape;8155;p18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56" name="Google Shape;8156;p18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8157" name="Google Shape;8157;p18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8" name="Google Shape;8158;p18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9" name="Google Shape;8159;p18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0" name="Google Shape;8160;p18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1" name="Google Shape;8161;p18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2" name="Google Shape;8162;p18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3" name="Google Shape;8163;p18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4" name="Google Shape;8164;p18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5" name="Google Shape;8165;p18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6" name="Google Shape;8166;p18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7" name="Google Shape;8167;p18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8" name="Google Shape;8168;p18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169" name="Google Shape;8169;p18"/>
          <p:cNvSpPr txBox="1"/>
          <p:nvPr>
            <p:ph type="title"/>
          </p:nvPr>
        </p:nvSpPr>
        <p:spPr>
          <a:xfrm>
            <a:off x="3397550" y="2303250"/>
            <a:ext cx="37320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170" name="Google Shape;8170;p18"/>
          <p:cNvSpPr txBox="1"/>
          <p:nvPr>
            <p:ph hasCustomPrompt="1" idx="2" type="title"/>
          </p:nvPr>
        </p:nvSpPr>
        <p:spPr>
          <a:xfrm>
            <a:off x="4176350" y="1335468"/>
            <a:ext cx="2174400" cy="114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171" name="Google Shape;8171;p18"/>
          <p:cNvSpPr txBox="1"/>
          <p:nvPr>
            <p:ph idx="1" type="subTitle"/>
          </p:nvPr>
        </p:nvSpPr>
        <p:spPr>
          <a:xfrm>
            <a:off x="3885525" y="2871387"/>
            <a:ext cx="2755800" cy="59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CUSTOM_2_1_1">
    <p:bg>
      <p:bgPr>
        <a:solidFill>
          <a:schemeClr val="accent1"/>
        </a:solidFill>
      </p:bgPr>
    </p:bg>
    <p:spTree>
      <p:nvGrpSpPr>
        <p:cNvPr id="8172" name="Shape 8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73" name="Google Shape;8173;p19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8174" name="Google Shape;8174;p19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75" name="Google Shape;8175;p19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8176" name="Google Shape;8176;p19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7" name="Google Shape;8177;p19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8" name="Google Shape;8178;p19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9" name="Google Shape;8179;p19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0" name="Google Shape;8180;p19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1" name="Google Shape;8181;p19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2" name="Google Shape;8182;p19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3" name="Google Shape;8183;p19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4" name="Google Shape;8184;p19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5" name="Google Shape;8185;p19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6" name="Google Shape;8186;p19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7" name="Google Shape;8187;p19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188" name="Google Shape;8188;p19"/>
          <p:cNvSpPr txBox="1"/>
          <p:nvPr>
            <p:ph type="title"/>
          </p:nvPr>
        </p:nvSpPr>
        <p:spPr>
          <a:xfrm>
            <a:off x="1810650" y="2314579"/>
            <a:ext cx="37320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189" name="Google Shape;8189;p19"/>
          <p:cNvSpPr txBox="1"/>
          <p:nvPr>
            <p:ph hasCustomPrompt="1" idx="2" type="title"/>
          </p:nvPr>
        </p:nvSpPr>
        <p:spPr>
          <a:xfrm>
            <a:off x="2589450" y="1315915"/>
            <a:ext cx="2174400" cy="114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190" name="Google Shape;8190;p19"/>
          <p:cNvSpPr txBox="1"/>
          <p:nvPr>
            <p:ph idx="1" type="subTitle"/>
          </p:nvPr>
        </p:nvSpPr>
        <p:spPr>
          <a:xfrm>
            <a:off x="2298625" y="2882716"/>
            <a:ext cx="2755800" cy="59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5">
  <p:cSld name="CUSTOM_2_1_1_1">
    <p:bg>
      <p:bgPr>
        <a:solidFill>
          <a:schemeClr val="accent3"/>
        </a:solidFill>
      </p:bgPr>
    </p:bg>
    <p:spTree>
      <p:nvGrpSpPr>
        <p:cNvPr id="8191" name="Shape 8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92" name="Google Shape;8192;p20"/>
          <p:cNvGrpSpPr/>
          <p:nvPr/>
        </p:nvGrpSpPr>
        <p:grpSpPr>
          <a:xfrm>
            <a:off x="-133355" y="25"/>
            <a:ext cx="9305870" cy="5143513"/>
            <a:chOff x="-113074" y="-12"/>
            <a:chExt cx="5148476" cy="5143513"/>
          </a:xfrm>
        </p:grpSpPr>
        <p:sp>
          <p:nvSpPr>
            <p:cNvPr id="8193" name="Google Shape;8193;p20"/>
            <p:cNvSpPr/>
            <p:nvPr/>
          </p:nvSpPr>
          <p:spPr>
            <a:xfrm>
              <a:off x="-96740" y="12213"/>
              <a:ext cx="2138828" cy="2117064"/>
            </a:xfrm>
            <a:custGeom>
              <a:rect b="b" l="l" r="r" t="t"/>
              <a:pathLst>
                <a:path extrusionOk="0" h="41732" w="42161">
                  <a:moveTo>
                    <a:pt x="417" y="0"/>
                  </a:moveTo>
                  <a:lnTo>
                    <a:pt x="0" y="453"/>
                  </a:lnTo>
                  <a:lnTo>
                    <a:pt x="42160" y="41732"/>
                  </a:lnTo>
                  <a:lnTo>
                    <a:pt x="417" y="0"/>
                  </a:lnTo>
                  <a:close/>
                </a:path>
              </a:pathLst>
            </a:custGeom>
            <a:solidFill>
              <a:srgbClr val="EEC1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20"/>
            <p:cNvSpPr/>
            <p:nvPr/>
          </p:nvSpPr>
          <p:spPr>
            <a:xfrm>
              <a:off x="3048817" y="12822"/>
              <a:ext cx="1972078" cy="1992624"/>
            </a:xfrm>
            <a:custGeom>
              <a:rect b="b" l="l" r="r" t="t"/>
              <a:pathLst>
                <a:path extrusionOk="0" h="39279" w="38874">
                  <a:moveTo>
                    <a:pt x="38433" y="0"/>
                  </a:moveTo>
                  <a:lnTo>
                    <a:pt x="0" y="39279"/>
                  </a:lnTo>
                  <a:lnTo>
                    <a:pt x="38874" y="429"/>
                  </a:lnTo>
                  <a:lnTo>
                    <a:pt x="384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20"/>
            <p:cNvSpPr/>
            <p:nvPr/>
          </p:nvSpPr>
          <p:spPr>
            <a:xfrm>
              <a:off x="-96740" y="3061090"/>
              <a:ext cx="2091699" cy="2069378"/>
            </a:xfrm>
            <a:custGeom>
              <a:rect b="b" l="l" r="r" t="t"/>
              <a:pathLst>
                <a:path extrusionOk="0" h="40792" w="41232">
                  <a:moveTo>
                    <a:pt x="41232" y="1"/>
                  </a:moveTo>
                  <a:lnTo>
                    <a:pt x="0" y="40363"/>
                  </a:lnTo>
                  <a:lnTo>
                    <a:pt x="417" y="40792"/>
                  </a:lnTo>
                  <a:lnTo>
                    <a:pt x="4123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20"/>
            <p:cNvSpPr/>
            <p:nvPr/>
          </p:nvSpPr>
          <p:spPr>
            <a:xfrm>
              <a:off x="3605661" y="3700116"/>
              <a:ext cx="1415215" cy="1430332"/>
            </a:xfrm>
            <a:custGeom>
              <a:rect b="b" l="l" r="r" t="t"/>
              <a:pathLst>
                <a:path extrusionOk="0" h="28195" w="27897">
                  <a:moveTo>
                    <a:pt x="1" y="1"/>
                  </a:moveTo>
                  <a:lnTo>
                    <a:pt x="27456" y="28195"/>
                  </a:lnTo>
                  <a:lnTo>
                    <a:pt x="27897" y="2776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C1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20"/>
            <p:cNvSpPr/>
            <p:nvPr/>
          </p:nvSpPr>
          <p:spPr>
            <a:xfrm>
              <a:off x="3164781" y="12822"/>
              <a:ext cx="1592161" cy="1795132"/>
            </a:xfrm>
            <a:custGeom>
              <a:rect b="b" l="l" r="r" t="t"/>
              <a:pathLst>
                <a:path extrusionOk="0" h="35386" w="31385">
                  <a:moveTo>
                    <a:pt x="30933" y="0"/>
                  </a:moveTo>
                  <a:lnTo>
                    <a:pt x="0" y="35385"/>
                  </a:lnTo>
                  <a:lnTo>
                    <a:pt x="31385" y="429"/>
                  </a:lnTo>
                  <a:lnTo>
                    <a:pt x="309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20"/>
            <p:cNvSpPr/>
            <p:nvPr/>
          </p:nvSpPr>
          <p:spPr>
            <a:xfrm>
              <a:off x="2987182" y="15815"/>
              <a:ext cx="917554" cy="1650805"/>
            </a:xfrm>
            <a:custGeom>
              <a:rect b="b" l="l" r="r" t="t"/>
              <a:pathLst>
                <a:path extrusionOk="0" h="32541" w="18087">
                  <a:moveTo>
                    <a:pt x="17562" y="1"/>
                  </a:moveTo>
                  <a:lnTo>
                    <a:pt x="1" y="32540"/>
                  </a:lnTo>
                  <a:lnTo>
                    <a:pt x="18086" y="298"/>
                  </a:lnTo>
                  <a:lnTo>
                    <a:pt x="175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20"/>
            <p:cNvSpPr/>
            <p:nvPr/>
          </p:nvSpPr>
          <p:spPr>
            <a:xfrm>
              <a:off x="4132930" y="13989"/>
              <a:ext cx="496545" cy="590802"/>
            </a:xfrm>
            <a:custGeom>
              <a:rect b="b" l="l" r="r" t="t"/>
              <a:pathLst>
                <a:path extrusionOk="0" h="11646" w="9788">
                  <a:moveTo>
                    <a:pt x="9323" y="1"/>
                  </a:moveTo>
                  <a:lnTo>
                    <a:pt x="1" y="11645"/>
                  </a:lnTo>
                  <a:lnTo>
                    <a:pt x="9788" y="382"/>
                  </a:lnTo>
                  <a:lnTo>
                    <a:pt x="932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20"/>
            <p:cNvSpPr/>
            <p:nvPr/>
          </p:nvSpPr>
          <p:spPr>
            <a:xfrm>
              <a:off x="2156710" y="21243"/>
              <a:ext cx="247715" cy="1871278"/>
            </a:xfrm>
            <a:custGeom>
              <a:rect b="b" l="l" r="r" t="t"/>
              <a:pathLst>
                <a:path extrusionOk="0" h="36887" w="4883">
                  <a:moveTo>
                    <a:pt x="620" y="1"/>
                  </a:moveTo>
                  <a:lnTo>
                    <a:pt x="1" y="96"/>
                  </a:lnTo>
                  <a:lnTo>
                    <a:pt x="4882" y="36886"/>
                  </a:lnTo>
                  <a:lnTo>
                    <a:pt x="6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20"/>
            <p:cNvSpPr/>
            <p:nvPr/>
          </p:nvSpPr>
          <p:spPr>
            <a:xfrm>
              <a:off x="1587133" y="18250"/>
              <a:ext cx="602875" cy="1696665"/>
            </a:xfrm>
            <a:custGeom>
              <a:rect b="b" l="l" r="r" t="t"/>
              <a:pathLst>
                <a:path extrusionOk="0" h="33445" w="11884">
                  <a:moveTo>
                    <a:pt x="561" y="0"/>
                  </a:moveTo>
                  <a:lnTo>
                    <a:pt x="1" y="215"/>
                  </a:lnTo>
                  <a:lnTo>
                    <a:pt x="11883" y="33445"/>
                  </a:lnTo>
                  <a:lnTo>
                    <a:pt x="5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20"/>
            <p:cNvSpPr/>
            <p:nvPr/>
          </p:nvSpPr>
          <p:spPr>
            <a:xfrm>
              <a:off x="1397511" y="17641"/>
              <a:ext cx="271253" cy="613732"/>
            </a:xfrm>
            <a:custGeom>
              <a:rect b="b" l="l" r="r" t="t"/>
              <a:pathLst>
                <a:path extrusionOk="0" h="12098" w="5347">
                  <a:moveTo>
                    <a:pt x="548" y="0"/>
                  </a:moveTo>
                  <a:lnTo>
                    <a:pt x="0" y="238"/>
                  </a:lnTo>
                  <a:lnTo>
                    <a:pt x="5346" y="12097"/>
                  </a:lnTo>
                  <a:lnTo>
                    <a:pt x="54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20"/>
            <p:cNvSpPr/>
            <p:nvPr/>
          </p:nvSpPr>
          <p:spPr>
            <a:xfrm>
              <a:off x="2798727" y="19467"/>
              <a:ext cx="483863" cy="1538438"/>
            </a:xfrm>
            <a:custGeom>
              <a:rect b="b" l="l" r="r" t="t"/>
              <a:pathLst>
                <a:path extrusionOk="0" h="30326" w="9538">
                  <a:moveTo>
                    <a:pt x="8954" y="0"/>
                  </a:moveTo>
                  <a:lnTo>
                    <a:pt x="1" y="30325"/>
                  </a:lnTo>
                  <a:lnTo>
                    <a:pt x="9538" y="167"/>
                  </a:lnTo>
                  <a:lnTo>
                    <a:pt x="89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20"/>
            <p:cNvSpPr/>
            <p:nvPr/>
          </p:nvSpPr>
          <p:spPr>
            <a:xfrm>
              <a:off x="-96131" y="409619"/>
              <a:ext cx="1769767" cy="1481062"/>
            </a:xfrm>
            <a:custGeom>
              <a:rect b="b" l="l" r="r" t="t"/>
              <a:pathLst>
                <a:path extrusionOk="0" h="29195" w="34886">
                  <a:moveTo>
                    <a:pt x="393" y="0"/>
                  </a:moveTo>
                  <a:lnTo>
                    <a:pt x="0" y="453"/>
                  </a:lnTo>
                  <a:lnTo>
                    <a:pt x="34886" y="29195"/>
                  </a:lnTo>
                  <a:lnTo>
                    <a:pt x="34886" y="29195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20"/>
            <p:cNvSpPr/>
            <p:nvPr/>
          </p:nvSpPr>
          <p:spPr>
            <a:xfrm>
              <a:off x="-90703" y="1793337"/>
              <a:ext cx="1896643" cy="575075"/>
            </a:xfrm>
            <a:custGeom>
              <a:rect b="b" l="l" r="r" t="t"/>
              <a:pathLst>
                <a:path extrusionOk="0" h="11336" w="37387">
                  <a:moveTo>
                    <a:pt x="179" y="1"/>
                  </a:moveTo>
                  <a:lnTo>
                    <a:pt x="0" y="584"/>
                  </a:lnTo>
                  <a:lnTo>
                    <a:pt x="37386" y="11335"/>
                  </a:lnTo>
                  <a:lnTo>
                    <a:pt x="37386" y="11335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20"/>
            <p:cNvSpPr/>
            <p:nvPr/>
          </p:nvSpPr>
          <p:spPr>
            <a:xfrm>
              <a:off x="4111827" y="4764346"/>
              <a:ext cx="279674" cy="364241"/>
            </a:xfrm>
            <a:custGeom>
              <a:rect b="b" l="l" r="r" t="t"/>
              <a:pathLst>
                <a:path extrusionOk="0" h="7180" w="5513">
                  <a:moveTo>
                    <a:pt x="0" y="0"/>
                  </a:moveTo>
                  <a:lnTo>
                    <a:pt x="5025" y="7180"/>
                  </a:lnTo>
                  <a:lnTo>
                    <a:pt x="5513" y="68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20"/>
            <p:cNvSpPr/>
            <p:nvPr/>
          </p:nvSpPr>
          <p:spPr>
            <a:xfrm>
              <a:off x="3466767" y="2922196"/>
              <a:ext cx="1548077" cy="553312"/>
            </a:xfrm>
            <a:custGeom>
              <a:rect b="b" l="l" r="r" t="t"/>
              <a:pathLst>
                <a:path extrusionOk="0" h="10907" w="30516">
                  <a:moveTo>
                    <a:pt x="0" y="0"/>
                  </a:moveTo>
                  <a:lnTo>
                    <a:pt x="30314" y="10906"/>
                  </a:lnTo>
                  <a:lnTo>
                    <a:pt x="30516" y="10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20"/>
            <p:cNvSpPr/>
            <p:nvPr/>
          </p:nvSpPr>
          <p:spPr>
            <a:xfrm>
              <a:off x="3075956" y="2712028"/>
              <a:ext cx="1937125" cy="456671"/>
            </a:xfrm>
            <a:custGeom>
              <a:rect b="b" l="l" r="r" t="t"/>
              <a:pathLst>
                <a:path extrusionOk="0" h="9002" w="38185">
                  <a:moveTo>
                    <a:pt x="1" y="0"/>
                  </a:moveTo>
                  <a:lnTo>
                    <a:pt x="38053" y="9001"/>
                  </a:lnTo>
                  <a:lnTo>
                    <a:pt x="38184" y="84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20"/>
            <p:cNvSpPr/>
            <p:nvPr/>
          </p:nvSpPr>
          <p:spPr>
            <a:xfrm>
              <a:off x="3287392" y="1590424"/>
              <a:ext cx="1728067" cy="668063"/>
            </a:xfrm>
            <a:custGeom>
              <a:rect b="b" l="l" r="r" t="t"/>
              <a:pathLst>
                <a:path extrusionOk="0" h="13169" w="34064">
                  <a:moveTo>
                    <a:pt x="33838" y="0"/>
                  </a:moveTo>
                  <a:lnTo>
                    <a:pt x="0" y="13168"/>
                  </a:lnTo>
                  <a:lnTo>
                    <a:pt x="34064" y="560"/>
                  </a:lnTo>
                  <a:lnTo>
                    <a:pt x="338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20"/>
            <p:cNvSpPr/>
            <p:nvPr/>
          </p:nvSpPr>
          <p:spPr>
            <a:xfrm>
              <a:off x="-93747" y="2899825"/>
              <a:ext cx="1805430" cy="1011759"/>
            </a:xfrm>
            <a:custGeom>
              <a:rect b="b" l="l" r="r" t="t"/>
              <a:pathLst>
                <a:path extrusionOk="0" h="19944" w="35589">
                  <a:moveTo>
                    <a:pt x="35589" y="1"/>
                  </a:moveTo>
                  <a:lnTo>
                    <a:pt x="1" y="19408"/>
                  </a:lnTo>
                  <a:lnTo>
                    <a:pt x="299" y="19944"/>
                  </a:lnTo>
                  <a:lnTo>
                    <a:pt x="355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20"/>
            <p:cNvSpPr/>
            <p:nvPr/>
          </p:nvSpPr>
          <p:spPr>
            <a:xfrm>
              <a:off x="2980537" y="3326856"/>
              <a:ext cx="1180893" cy="1801169"/>
            </a:xfrm>
            <a:custGeom>
              <a:rect b="b" l="l" r="r" t="t"/>
              <a:pathLst>
                <a:path extrusionOk="0" h="35505" w="23278">
                  <a:moveTo>
                    <a:pt x="1" y="1"/>
                  </a:moveTo>
                  <a:lnTo>
                    <a:pt x="22777" y="35505"/>
                  </a:lnTo>
                  <a:lnTo>
                    <a:pt x="23277" y="351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20"/>
            <p:cNvSpPr/>
            <p:nvPr/>
          </p:nvSpPr>
          <p:spPr>
            <a:xfrm>
              <a:off x="2967854" y="3028472"/>
              <a:ext cx="2053043" cy="1957620"/>
            </a:xfrm>
            <a:custGeom>
              <a:rect b="b" l="l" r="r" t="t"/>
              <a:pathLst>
                <a:path extrusionOk="0" h="38589" w="40470">
                  <a:moveTo>
                    <a:pt x="1" y="1"/>
                  </a:moveTo>
                  <a:lnTo>
                    <a:pt x="40029" y="38589"/>
                  </a:lnTo>
                  <a:lnTo>
                    <a:pt x="40470" y="381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20"/>
            <p:cNvSpPr/>
            <p:nvPr/>
          </p:nvSpPr>
          <p:spPr>
            <a:xfrm>
              <a:off x="3922154" y="1433369"/>
              <a:ext cx="1093891" cy="501365"/>
            </a:xfrm>
            <a:custGeom>
              <a:rect b="b" l="l" r="r" t="t"/>
              <a:pathLst>
                <a:path extrusionOk="0" h="9883" w="21563">
                  <a:moveTo>
                    <a:pt x="21313" y="1"/>
                  </a:moveTo>
                  <a:lnTo>
                    <a:pt x="1" y="9883"/>
                  </a:lnTo>
                  <a:lnTo>
                    <a:pt x="21563" y="548"/>
                  </a:lnTo>
                  <a:lnTo>
                    <a:pt x="213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20"/>
            <p:cNvSpPr/>
            <p:nvPr/>
          </p:nvSpPr>
          <p:spPr>
            <a:xfrm>
              <a:off x="59097" y="4113856"/>
              <a:ext cx="964631" cy="1016578"/>
            </a:xfrm>
            <a:custGeom>
              <a:rect b="b" l="l" r="r" t="t"/>
              <a:pathLst>
                <a:path extrusionOk="0" h="20039" w="19015">
                  <a:moveTo>
                    <a:pt x="19014" y="0"/>
                  </a:moveTo>
                  <a:lnTo>
                    <a:pt x="0" y="19610"/>
                  </a:lnTo>
                  <a:lnTo>
                    <a:pt x="429" y="20039"/>
                  </a:lnTo>
                  <a:lnTo>
                    <a:pt x="190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20"/>
            <p:cNvSpPr/>
            <p:nvPr/>
          </p:nvSpPr>
          <p:spPr>
            <a:xfrm>
              <a:off x="-93747" y="3352829"/>
              <a:ext cx="1174856" cy="662635"/>
            </a:xfrm>
            <a:custGeom>
              <a:rect b="b" l="l" r="r" t="t"/>
              <a:pathLst>
                <a:path extrusionOk="0" h="13062" w="23159">
                  <a:moveTo>
                    <a:pt x="23159" y="1"/>
                  </a:moveTo>
                  <a:lnTo>
                    <a:pt x="1" y="12526"/>
                  </a:lnTo>
                  <a:lnTo>
                    <a:pt x="299" y="13062"/>
                  </a:lnTo>
                  <a:lnTo>
                    <a:pt x="231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20"/>
            <p:cNvSpPr/>
            <p:nvPr/>
          </p:nvSpPr>
          <p:spPr>
            <a:xfrm>
              <a:off x="-91312" y="1652008"/>
              <a:ext cx="616116" cy="230162"/>
            </a:xfrm>
            <a:custGeom>
              <a:rect b="b" l="l" r="r" t="t"/>
              <a:pathLst>
                <a:path extrusionOk="0" h="4537" w="12145">
                  <a:moveTo>
                    <a:pt x="203" y="1"/>
                  </a:moveTo>
                  <a:lnTo>
                    <a:pt x="1" y="572"/>
                  </a:lnTo>
                  <a:lnTo>
                    <a:pt x="12145" y="4537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20"/>
            <p:cNvSpPr/>
            <p:nvPr/>
          </p:nvSpPr>
          <p:spPr>
            <a:xfrm>
              <a:off x="1972516" y="3207898"/>
              <a:ext cx="391433" cy="1914094"/>
            </a:xfrm>
            <a:custGeom>
              <a:rect b="b" l="l" r="r" t="t"/>
              <a:pathLst>
                <a:path extrusionOk="0" h="37731" w="7716">
                  <a:moveTo>
                    <a:pt x="7715" y="0"/>
                  </a:moveTo>
                  <a:lnTo>
                    <a:pt x="0" y="37624"/>
                  </a:lnTo>
                  <a:lnTo>
                    <a:pt x="595" y="37731"/>
                  </a:lnTo>
                  <a:lnTo>
                    <a:pt x="77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20"/>
            <p:cNvSpPr/>
            <p:nvPr/>
          </p:nvSpPr>
          <p:spPr>
            <a:xfrm>
              <a:off x="2160920" y="4414625"/>
              <a:ext cx="101561" cy="706720"/>
            </a:xfrm>
            <a:custGeom>
              <a:rect b="b" l="l" r="r" t="t"/>
              <a:pathLst>
                <a:path extrusionOk="0" h="13931" w="2002">
                  <a:moveTo>
                    <a:pt x="2001" y="1"/>
                  </a:moveTo>
                  <a:lnTo>
                    <a:pt x="1" y="13860"/>
                  </a:lnTo>
                  <a:lnTo>
                    <a:pt x="596" y="13931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20"/>
            <p:cNvSpPr/>
            <p:nvPr/>
          </p:nvSpPr>
          <p:spPr>
            <a:xfrm>
              <a:off x="-90094" y="2860561"/>
              <a:ext cx="1409178" cy="362466"/>
            </a:xfrm>
            <a:custGeom>
              <a:rect b="b" l="l" r="r" t="t"/>
              <a:pathLst>
                <a:path extrusionOk="0" h="7145" w="27778">
                  <a:moveTo>
                    <a:pt x="27778" y="1"/>
                  </a:moveTo>
                  <a:lnTo>
                    <a:pt x="0" y="6549"/>
                  </a:lnTo>
                  <a:lnTo>
                    <a:pt x="155" y="7145"/>
                  </a:lnTo>
                  <a:lnTo>
                    <a:pt x="277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20"/>
            <p:cNvSpPr/>
            <p:nvPr/>
          </p:nvSpPr>
          <p:spPr>
            <a:xfrm>
              <a:off x="59097" y="12822"/>
              <a:ext cx="1490701" cy="1569840"/>
            </a:xfrm>
            <a:custGeom>
              <a:rect b="b" l="l" r="r" t="t"/>
              <a:pathLst>
                <a:path extrusionOk="0" h="30945" w="29385">
                  <a:moveTo>
                    <a:pt x="429" y="0"/>
                  </a:moveTo>
                  <a:lnTo>
                    <a:pt x="0" y="429"/>
                  </a:lnTo>
                  <a:lnTo>
                    <a:pt x="29385" y="30944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20"/>
            <p:cNvSpPr/>
            <p:nvPr/>
          </p:nvSpPr>
          <p:spPr>
            <a:xfrm>
              <a:off x="-111857" y="2990426"/>
              <a:ext cx="2131573" cy="2152372"/>
            </a:xfrm>
            <a:custGeom>
              <a:rect b="b" l="l" r="r" t="t"/>
              <a:pathLst>
                <a:path extrusionOk="0" h="42428" w="42018">
                  <a:moveTo>
                    <a:pt x="42018" y="1"/>
                  </a:moveTo>
                  <a:lnTo>
                    <a:pt x="167" y="41661"/>
                  </a:lnTo>
                  <a:cubicBezTo>
                    <a:pt x="1" y="41839"/>
                    <a:pt x="1" y="42137"/>
                    <a:pt x="179" y="42304"/>
                  </a:cubicBezTo>
                  <a:cubicBezTo>
                    <a:pt x="267" y="42386"/>
                    <a:pt x="381" y="42427"/>
                    <a:pt x="495" y="42427"/>
                  </a:cubicBezTo>
                  <a:cubicBezTo>
                    <a:pt x="613" y="42427"/>
                    <a:pt x="731" y="42383"/>
                    <a:pt x="822" y="42292"/>
                  </a:cubicBezTo>
                  <a:lnTo>
                    <a:pt x="420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20"/>
            <p:cNvSpPr/>
            <p:nvPr/>
          </p:nvSpPr>
          <p:spPr>
            <a:xfrm>
              <a:off x="-111248" y="546"/>
              <a:ext cx="2007183" cy="1983797"/>
            </a:xfrm>
            <a:custGeom>
              <a:rect b="b" l="l" r="r" t="t"/>
              <a:pathLst>
                <a:path extrusionOk="0" h="39105" w="39566">
                  <a:moveTo>
                    <a:pt x="510" y="0"/>
                  </a:moveTo>
                  <a:cubicBezTo>
                    <a:pt x="382" y="0"/>
                    <a:pt x="256" y="52"/>
                    <a:pt x="167" y="147"/>
                  </a:cubicBezTo>
                  <a:cubicBezTo>
                    <a:pt x="1" y="325"/>
                    <a:pt x="1" y="599"/>
                    <a:pt x="179" y="778"/>
                  </a:cubicBezTo>
                  <a:lnTo>
                    <a:pt x="39565" y="39104"/>
                  </a:lnTo>
                  <a:lnTo>
                    <a:pt x="822" y="123"/>
                  </a:lnTo>
                  <a:cubicBezTo>
                    <a:pt x="733" y="40"/>
                    <a:pt x="621" y="0"/>
                    <a:pt x="5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20"/>
            <p:cNvSpPr/>
            <p:nvPr/>
          </p:nvSpPr>
          <p:spPr>
            <a:xfrm>
              <a:off x="2950962" y="3038770"/>
              <a:ext cx="2083836" cy="2103925"/>
            </a:xfrm>
            <a:custGeom>
              <a:rect b="b" l="l" r="r" t="t"/>
              <a:pathLst>
                <a:path extrusionOk="0" h="41473" w="41077">
                  <a:moveTo>
                    <a:pt x="0" y="0"/>
                  </a:moveTo>
                  <a:lnTo>
                    <a:pt x="40267" y="41339"/>
                  </a:lnTo>
                  <a:cubicBezTo>
                    <a:pt x="40357" y="41428"/>
                    <a:pt x="40470" y="41473"/>
                    <a:pt x="40583" y="41473"/>
                  </a:cubicBezTo>
                  <a:cubicBezTo>
                    <a:pt x="40696" y="41473"/>
                    <a:pt x="40809" y="41428"/>
                    <a:pt x="40898" y="41339"/>
                  </a:cubicBezTo>
                  <a:cubicBezTo>
                    <a:pt x="41077" y="41160"/>
                    <a:pt x="41077" y="40874"/>
                    <a:pt x="40898" y="4069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20"/>
            <p:cNvSpPr/>
            <p:nvPr/>
          </p:nvSpPr>
          <p:spPr>
            <a:xfrm>
              <a:off x="3590594" y="-12"/>
              <a:ext cx="1444182" cy="1427441"/>
            </a:xfrm>
            <a:custGeom>
              <a:rect b="b" l="l" r="r" t="t"/>
              <a:pathLst>
                <a:path extrusionOk="0" h="28138" w="28468">
                  <a:moveTo>
                    <a:pt x="27974" y="0"/>
                  </a:moveTo>
                  <a:cubicBezTo>
                    <a:pt x="27861" y="0"/>
                    <a:pt x="27748" y="45"/>
                    <a:pt x="27658" y="134"/>
                  </a:cubicBezTo>
                  <a:lnTo>
                    <a:pt x="0" y="28137"/>
                  </a:lnTo>
                  <a:lnTo>
                    <a:pt x="28277" y="777"/>
                  </a:lnTo>
                  <a:lnTo>
                    <a:pt x="28289" y="777"/>
                  </a:lnTo>
                  <a:cubicBezTo>
                    <a:pt x="28468" y="598"/>
                    <a:pt x="28468" y="313"/>
                    <a:pt x="28289" y="134"/>
                  </a:cubicBezTo>
                  <a:cubicBezTo>
                    <a:pt x="28200" y="45"/>
                    <a:pt x="28087" y="0"/>
                    <a:pt x="279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20"/>
            <p:cNvSpPr/>
            <p:nvPr/>
          </p:nvSpPr>
          <p:spPr>
            <a:xfrm>
              <a:off x="-102776" y="272500"/>
              <a:ext cx="1801777" cy="1595864"/>
            </a:xfrm>
            <a:custGeom>
              <a:rect b="b" l="l" r="r" t="t"/>
              <a:pathLst>
                <a:path extrusionOk="0" h="31458" w="35517">
                  <a:moveTo>
                    <a:pt x="324" y="1"/>
                  </a:moveTo>
                  <a:cubicBezTo>
                    <a:pt x="243" y="1"/>
                    <a:pt x="164" y="34"/>
                    <a:pt x="107" y="96"/>
                  </a:cubicBezTo>
                  <a:cubicBezTo>
                    <a:pt x="0" y="227"/>
                    <a:pt x="12" y="417"/>
                    <a:pt x="131" y="525"/>
                  </a:cubicBezTo>
                  <a:lnTo>
                    <a:pt x="35517" y="31457"/>
                  </a:lnTo>
                  <a:lnTo>
                    <a:pt x="536" y="84"/>
                  </a:lnTo>
                  <a:cubicBezTo>
                    <a:pt x="474" y="28"/>
                    <a:pt x="398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20"/>
            <p:cNvSpPr/>
            <p:nvPr/>
          </p:nvSpPr>
          <p:spPr>
            <a:xfrm>
              <a:off x="-113074" y="1118599"/>
              <a:ext cx="1670133" cy="927902"/>
            </a:xfrm>
            <a:custGeom>
              <a:rect b="b" l="l" r="r" t="t"/>
              <a:pathLst>
                <a:path extrusionOk="0" h="18291" w="32922">
                  <a:moveTo>
                    <a:pt x="543" y="1"/>
                  </a:moveTo>
                  <a:cubicBezTo>
                    <a:pt x="370" y="1"/>
                    <a:pt x="205" y="99"/>
                    <a:pt x="120" y="252"/>
                  </a:cubicBezTo>
                  <a:cubicBezTo>
                    <a:pt x="1" y="455"/>
                    <a:pt x="84" y="741"/>
                    <a:pt x="310" y="860"/>
                  </a:cubicBezTo>
                  <a:lnTo>
                    <a:pt x="32922" y="18290"/>
                  </a:lnTo>
                  <a:lnTo>
                    <a:pt x="751" y="50"/>
                  </a:lnTo>
                  <a:cubicBezTo>
                    <a:pt x="683" y="16"/>
                    <a:pt x="613" y="1"/>
                    <a:pt x="5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20"/>
            <p:cNvSpPr/>
            <p:nvPr/>
          </p:nvSpPr>
          <p:spPr>
            <a:xfrm>
              <a:off x="-103994" y="399676"/>
              <a:ext cx="598614" cy="501060"/>
            </a:xfrm>
            <a:custGeom>
              <a:rect b="b" l="l" r="r" t="t"/>
              <a:pathLst>
                <a:path extrusionOk="0" h="9877" w="11800">
                  <a:moveTo>
                    <a:pt x="347" y="0"/>
                  </a:moveTo>
                  <a:cubicBezTo>
                    <a:pt x="255" y="0"/>
                    <a:pt x="162" y="40"/>
                    <a:pt x="96" y="113"/>
                  </a:cubicBezTo>
                  <a:cubicBezTo>
                    <a:pt x="0" y="256"/>
                    <a:pt x="12" y="447"/>
                    <a:pt x="143" y="554"/>
                  </a:cubicBezTo>
                  <a:lnTo>
                    <a:pt x="11800" y="9876"/>
                  </a:lnTo>
                  <a:lnTo>
                    <a:pt x="548" y="77"/>
                  </a:lnTo>
                  <a:cubicBezTo>
                    <a:pt x="490" y="25"/>
                    <a:pt x="419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20"/>
            <p:cNvSpPr/>
            <p:nvPr/>
          </p:nvSpPr>
          <p:spPr>
            <a:xfrm>
              <a:off x="-110030" y="2629240"/>
              <a:ext cx="1892381" cy="255223"/>
            </a:xfrm>
            <a:custGeom>
              <a:rect b="b" l="l" r="r" t="t"/>
              <a:pathLst>
                <a:path extrusionOk="0" h="5031" w="37303">
                  <a:moveTo>
                    <a:pt x="37303" y="1"/>
                  </a:moveTo>
                  <a:lnTo>
                    <a:pt x="417" y="4120"/>
                  </a:lnTo>
                  <a:cubicBezTo>
                    <a:pt x="155" y="4144"/>
                    <a:pt x="0" y="4382"/>
                    <a:pt x="24" y="4644"/>
                  </a:cubicBezTo>
                  <a:cubicBezTo>
                    <a:pt x="57" y="4872"/>
                    <a:pt x="237" y="5030"/>
                    <a:pt x="466" y="5030"/>
                  </a:cubicBezTo>
                  <a:cubicBezTo>
                    <a:pt x="489" y="5030"/>
                    <a:pt x="512" y="5029"/>
                    <a:pt x="536" y="5025"/>
                  </a:cubicBezTo>
                  <a:lnTo>
                    <a:pt x="3730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20"/>
            <p:cNvSpPr/>
            <p:nvPr/>
          </p:nvSpPr>
          <p:spPr>
            <a:xfrm>
              <a:off x="-103385" y="2842451"/>
              <a:ext cx="1708789" cy="605057"/>
            </a:xfrm>
            <a:custGeom>
              <a:rect b="b" l="l" r="r" t="t"/>
              <a:pathLst>
                <a:path extrusionOk="0" h="11927" w="33684">
                  <a:moveTo>
                    <a:pt x="33683" y="1"/>
                  </a:moveTo>
                  <a:lnTo>
                    <a:pt x="239" y="11335"/>
                  </a:lnTo>
                  <a:cubicBezTo>
                    <a:pt x="72" y="11395"/>
                    <a:pt x="0" y="11574"/>
                    <a:pt x="48" y="11728"/>
                  </a:cubicBezTo>
                  <a:cubicBezTo>
                    <a:pt x="94" y="11849"/>
                    <a:pt x="199" y="11926"/>
                    <a:pt x="321" y="11926"/>
                  </a:cubicBezTo>
                  <a:cubicBezTo>
                    <a:pt x="356" y="11926"/>
                    <a:pt x="392" y="11920"/>
                    <a:pt x="429" y="11907"/>
                  </a:cubicBezTo>
                  <a:lnTo>
                    <a:pt x="33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20"/>
            <p:cNvSpPr/>
            <p:nvPr/>
          </p:nvSpPr>
          <p:spPr>
            <a:xfrm>
              <a:off x="-103994" y="3364294"/>
              <a:ext cx="625805" cy="272674"/>
            </a:xfrm>
            <a:custGeom>
              <a:rect b="b" l="l" r="r" t="t"/>
              <a:pathLst>
                <a:path extrusionOk="0" h="5375" w="12336">
                  <a:moveTo>
                    <a:pt x="12335" y="1"/>
                  </a:moveTo>
                  <a:lnTo>
                    <a:pt x="239" y="4799"/>
                  </a:lnTo>
                  <a:cubicBezTo>
                    <a:pt x="72" y="4870"/>
                    <a:pt x="0" y="5049"/>
                    <a:pt x="72" y="5192"/>
                  </a:cubicBezTo>
                  <a:cubicBezTo>
                    <a:pt x="124" y="5306"/>
                    <a:pt x="235" y="5374"/>
                    <a:pt x="351" y="5374"/>
                  </a:cubicBezTo>
                  <a:cubicBezTo>
                    <a:pt x="393" y="5374"/>
                    <a:pt x="436" y="5366"/>
                    <a:pt x="477" y="5347"/>
                  </a:cubicBezTo>
                  <a:lnTo>
                    <a:pt x="123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20"/>
            <p:cNvSpPr/>
            <p:nvPr/>
          </p:nvSpPr>
          <p:spPr>
            <a:xfrm>
              <a:off x="-103385" y="1749863"/>
              <a:ext cx="1551729" cy="484472"/>
            </a:xfrm>
            <a:custGeom>
              <a:rect b="b" l="l" r="r" t="t"/>
              <a:pathLst>
                <a:path extrusionOk="0" h="9550" w="30588">
                  <a:moveTo>
                    <a:pt x="347" y="1"/>
                  </a:moveTo>
                  <a:cubicBezTo>
                    <a:pt x="208" y="1"/>
                    <a:pt x="78" y="95"/>
                    <a:pt x="48" y="215"/>
                  </a:cubicBezTo>
                  <a:cubicBezTo>
                    <a:pt x="0" y="369"/>
                    <a:pt x="84" y="548"/>
                    <a:pt x="250" y="584"/>
                  </a:cubicBezTo>
                  <a:lnTo>
                    <a:pt x="30588" y="9549"/>
                  </a:lnTo>
                  <a:lnTo>
                    <a:pt x="30588" y="9549"/>
                  </a:lnTo>
                  <a:lnTo>
                    <a:pt x="429" y="12"/>
                  </a:lnTo>
                  <a:cubicBezTo>
                    <a:pt x="402" y="4"/>
                    <a:pt x="374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20"/>
            <p:cNvSpPr/>
            <p:nvPr/>
          </p:nvSpPr>
          <p:spPr>
            <a:xfrm>
              <a:off x="293411" y="3358866"/>
              <a:ext cx="1488317" cy="1775804"/>
            </a:xfrm>
            <a:custGeom>
              <a:rect b="b" l="l" r="r" t="t"/>
              <a:pathLst>
                <a:path extrusionOk="0" h="35005" w="29338">
                  <a:moveTo>
                    <a:pt x="29338" y="1"/>
                  </a:moveTo>
                  <a:lnTo>
                    <a:pt x="120" y="34505"/>
                  </a:lnTo>
                  <a:cubicBezTo>
                    <a:pt x="120" y="34505"/>
                    <a:pt x="120" y="34505"/>
                    <a:pt x="120" y="34505"/>
                  </a:cubicBezTo>
                  <a:lnTo>
                    <a:pt x="120" y="34505"/>
                  </a:lnTo>
                  <a:cubicBezTo>
                    <a:pt x="112" y="34505"/>
                    <a:pt x="109" y="34510"/>
                    <a:pt x="112" y="34510"/>
                  </a:cubicBezTo>
                  <a:cubicBezTo>
                    <a:pt x="113" y="34510"/>
                    <a:pt x="116" y="34509"/>
                    <a:pt x="120" y="34505"/>
                  </a:cubicBezTo>
                  <a:lnTo>
                    <a:pt x="120" y="34505"/>
                  </a:lnTo>
                  <a:cubicBezTo>
                    <a:pt x="1" y="34636"/>
                    <a:pt x="25" y="34826"/>
                    <a:pt x="167" y="34933"/>
                  </a:cubicBezTo>
                  <a:cubicBezTo>
                    <a:pt x="225" y="34981"/>
                    <a:pt x="297" y="35005"/>
                    <a:pt x="367" y="35005"/>
                  </a:cubicBezTo>
                  <a:cubicBezTo>
                    <a:pt x="456" y="35005"/>
                    <a:pt x="543" y="34966"/>
                    <a:pt x="596" y="34886"/>
                  </a:cubicBezTo>
                  <a:lnTo>
                    <a:pt x="293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20"/>
            <p:cNvSpPr/>
            <p:nvPr/>
          </p:nvSpPr>
          <p:spPr>
            <a:xfrm>
              <a:off x="1672306" y="3227784"/>
              <a:ext cx="587149" cy="1915717"/>
            </a:xfrm>
            <a:custGeom>
              <a:rect b="b" l="l" r="r" t="t"/>
              <a:pathLst>
                <a:path extrusionOk="0" h="37763" w="11574">
                  <a:moveTo>
                    <a:pt x="11574" y="1"/>
                  </a:moveTo>
                  <a:lnTo>
                    <a:pt x="72" y="37160"/>
                  </a:lnTo>
                  <a:cubicBezTo>
                    <a:pt x="1" y="37410"/>
                    <a:pt x="132" y="37672"/>
                    <a:pt x="382" y="37744"/>
                  </a:cubicBezTo>
                  <a:cubicBezTo>
                    <a:pt x="423" y="37756"/>
                    <a:pt x="466" y="37762"/>
                    <a:pt x="508" y="37762"/>
                  </a:cubicBezTo>
                  <a:cubicBezTo>
                    <a:pt x="706" y="37762"/>
                    <a:pt x="894" y="37631"/>
                    <a:pt x="953" y="37434"/>
                  </a:cubicBezTo>
                  <a:lnTo>
                    <a:pt x="115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20"/>
            <p:cNvSpPr/>
            <p:nvPr/>
          </p:nvSpPr>
          <p:spPr>
            <a:xfrm>
              <a:off x="4654771" y="637795"/>
              <a:ext cx="372713" cy="283479"/>
            </a:xfrm>
            <a:custGeom>
              <a:rect b="b" l="l" r="r" t="t"/>
              <a:pathLst>
                <a:path extrusionOk="0" h="5588" w="7347">
                  <a:moveTo>
                    <a:pt x="7007" y="0"/>
                  </a:moveTo>
                  <a:cubicBezTo>
                    <a:pt x="6938" y="0"/>
                    <a:pt x="6868" y="21"/>
                    <a:pt x="6811" y="63"/>
                  </a:cubicBezTo>
                  <a:lnTo>
                    <a:pt x="1" y="5587"/>
                  </a:lnTo>
                  <a:lnTo>
                    <a:pt x="7180" y="563"/>
                  </a:lnTo>
                  <a:lnTo>
                    <a:pt x="7204" y="539"/>
                  </a:lnTo>
                  <a:cubicBezTo>
                    <a:pt x="7335" y="444"/>
                    <a:pt x="7347" y="241"/>
                    <a:pt x="7240" y="110"/>
                  </a:cubicBezTo>
                  <a:cubicBezTo>
                    <a:pt x="7186" y="36"/>
                    <a:pt x="7098" y="0"/>
                    <a:pt x="7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20"/>
            <p:cNvSpPr/>
            <p:nvPr/>
          </p:nvSpPr>
          <p:spPr>
            <a:xfrm>
              <a:off x="2813235" y="8713"/>
              <a:ext cx="554530" cy="1558223"/>
            </a:xfrm>
            <a:custGeom>
              <a:rect b="b" l="l" r="r" t="t"/>
              <a:pathLst>
                <a:path extrusionOk="0" h="30716" w="10931">
                  <a:moveTo>
                    <a:pt x="10633" y="1"/>
                  </a:moveTo>
                  <a:cubicBezTo>
                    <a:pt x="10497" y="1"/>
                    <a:pt x="10373" y="73"/>
                    <a:pt x="10323" y="212"/>
                  </a:cubicBezTo>
                  <a:lnTo>
                    <a:pt x="1" y="30716"/>
                  </a:lnTo>
                  <a:lnTo>
                    <a:pt x="10895" y="403"/>
                  </a:lnTo>
                  <a:cubicBezTo>
                    <a:pt x="10931" y="236"/>
                    <a:pt x="10859" y="57"/>
                    <a:pt x="10716" y="10"/>
                  </a:cubicBezTo>
                  <a:cubicBezTo>
                    <a:pt x="10688" y="4"/>
                    <a:pt x="10660" y="1"/>
                    <a:pt x="106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20"/>
            <p:cNvSpPr/>
            <p:nvPr/>
          </p:nvSpPr>
          <p:spPr>
            <a:xfrm>
              <a:off x="2601850" y="89"/>
              <a:ext cx="468136" cy="1957062"/>
            </a:xfrm>
            <a:custGeom>
              <a:rect b="b" l="l" r="r" t="t"/>
              <a:pathLst>
                <a:path extrusionOk="0" h="38578" w="9228">
                  <a:moveTo>
                    <a:pt x="8708" y="0"/>
                  </a:moveTo>
                  <a:cubicBezTo>
                    <a:pt x="8508" y="0"/>
                    <a:pt x="8326" y="144"/>
                    <a:pt x="8275" y="358"/>
                  </a:cubicBezTo>
                  <a:lnTo>
                    <a:pt x="0" y="38577"/>
                  </a:lnTo>
                  <a:lnTo>
                    <a:pt x="0" y="38577"/>
                  </a:lnTo>
                  <a:lnTo>
                    <a:pt x="9168" y="573"/>
                  </a:lnTo>
                  <a:cubicBezTo>
                    <a:pt x="9228" y="311"/>
                    <a:pt x="9049" y="84"/>
                    <a:pt x="8811" y="13"/>
                  </a:cubicBezTo>
                  <a:cubicBezTo>
                    <a:pt x="8777" y="4"/>
                    <a:pt x="8742" y="0"/>
                    <a:pt x="8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20"/>
            <p:cNvSpPr/>
            <p:nvPr/>
          </p:nvSpPr>
          <p:spPr>
            <a:xfrm>
              <a:off x="1467567" y="241"/>
              <a:ext cx="680137" cy="1746076"/>
            </a:xfrm>
            <a:custGeom>
              <a:rect b="b" l="l" r="r" t="t"/>
              <a:pathLst>
                <a:path extrusionOk="0" h="34419" w="13407">
                  <a:moveTo>
                    <a:pt x="513" y="1"/>
                  </a:moveTo>
                  <a:cubicBezTo>
                    <a:pt x="456" y="1"/>
                    <a:pt x="399" y="11"/>
                    <a:pt x="346" y="34"/>
                  </a:cubicBezTo>
                  <a:cubicBezTo>
                    <a:pt x="120" y="117"/>
                    <a:pt x="1" y="391"/>
                    <a:pt x="96" y="629"/>
                  </a:cubicBezTo>
                  <a:lnTo>
                    <a:pt x="13407" y="34419"/>
                  </a:lnTo>
                  <a:lnTo>
                    <a:pt x="953" y="296"/>
                  </a:lnTo>
                  <a:cubicBezTo>
                    <a:pt x="889" y="113"/>
                    <a:pt x="700" y="1"/>
                    <a:pt x="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20"/>
            <p:cNvSpPr/>
            <p:nvPr/>
          </p:nvSpPr>
          <p:spPr>
            <a:xfrm>
              <a:off x="2790306" y="3321428"/>
              <a:ext cx="1002070" cy="1801676"/>
            </a:xfrm>
            <a:custGeom>
              <a:rect b="b" l="l" r="r" t="t"/>
              <a:pathLst>
                <a:path extrusionOk="0" h="35515" w="19753">
                  <a:moveTo>
                    <a:pt x="0" y="0"/>
                  </a:moveTo>
                  <a:lnTo>
                    <a:pt x="19598" y="35481"/>
                  </a:lnTo>
                  <a:cubicBezTo>
                    <a:pt x="19615" y="35498"/>
                    <a:pt x="19649" y="35515"/>
                    <a:pt x="19677" y="35515"/>
                  </a:cubicBezTo>
                  <a:cubicBezTo>
                    <a:pt x="19688" y="35515"/>
                    <a:pt x="19698" y="35512"/>
                    <a:pt x="19705" y="35505"/>
                  </a:cubicBezTo>
                  <a:cubicBezTo>
                    <a:pt x="19741" y="35493"/>
                    <a:pt x="19753" y="35433"/>
                    <a:pt x="19741" y="3541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20"/>
            <p:cNvSpPr/>
            <p:nvPr/>
          </p:nvSpPr>
          <p:spPr>
            <a:xfrm>
              <a:off x="3216727" y="869573"/>
              <a:ext cx="1810807" cy="1183582"/>
            </a:xfrm>
            <a:custGeom>
              <a:rect b="b" l="l" r="r" t="t"/>
              <a:pathLst>
                <a:path extrusionOk="0" h="23331" w="35695">
                  <a:moveTo>
                    <a:pt x="35359" y="1"/>
                  </a:moveTo>
                  <a:cubicBezTo>
                    <a:pt x="35302" y="1"/>
                    <a:pt x="35244" y="18"/>
                    <a:pt x="35195" y="54"/>
                  </a:cubicBezTo>
                  <a:lnTo>
                    <a:pt x="0" y="23330"/>
                  </a:lnTo>
                  <a:lnTo>
                    <a:pt x="35516" y="554"/>
                  </a:lnTo>
                  <a:cubicBezTo>
                    <a:pt x="35647" y="470"/>
                    <a:pt x="35695" y="280"/>
                    <a:pt x="35600" y="137"/>
                  </a:cubicBezTo>
                  <a:cubicBezTo>
                    <a:pt x="35548" y="48"/>
                    <a:pt x="35454" y="1"/>
                    <a:pt x="353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20"/>
            <p:cNvSpPr/>
            <p:nvPr/>
          </p:nvSpPr>
          <p:spPr>
            <a:xfrm>
              <a:off x="2917735" y="8205"/>
              <a:ext cx="1964874" cy="2057051"/>
            </a:xfrm>
            <a:custGeom>
              <a:rect b="b" l="l" r="r" t="t"/>
              <a:pathLst>
                <a:path extrusionOk="0" h="40549" w="38732">
                  <a:moveTo>
                    <a:pt x="38409" y="1"/>
                  </a:moveTo>
                  <a:cubicBezTo>
                    <a:pt x="38324" y="1"/>
                    <a:pt x="38237" y="38"/>
                    <a:pt x="38172" y="103"/>
                  </a:cubicBezTo>
                  <a:lnTo>
                    <a:pt x="0" y="40548"/>
                  </a:lnTo>
                  <a:lnTo>
                    <a:pt x="38612" y="520"/>
                  </a:lnTo>
                  <a:cubicBezTo>
                    <a:pt x="38731" y="389"/>
                    <a:pt x="38731" y="198"/>
                    <a:pt x="38601" y="79"/>
                  </a:cubicBezTo>
                  <a:cubicBezTo>
                    <a:pt x="38547" y="26"/>
                    <a:pt x="38479" y="1"/>
                    <a:pt x="384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20"/>
            <p:cNvSpPr/>
            <p:nvPr/>
          </p:nvSpPr>
          <p:spPr>
            <a:xfrm>
              <a:off x="1319593" y="8003"/>
              <a:ext cx="505017" cy="1103530"/>
            </a:xfrm>
            <a:custGeom>
              <a:rect b="b" l="l" r="r" t="t"/>
              <a:pathLst>
                <a:path extrusionOk="0" h="21753" w="9955">
                  <a:moveTo>
                    <a:pt x="354" y="1"/>
                  </a:moveTo>
                  <a:cubicBezTo>
                    <a:pt x="311" y="1"/>
                    <a:pt x="267" y="12"/>
                    <a:pt x="227" y="36"/>
                  </a:cubicBezTo>
                  <a:cubicBezTo>
                    <a:pt x="72" y="119"/>
                    <a:pt x="1" y="298"/>
                    <a:pt x="72" y="440"/>
                  </a:cubicBezTo>
                  <a:lnTo>
                    <a:pt x="9954" y="21753"/>
                  </a:lnTo>
                  <a:lnTo>
                    <a:pt x="632" y="190"/>
                  </a:lnTo>
                  <a:cubicBezTo>
                    <a:pt x="572" y="71"/>
                    <a:pt x="464" y="1"/>
                    <a:pt x="3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20"/>
            <p:cNvSpPr/>
            <p:nvPr/>
          </p:nvSpPr>
          <p:spPr>
            <a:xfrm>
              <a:off x="4004283" y="4009356"/>
              <a:ext cx="1022666" cy="969501"/>
            </a:xfrm>
            <a:custGeom>
              <a:rect b="b" l="l" r="r" t="t"/>
              <a:pathLst>
                <a:path extrusionOk="0" h="19111" w="20159">
                  <a:moveTo>
                    <a:pt x="1" y="1"/>
                  </a:moveTo>
                  <a:lnTo>
                    <a:pt x="19598" y="19027"/>
                  </a:lnTo>
                  <a:cubicBezTo>
                    <a:pt x="19666" y="19083"/>
                    <a:pt x="19745" y="19110"/>
                    <a:pt x="19820" y="19110"/>
                  </a:cubicBezTo>
                  <a:cubicBezTo>
                    <a:pt x="19904" y="19110"/>
                    <a:pt x="19983" y="19077"/>
                    <a:pt x="20039" y="19015"/>
                  </a:cubicBezTo>
                  <a:cubicBezTo>
                    <a:pt x="20158" y="18896"/>
                    <a:pt x="20134" y="18705"/>
                    <a:pt x="20015" y="1858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20"/>
            <p:cNvSpPr/>
            <p:nvPr/>
          </p:nvSpPr>
          <p:spPr>
            <a:xfrm>
              <a:off x="3243258" y="3951982"/>
              <a:ext cx="675368" cy="1190785"/>
            </a:xfrm>
            <a:custGeom>
              <a:rect b="b" l="l" r="r" t="t"/>
              <a:pathLst>
                <a:path extrusionOk="0" h="23473" w="13313">
                  <a:moveTo>
                    <a:pt x="1" y="0"/>
                  </a:moveTo>
                  <a:lnTo>
                    <a:pt x="12383" y="23230"/>
                  </a:lnTo>
                  <a:cubicBezTo>
                    <a:pt x="12471" y="23388"/>
                    <a:pt x="12627" y="23473"/>
                    <a:pt x="12788" y="23473"/>
                  </a:cubicBezTo>
                  <a:cubicBezTo>
                    <a:pt x="12869" y="23473"/>
                    <a:pt x="12951" y="23452"/>
                    <a:pt x="13026" y="23408"/>
                  </a:cubicBezTo>
                  <a:cubicBezTo>
                    <a:pt x="13229" y="23277"/>
                    <a:pt x="13312" y="23003"/>
                    <a:pt x="13193" y="227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20"/>
            <p:cNvSpPr/>
            <p:nvPr/>
          </p:nvSpPr>
          <p:spPr>
            <a:xfrm>
              <a:off x="1543811" y="4508878"/>
              <a:ext cx="228843" cy="622660"/>
            </a:xfrm>
            <a:custGeom>
              <a:rect b="b" l="l" r="r" t="t"/>
              <a:pathLst>
                <a:path extrusionOk="0" h="12274" w="4511">
                  <a:moveTo>
                    <a:pt x="45" y="11954"/>
                  </a:moveTo>
                  <a:cubicBezTo>
                    <a:pt x="45" y="11958"/>
                    <a:pt x="44" y="11961"/>
                    <a:pt x="43" y="11962"/>
                  </a:cubicBezTo>
                  <a:lnTo>
                    <a:pt x="43" y="11962"/>
                  </a:lnTo>
                  <a:cubicBezTo>
                    <a:pt x="43" y="11959"/>
                    <a:pt x="44" y="11957"/>
                    <a:pt x="45" y="11954"/>
                  </a:cubicBezTo>
                  <a:close/>
                  <a:moveTo>
                    <a:pt x="4510" y="0"/>
                  </a:moveTo>
                  <a:lnTo>
                    <a:pt x="45" y="11954"/>
                  </a:lnTo>
                  <a:cubicBezTo>
                    <a:pt x="45" y="11954"/>
                    <a:pt x="45" y="11954"/>
                    <a:pt x="45" y="11954"/>
                  </a:cubicBezTo>
                  <a:lnTo>
                    <a:pt x="45" y="11954"/>
                  </a:lnTo>
                  <a:cubicBezTo>
                    <a:pt x="45" y="11954"/>
                    <a:pt x="45" y="11954"/>
                    <a:pt x="45" y="11954"/>
                  </a:cubicBezTo>
                  <a:lnTo>
                    <a:pt x="45" y="11954"/>
                  </a:lnTo>
                  <a:cubicBezTo>
                    <a:pt x="39" y="11960"/>
                    <a:pt x="39" y="11963"/>
                    <a:pt x="41" y="11963"/>
                  </a:cubicBezTo>
                  <a:cubicBezTo>
                    <a:pt x="41" y="11963"/>
                    <a:pt x="42" y="11963"/>
                    <a:pt x="43" y="11962"/>
                  </a:cubicBezTo>
                  <a:lnTo>
                    <a:pt x="43" y="11962"/>
                  </a:lnTo>
                  <a:cubicBezTo>
                    <a:pt x="0" y="12090"/>
                    <a:pt x="60" y="12217"/>
                    <a:pt x="200" y="12263"/>
                  </a:cubicBezTo>
                  <a:cubicBezTo>
                    <a:pt x="223" y="12270"/>
                    <a:pt x="246" y="12274"/>
                    <a:pt x="269" y="12274"/>
                  </a:cubicBezTo>
                  <a:cubicBezTo>
                    <a:pt x="362" y="12274"/>
                    <a:pt x="445" y="12216"/>
                    <a:pt x="474" y="12121"/>
                  </a:cubicBezTo>
                  <a:lnTo>
                    <a:pt x="45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20"/>
            <p:cNvSpPr/>
            <p:nvPr/>
          </p:nvSpPr>
          <p:spPr>
            <a:xfrm>
              <a:off x="3098327" y="2669112"/>
              <a:ext cx="1937074" cy="399296"/>
            </a:xfrm>
            <a:custGeom>
              <a:rect b="b" l="l" r="r" t="t"/>
              <a:pathLst>
                <a:path extrusionOk="0" h="7871" w="38184">
                  <a:moveTo>
                    <a:pt x="0" y="1"/>
                  </a:moveTo>
                  <a:lnTo>
                    <a:pt x="37600" y="7859"/>
                  </a:lnTo>
                  <a:cubicBezTo>
                    <a:pt x="37635" y="7867"/>
                    <a:pt x="37669" y="7871"/>
                    <a:pt x="37702" y="7871"/>
                  </a:cubicBezTo>
                  <a:cubicBezTo>
                    <a:pt x="37912" y="7871"/>
                    <a:pt x="38095" y="7717"/>
                    <a:pt x="38136" y="7502"/>
                  </a:cubicBezTo>
                  <a:cubicBezTo>
                    <a:pt x="38184" y="7252"/>
                    <a:pt x="38017" y="7013"/>
                    <a:pt x="37767" y="6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20"/>
            <p:cNvSpPr/>
            <p:nvPr/>
          </p:nvSpPr>
          <p:spPr>
            <a:xfrm>
              <a:off x="4305101" y="2771178"/>
              <a:ext cx="721228" cy="101714"/>
            </a:xfrm>
            <a:custGeom>
              <a:rect b="b" l="l" r="r" t="t"/>
              <a:pathLst>
                <a:path extrusionOk="0" h="2005" w="14217">
                  <a:moveTo>
                    <a:pt x="0" y="1"/>
                  </a:moveTo>
                  <a:lnTo>
                    <a:pt x="13847" y="2001"/>
                  </a:lnTo>
                  <a:cubicBezTo>
                    <a:pt x="13863" y="2003"/>
                    <a:pt x="13879" y="2004"/>
                    <a:pt x="13895" y="2004"/>
                  </a:cubicBezTo>
                  <a:cubicBezTo>
                    <a:pt x="14061" y="2004"/>
                    <a:pt x="14181" y="1891"/>
                    <a:pt x="14192" y="1727"/>
                  </a:cubicBezTo>
                  <a:cubicBezTo>
                    <a:pt x="14216" y="1561"/>
                    <a:pt x="14085" y="1406"/>
                    <a:pt x="13930" y="139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20"/>
            <p:cNvSpPr/>
            <p:nvPr/>
          </p:nvSpPr>
          <p:spPr>
            <a:xfrm>
              <a:off x="2751042" y="3714015"/>
              <a:ext cx="364850" cy="1420694"/>
            </a:xfrm>
            <a:custGeom>
              <a:rect b="b" l="l" r="r" t="t"/>
              <a:pathLst>
                <a:path extrusionOk="0" h="28005" w="7192">
                  <a:moveTo>
                    <a:pt x="0" y="0"/>
                  </a:moveTo>
                  <a:lnTo>
                    <a:pt x="6549" y="27766"/>
                  </a:lnTo>
                  <a:cubicBezTo>
                    <a:pt x="6588" y="27913"/>
                    <a:pt x="6709" y="28004"/>
                    <a:pt x="6837" y="28004"/>
                  </a:cubicBezTo>
                  <a:cubicBezTo>
                    <a:pt x="6864" y="28004"/>
                    <a:pt x="6891" y="28000"/>
                    <a:pt x="6918" y="27992"/>
                  </a:cubicBezTo>
                  <a:cubicBezTo>
                    <a:pt x="7085" y="27944"/>
                    <a:pt x="7192" y="27790"/>
                    <a:pt x="7144" y="276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20"/>
            <p:cNvSpPr/>
            <p:nvPr/>
          </p:nvSpPr>
          <p:spPr>
            <a:xfrm>
              <a:off x="-103385" y="3483911"/>
              <a:ext cx="1576485" cy="1495165"/>
            </a:xfrm>
            <a:custGeom>
              <a:rect b="b" l="l" r="r" t="t"/>
              <a:pathLst>
                <a:path extrusionOk="0" h="29473" w="31076">
                  <a:moveTo>
                    <a:pt x="31076" y="0"/>
                  </a:moveTo>
                  <a:lnTo>
                    <a:pt x="131" y="28944"/>
                  </a:lnTo>
                  <a:cubicBezTo>
                    <a:pt x="12" y="29063"/>
                    <a:pt x="0" y="29254"/>
                    <a:pt x="119" y="29373"/>
                  </a:cubicBezTo>
                  <a:cubicBezTo>
                    <a:pt x="180" y="29440"/>
                    <a:pt x="260" y="29473"/>
                    <a:pt x="339" y="29473"/>
                  </a:cubicBezTo>
                  <a:cubicBezTo>
                    <a:pt x="415" y="29473"/>
                    <a:pt x="490" y="29443"/>
                    <a:pt x="548" y="29385"/>
                  </a:cubicBezTo>
                  <a:lnTo>
                    <a:pt x="310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9" name="Google Shape;8249;p20"/>
          <p:cNvSpPr txBox="1"/>
          <p:nvPr>
            <p:ph type="title"/>
          </p:nvPr>
        </p:nvSpPr>
        <p:spPr>
          <a:xfrm>
            <a:off x="2706000" y="2314579"/>
            <a:ext cx="37320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250" name="Google Shape;8250;p20"/>
          <p:cNvSpPr txBox="1"/>
          <p:nvPr>
            <p:ph hasCustomPrompt="1" idx="2" type="title"/>
          </p:nvPr>
        </p:nvSpPr>
        <p:spPr>
          <a:xfrm>
            <a:off x="3484800" y="1332909"/>
            <a:ext cx="2174400" cy="114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251" name="Google Shape;8251;p20"/>
          <p:cNvSpPr txBox="1"/>
          <p:nvPr>
            <p:ph idx="1" type="subTitle"/>
          </p:nvPr>
        </p:nvSpPr>
        <p:spPr>
          <a:xfrm>
            <a:off x="3193975" y="2871387"/>
            <a:ext cx="2755800" cy="59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 algn="ctr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6">
  <p:cSld name="CUSTOM_18">
    <p:bg>
      <p:bgPr>
        <a:solidFill>
          <a:schemeClr val="accent3"/>
        </a:solidFill>
      </p:bgPr>
    </p:bg>
    <p:spTree>
      <p:nvGrpSpPr>
        <p:cNvPr id="8252" name="Shape 8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53" name="Google Shape;8253;p21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8254" name="Google Shape;8254;p21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55" name="Google Shape;8255;p21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8256" name="Google Shape;8256;p21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7" name="Google Shape;8257;p21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8" name="Google Shape;8258;p21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9" name="Google Shape;8259;p21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0" name="Google Shape;8260;p21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1" name="Google Shape;8261;p21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2" name="Google Shape;8262;p21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3" name="Google Shape;8263;p21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4" name="Google Shape;8264;p21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5" name="Google Shape;8265;p21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6" name="Google Shape;8266;p21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7" name="Google Shape;8267;p21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268" name="Google Shape;8268;p21"/>
          <p:cNvSpPr txBox="1"/>
          <p:nvPr>
            <p:ph type="title"/>
          </p:nvPr>
        </p:nvSpPr>
        <p:spPr>
          <a:xfrm>
            <a:off x="2553600" y="1922250"/>
            <a:ext cx="3258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269" name="Google Shape;8269;p21"/>
          <p:cNvSpPr txBox="1"/>
          <p:nvPr>
            <p:ph hasCustomPrompt="1" idx="2" type="title"/>
          </p:nvPr>
        </p:nvSpPr>
        <p:spPr>
          <a:xfrm>
            <a:off x="894600" y="1966150"/>
            <a:ext cx="1671000" cy="114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270" name="Google Shape;8270;p21"/>
          <p:cNvSpPr txBox="1"/>
          <p:nvPr>
            <p:ph idx="1" type="subTitle"/>
          </p:nvPr>
        </p:nvSpPr>
        <p:spPr>
          <a:xfrm>
            <a:off x="2553600" y="2487828"/>
            <a:ext cx="2755800" cy="59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7">
  <p:cSld name="CUSTOM_25">
    <p:bg>
      <p:bgPr>
        <a:solidFill>
          <a:schemeClr val="accent3"/>
        </a:solidFill>
      </p:bgPr>
    </p:bg>
    <p:spTree>
      <p:nvGrpSpPr>
        <p:cNvPr id="8271" name="Shape 8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72" name="Google Shape;8272;p22"/>
          <p:cNvGrpSpPr/>
          <p:nvPr/>
        </p:nvGrpSpPr>
        <p:grpSpPr>
          <a:xfrm>
            <a:off x="-133355" y="25"/>
            <a:ext cx="9305870" cy="5143513"/>
            <a:chOff x="-113074" y="-12"/>
            <a:chExt cx="5148476" cy="5143513"/>
          </a:xfrm>
        </p:grpSpPr>
        <p:sp>
          <p:nvSpPr>
            <p:cNvPr id="8273" name="Google Shape;8273;p22"/>
            <p:cNvSpPr/>
            <p:nvPr/>
          </p:nvSpPr>
          <p:spPr>
            <a:xfrm>
              <a:off x="-96740" y="12213"/>
              <a:ext cx="2138828" cy="2117064"/>
            </a:xfrm>
            <a:custGeom>
              <a:rect b="b" l="l" r="r" t="t"/>
              <a:pathLst>
                <a:path extrusionOk="0" h="41732" w="42161">
                  <a:moveTo>
                    <a:pt x="417" y="0"/>
                  </a:moveTo>
                  <a:lnTo>
                    <a:pt x="0" y="453"/>
                  </a:lnTo>
                  <a:lnTo>
                    <a:pt x="42160" y="41732"/>
                  </a:lnTo>
                  <a:lnTo>
                    <a:pt x="417" y="0"/>
                  </a:lnTo>
                  <a:close/>
                </a:path>
              </a:pathLst>
            </a:custGeom>
            <a:solidFill>
              <a:srgbClr val="EEC1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22"/>
            <p:cNvSpPr/>
            <p:nvPr/>
          </p:nvSpPr>
          <p:spPr>
            <a:xfrm>
              <a:off x="3048817" y="12822"/>
              <a:ext cx="1972078" cy="1992624"/>
            </a:xfrm>
            <a:custGeom>
              <a:rect b="b" l="l" r="r" t="t"/>
              <a:pathLst>
                <a:path extrusionOk="0" h="39279" w="38874">
                  <a:moveTo>
                    <a:pt x="38433" y="0"/>
                  </a:moveTo>
                  <a:lnTo>
                    <a:pt x="0" y="39279"/>
                  </a:lnTo>
                  <a:lnTo>
                    <a:pt x="38874" y="429"/>
                  </a:lnTo>
                  <a:lnTo>
                    <a:pt x="384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22"/>
            <p:cNvSpPr/>
            <p:nvPr/>
          </p:nvSpPr>
          <p:spPr>
            <a:xfrm>
              <a:off x="-96740" y="3061090"/>
              <a:ext cx="2091699" cy="2069378"/>
            </a:xfrm>
            <a:custGeom>
              <a:rect b="b" l="l" r="r" t="t"/>
              <a:pathLst>
                <a:path extrusionOk="0" h="40792" w="41232">
                  <a:moveTo>
                    <a:pt x="41232" y="1"/>
                  </a:moveTo>
                  <a:lnTo>
                    <a:pt x="0" y="40363"/>
                  </a:lnTo>
                  <a:lnTo>
                    <a:pt x="417" y="40792"/>
                  </a:lnTo>
                  <a:lnTo>
                    <a:pt x="4123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22"/>
            <p:cNvSpPr/>
            <p:nvPr/>
          </p:nvSpPr>
          <p:spPr>
            <a:xfrm>
              <a:off x="3605661" y="3700116"/>
              <a:ext cx="1415215" cy="1430332"/>
            </a:xfrm>
            <a:custGeom>
              <a:rect b="b" l="l" r="r" t="t"/>
              <a:pathLst>
                <a:path extrusionOk="0" h="28195" w="27897">
                  <a:moveTo>
                    <a:pt x="1" y="1"/>
                  </a:moveTo>
                  <a:lnTo>
                    <a:pt x="27456" y="28195"/>
                  </a:lnTo>
                  <a:lnTo>
                    <a:pt x="27897" y="2776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C1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22"/>
            <p:cNvSpPr/>
            <p:nvPr/>
          </p:nvSpPr>
          <p:spPr>
            <a:xfrm>
              <a:off x="3164781" y="12822"/>
              <a:ext cx="1592161" cy="1795132"/>
            </a:xfrm>
            <a:custGeom>
              <a:rect b="b" l="l" r="r" t="t"/>
              <a:pathLst>
                <a:path extrusionOk="0" h="35386" w="31385">
                  <a:moveTo>
                    <a:pt x="30933" y="0"/>
                  </a:moveTo>
                  <a:lnTo>
                    <a:pt x="0" y="35385"/>
                  </a:lnTo>
                  <a:lnTo>
                    <a:pt x="31385" y="429"/>
                  </a:lnTo>
                  <a:lnTo>
                    <a:pt x="309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22"/>
            <p:cNvSpPr/>
            <p:nvPr/>
          </p:nvSpPr>
          <p:spPr>
            <a:xfrm>
              <a:off x="2987182" y="15815"/>
              <a:ext cx="917554" cy="1650805"/>
            </a:xfrm>
            <a:custGeom>
              <a:rect b="b" l="l" r="r" t="t"/>
              <a:pathLst>
                <a:path extrusionOk="0" h="32541" w="18087">
                  <a:moveTo>
                    <a:pt x="17562" y="1"/>
                  </a:moveTo>
                  <a:lnTo>
                    <a:pt x="1" y="32540"/>
                  </a:lnTo>
                  <a:lnTo>
                    <a:pt x="18086" y="298"/>
                  </a:lnTo>
                  <a:lnTo>
                    <a:pt x="175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22"/>
            <p:cNvSpPr/>
            <p:nvPr/>
          </p:nvSpPr>
          <p:spPr>
            <a:xfrm>
              <a:off x="4132930" y="13989"/>
              <a:ext cx="496545" cy="590802"/>
            </a:xfrm>
            <a:custGeom>
              <a:rect b="b" l="l" r="r" t="t"/>
              <a:pathLst>
                <a:path extrusionOk="0" h="11646" w="9788">
                  <a:moveTo>
                    <a:pt x="9323" y="1"/>
                  </a:moveTo>
                  <a:lnTo>
                    <a:pt x="1" y="11645"/>
                  </a:lnTo>
                  <a:lnTo>
                    <a:pt x="9788" y="382"/>
                  </a:lnTo>
                  <a:lnTo>
                    <a:pt x="932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22"/>
            <p:cNvSpPr/>
            <p:nvPr/>
          </p:nvSpPr>
          <p:spPr>
            <a:xfrm>
              <a:off x="2156710" y="21243"/>
              <a:ext cx="247715" cy="1871278"/>
            </a:xfrm>
            <a:custGeom>
              <a:rect b="b" l="l" r="r" t="t"/>
              <a:pathLst>
                <a:path extrusionOk="0" h="36887" w="4883">
                  <a:moveTo>
                    <a:pt x="620" y="1"/>
                  </a:moveTo>
                  <a:lnTo>
                    <a:pt x="1" y="96"/>
                  </a:lnTo>
                  <a:lnTo>
                    <a:pt x="4882" y="36886"/>
                  </a:lnTo>
                  <a:lnTo>
                    <a:pt x="6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22"/>
            <p:cNvSpPr/>
            <p:nvPr/>
          </p:nvSpPr>
          <p:spPr>
            <a:xfrm>
              <a:off x="1587133" y="18250"/>
              <a:ext cx="602875" cy="1696665"/>
            </a:xfrm>
            <a:custGeom>
              <a:rect b="b" l="l" r="r" t="t"/>
              <a:pathLst>
                <a:path extrusionOk="0" h="33445" w="11884">
                  <a:moveTo>
                    <a:pt x="561" y="0"/>
                  </a:moveTo>
                  <a:lnTo>
                    <a:pt x="1" y="215"/>
                  </a:lnTo>
                  <a:lnTo>
                    <a:pt x="11883" y="33445"/>
                  </a:lnTo>
                  <a:lnTo>
                    <a:pt x="5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22"/>
            <p:cNvSpPr/>
            <p:nvPr/>
          </p:nvSpPr>
          <p:spPr>
            <a:xfrm>
              <a:off x="1397511" y="17641"/>
              <a:ext cx="271253" cy="613732"/>
            </a:xfrm>
            <a:custGeom>
              <a:rect b="b" l="l" r="r" t="t"/>
              <a:pathLst>
                <a:path extrusionOk="0" h="12098" w="5347">
                  <a:moveTo>
                    <a:pt x="548" y="0"/>
                  </a:moveTo>
                  <a:lnTo>
                    <a:pt x="0" y="238"/>
                  </a:lnTo>
                  <a:lnTo>
                    <a:pt x="5346" y="12097"/>
                  </a:lnTo>
                  <a:lnTo>
                    <a:pt x="54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22"/>
            <p:cNvSpPr/>
            <p:nvPr/>
          </p:nvSpPr>
          <p:spPr>
            <a:xfrm>
              <a:off x="2798727" y="19467"/>
              <a:ext cx="483863" cy="1538438"/>
            </a:xfrm>
            <a:custGeom>
              <a:rect b="b" l="l" r="r" t="t"/>
              <a:pathLst>
                <a:path extrusionOk="0" h="30326" w="9538">
                  <a:moveTo>
                    <a:pt x="8954" y="0"/>
                  </a:moveTo>
                  <a:lnTo>
                    <a:pt x="1" y="30325"/>
                  </a:lnTo>
                  <a:lnTo>
                    <a:pt x="9538" y="167"/>
                  </a:lnTo>
                  <a:lnTo>
                    <a:pt x="89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22"/>
            <p:cNvSpPr/>
            <p:nvPr/>
          </p:nvSpPr>
          <p:spPr>
            <a:xfrm>
              <a:off x="-96131" y="409619"/>
              <a:ext cx="1769767" cy="1481062"/>
            </a:xfrm>
            <a:custGeom>
              <a:rect b="b" l="l" r="r" t="t"/>
              <a:pathLst>
                <a:path extrusionOk="0" h="29195" w="34886">
                  <a:moveTo>
                    <a:pt x="393" y="0"/>
                  </a:moveTo>
                  <a:lnTo>
                    <a:pt x="0" y="453"/>
                  </a:lnTo>
                  <a:lnTo>
                    <a:pt x="34886" y="29195"/>
                  </a:lnTo>
                  <a:lnTo>
                    <a:pt x="34886" y="29195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22"/>
            <p:cNvSpPr/>
            <p:nvPr/>
          </p:nvSpPr>
          <p:spPr>
            <a:xfrm>
              <a:off x="-90703" y="1793337"/>
              <a:ext cx="1896643" cy="575075"/>
            </a:xfrm>
            <a:custGeom>
              <a:rect b="b" l="l" r="r" t="t"/>
              <a:pathLst>
                <a:path extrusionOk="0" h="11336" w="37387">
                  <a:moveTo>
                    <a:pt x="179" y="1"/>
                  </a:moveTo>
                  <a:lnTo>
                    <a:pt x="0" y="584"/>
                  </a:lnTo>
                  <a:lnTo>
                    <a:pt x="37386" y="11335"/>
                  </a:lnTo>
                  <a:lnTo>
                    <a:pt x="37386" y="11335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22"/>
            <p:cNvSpPr/>
            <p:nvPr/>
          </p:nvSpPr>
          <p:spPr>
            <a:xfrm>
              <a:off x="4111827" y="4764346"/>
              <a:ext cx="279674" cy="364241"/>
            </a:xfrm>
            <a:custGeom>
              <a:rect b="b" l="l" r="r" t="t"/>
              <a:pathLst>
                <a:path extrusionOk="0" h="7180" w="5513">
                  <a:moveTo>
                    <a:pt x="0" y="0"/>
                  </a:moveTo>
                  <a:lnTo>
                    <a:pt x="5025" y="7180"/>
                  </a:lnTo>
                  <a:lnTo>
                    <a:pt x="5513" y="68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22"/>
            <p:cNvSpPr/>
            <p:nvPr/>
          </p:nvSpPr>
          <p:spPr>
            <a:xfrm>
              <a:off x="3466767" y="2922196"/>
              <a:ext cx="1548077" cy="553312"/>
            </a:xfrm>
            <a:custGeom>
              <a:rect b="b" l="l" r="r" t="t"/>
              <a:pathLst>
                <a:path extrusionOk="0" h="10907" w="30516">
                  <a:moveTo>
                    <a:pt x="0" y="0"/>
                  </a:moveTo>
                  <a:lnTo>
                    <a:pt x="30314" y="10906"/>
                  </a:lnTo>
                  <a:lnTo>
                    <a:pt x="30516" y="10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22"/>
            <p:cNvSpPr/>
            <p:nvPr/>
          </p:nvSpPr>
          <p:spPr>
            <a:xfrm>
              <a:off x="3075956" y="2712028"/>
              <a:ext cx="1937125" cy="456671"/>
            </a:xfrm>
            <a:custGeom>
              <a:rect b="b" l="l" r="r" t="t"/>
              <a:pathLst>
                <a:path extrusionOk="0" h="9002" w="38185">
                  <a:moveTo>
                    <a:pt x="1" y="0"/>
                  </a:moveTo>
                  <a:lnTo>
                    <a:pt x="38053" y="9001"/>
                  </a:lnTo>
                  <a:lnTo>
                    <a:pt x="38184" y="84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22"/>
            <p:cNvSpPr/>
            <p:nvPr/>
          </p:nvSpPr>
          <p:spPr>
            <a:xfrm>
              <a:off x="3287392" y="1590424"/>
              <a:ext cx="1728067" cy="668063"/>
            </a:xfrm>
            <a:custGeom>
              <a:rect b="b" l="l" r="r" t="t"/>
              <a:pathLst>
                <a:path extrusionOk="0" h="13169" w="34064">
                  <a:moveTo>
                    <a:pt x="33838" y="0"/>
                  </a:moveTo>
                  <a:lnTo>
                    <a:pt x="0" y="13168"/>
                  </a:lnTo>
                  <a:lnTo>
                    <a:pt x="34064" y="560"/>
                  </a:lnTo>
                  <a:lnTo>
                    <a:pt x="338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22"/>
            <p:cNvSpPr/>
            <p:nvPr/>
          </p:nvSpPr>
          <p:spPr>
            <a:xfrm>
              <a:off x="-93747" y="2899825"/>
              <a:ext cx="1805430" cy="1011759"/>
            </a:xfrm>
            <a:custGeom>
              <a:rect b="b" l="l" r="r" t="t"/>
              <a:pathLst>
                <a:path extrusionOk="0" h="19944" w="35589">
                  <a:moveTo>
                    <a:pt x="35589" y="1"/>
                  </a:moveTo>
                  <a:lnTo>
                    <a:pt x="1" y="19408"/>
                  </a:lnTo>
                  <a:lnTo>
                    <a:pt x="299" y="19944"/>
                  </a:lnTo>
                  <a:lnTo>
                    <a:pt x="355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22"/>
            <p:cNvSpPr/>
            <p:nvPr/>
          </p:nvSpPr>
          <p:spPr>
            <a:xfrm>
              <a:off x="2980537" y="3326856"/>
              <a:ext cx="1180893" cy="1801169"/>
            </a:xfrm>
            <a:custGeom>
              <a:rect b="b" l="l" r="r" t="t"/>
              <a:pathLst>
                <a:path extrusionOk="0" h="35505" w="23278">
                  <a:moveTo>
                    <a:pt x="1" y="1"/>
                  </a:moveTo>
                  <a:lnTo>
                    <a:pt x="22777" y="35505"/>
                  </a:lnTo>
                  <a:lnTo>
                    <a:pt x="23277" y="351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22"/>
            <p:cNvSpPr/>
            <p:nvPr/>
          </p:nvSpPr>
          <p:spPr>
            <a:xfrm>
              <a:off x="2967854" y="3028472"/>
              <a:ext cx="2053043" cy="1957620"/>
            </a:xfrm>
            <a:custGeom>
              <a:rect b="b" l="l" r="r" t="t"/>
              <a:pathLst>
                <a:path extrusionOk="0" h="38589" w="40470">
                  <a:moveTo>
                    <a:pt x="1" y="1"/>
                  </a:moveTo>
                  <a:lnTo>
                    <a:pt x="40029" y="38589"/>
                  </a:lnTo>
                  <a:lnTo>
                    <a:pt x="40470" y="381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22"/>
            <p:cNvSpPr/>
            <p:nvPr/>
          </p:nvSpPr>
          <p:spPr>
            <a:xfrm>
              <a:off x="3922154" y="1433369"/>
              <a:ext cx="1093891" cy="501365"/>
            </a:xfrm>
            <a:custGeom>
              <a:rect b="b" l="l" r="r" t="t"/>
              <a:pathLst>
                <a:path extrusionOk="0" h="9883" w="21563">
                  <a:moveTo>
                    <a:pt x="21313" y="1"/>
                  </a:moveTo>
                  <a:lnTo>
                    <a:pt x="1" y="9883"/>
                  </a:lnTo>
                  <a:lnTo>
                    <a:pt x="21563" y="548"/>
                  </a:lnTo>
                  <a:lnTo>
                    <a:pt x="213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22"/>
            <p:cNvSpPr/>
            <p:nvPr/>
          </p:nvSpPr>
          <p:spPr>
            <a:xfrm>
              <a:off x="59097" y="4113856"/>
              <a:ext cx="964631" cy="1016578"/>
            </a:xfrm>
            <a:custGeom>
              <a:rect b="b" l="l" r="r" t="t"/>
              <a:pathLst>
                <a:path extrusionOk="0" h="20039" w="19015">
                  <a:moveTo>
                    <a:pt x="19014" y="0"/>
                  </a:moveTo>
                  <a:lnTo>
                    <a:pt x="0" y="19610"/>
                  </a:lnTo>
                  <a:lnTo>
                    <a:pt x="429" y="20039"/>
                  </a:lnTo>
                  <a:lnTo>
                    <a:pt x="190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22"/>
            <p:cNvSpPr/>
            <p:nvPr/>
          </p:nvSpPr>
          <p:spPr>
            <a:xfrm>
              <a:off x="-93747" y="3352829"/>
              <a:ext cx="1174856" cy="662635"/>
            </a:xfrm>
            <a:custGeom>
              <a:rect b="b" l="l" r="r" t="t"/>
              <a:pathLst>
                <a:path extrusionOk="0" h="13062" w="23159">
                  <a:moveTo>
                    <a:pt x="23159" y="1"/>
                  </a:moveTo>
                  <a:lnTo>
                    <a:pt x="1" y="12526"/>
                  </a:lnTo>
                  <a:lnTo>
                    <a:pt x="299" y="13062"/>
                  </a:lnTo>
                  <a:lnTo>
                    <a:pt x="231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22"/>
            <p:cNvSpPr/>
            <p:nvPr/>
          </p:nvSpPr>
          <p:spPr>
            <a:xfrm>
              <a:off x="-91312" y="1652008"/>
              <a:ext cx="616116" cy="230162"/>
            </a:xfrm>
            <a:custGeom>
              <a:rect b="b" l="l" r="r" t="t"/>
              <a:pathLst>
                <a:path extrusionOk="0" h="4537" w="12145">
                  <a:moveTo>
                    <a:pt x="203" y="1"/>
                  </a:moveTo>
                  <a:lnTo>
                    <a:pt x="1" y="572"/>
                  </a:lnTo>
                  <a:lnTo>
                    <a:pt x="12145" y="4537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22"/>
            <p:cNvSpPr/>
            <p:nvPr/>
          </p:nvSpPr>
          <p:spPr>
            <a:xfrm>
              <a:off x="1972516" y="3207898"/>
              <a:ext cx="391433" cy="1914094"/>
            </a:xfrm>
            <a:custGeom>
              <a:rect b="b" l="l" r="r" t="t"/>
              <a:pathLst>
                <a:path extrusionOk="0" h="37731" w="7716">
                  <a:moveTo>
                    <a:pt x="7715" y="0"/>
                  </a:moveTo>
                  <a:lnTo>
                    <a:pt x="0" y="37624"/>
                  </a:lnTo>
                  <a:lnTo>
                    <a:pt x="595" y="37731"/>
                  </a:lnTo>
                  <a:lnTo>
                    <a:pt x="77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22"/>
            <p:cNvSpPr/>
            <p:nvPr/>
          </p:nvSpPr>
          <p:spPr>
            <a:xfrm>
              <a:off x="2160920" y="4414625"/>
              <a:ext cx="101561" cy="706720"/>
            </a:xfrm>
            <a:custGeom>
              <a:rect b="b" l="l" r="r" t="t"/>
              <a:pathLst>
                <a:path extrusionOk="0" h="13931" w="2002">
                  <a:moveTo>
                    <a:pt x="2001" y="1"/>
                  </a:moveTo>
                  <a:lnTo>
                    <a:pt x="1" y="13860"/>
                  </a:lnTo>
                  <a:lnTo>
                    <a:pt x="596" y="13931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22"/>
            <p:cNvSpPr/>
            <p:nvPr/>
          </p:nvSpPr>
          <p:spPr>
            <a:xfrm>
              <a:off x="-90094" y="2860561"/>
              <a:ext cx="1409178" cy="362466"/>
            </a:xfrm>
            <a:custGeom>
              <a:rect b="b" l="l" r="r" t="t"/>
              <a:pathLst>
                <a:path extrusionOk="0" h="7145" w="27778">
                  <a:moveTo>
                    <a:pt x="27778" y="1"/>
                  </a:moveTo>
                  <a:lnTo>
                    <a:pt x="0" y="6549"/>
                  </a:lnTo>
                  <a:lnTo>
                    <a:pt x="155" y="7145"/>
                  </a:lnTo>
                  <a:lnTo>
                    <a:pt x="277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22"/>
            <p:cNvSpPr/>
            <p:nvPr/>
          </p:nvSpPr>
          <p:spPr>
            <a:xfrm>
              <a:off x="59097" y="12822"/>
              <a:ext cx="1490701" cy="1569840"/>
            </a:xfrm>
            <a:custGeom>
              <a:rect b="b" l="l" r="r" t="t"/>
              <a:pathLst>
                <a:path extrusionOk="0" h="30945" w="29385">
                  <a:moveTo>
                    <a:pt x="429" y="0"/>
                  </a:moveTo>
                  <a:lnTo>
                    <a:pt x="0" y="429"/>
                  </a:lnTo>
                  <a:lnTo>
                    <a:pt x="29385" y="30944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22"/>
            <p:cNvSpPr/>
            <p:nvPr/>
          </p:nvSpPr>
          <p:spPr>
            <a:xfrm>
              <a:off x="-111857" y="2990426"/>
              <a:ext cx="2131573" cy="2152372"/>
            </a:xfrm>
            <a:custGeom>
              <a:rect b="b" l="l" r="r" t="t"/>
              <a:pathLst>
                <a:path extrusionOk="0" h="42428" w="42018">
                  <a:moveTo>
                    <a:pt x="42018" y="1"/>
                  </a:moveTo>
                  <a:lnTo>
                    <a:pt x="167" y="41661"/>
                  </a:lnTo>
                  <a:cubicBezTo>
                    <a:pt x="1" y="41839"/>
                    <a:pt x="1" y="42137"/>
                    <a:pt x="179" y="42304"/>
                  </a:cubicBezTo>
                  <a:cubicBezTo>
                    <a:pt x="267" y="42386"/>
                    <a:pt x="381" y="42427"/>
                    <a:pt x="495" y="42427"/>
                  </a:cubicBezTo>
                  <a:cubicBezTo>
                    <a:pt x="613" y="42427"/>
                    <a:pt x="731" y="42383"/>
                    <a:pt x="822" y="42292"/>
                  </a:cubicBezTo>
                  <a:lnTo>
                    <a:pt x="420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22"/>
            <p:cNvSpPr/>
            <p:nvPr/>
          </p:nvSpPr>
          <p:spPr>
            <a:xfrm>
              <a:off x="-111248" y="546"/>
              <a:ext cx="2007183" cy="1983797"/>
            </a:xfrm>
            <a:custGeom>
              <a:rect b="b" l="l" r="r" t="t"/>
              <a:pathLst>
                <a:path extrusionOk="0" h="39105" w="39566">
                  <a:moveTo>
                    <a:pt x="510" y="0"/>
                  </a:moveTo>
                  <a:cubicBezTo>
                    <a:pt x="382" y="0"/>
                    <a:pt x="256" y="52"/>
                    <a:pt x="167" y="147"/>
                  </a:cubicBezTo>
                  <a:cubicBezTo>
                    <a:pt x="1" y="325"/>
                    <a:pt x="1" y="599"/>
                    <a:pt x="179" y="778"/>
                  </a:cubicBezTo>
                  <a:lnTo>
                    <a:pt x="39565" y="39104"/>
                  </a:lnTo>
                  <a:lnTo>
                    <a:pt x="822" y="123"/>
                  </a:lnTo>
                  <a:cubicBezTo>
                    <a:pt x="733" y="40"/>
                    <a:pt x="621" y="0"/>
                    <a:pt x="5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22"/>
            <p:cNvSpPr/>
            <p:nvPr/>
          </p:nvSpPr>
          <p:spPr>
            <a:xfrm>
              <a:off x="2950962" y="3038770"/>
              <a:ext cx="2083836" cy="2103925"/>
            </a:xfrm>
            <a:custGeom>
              <a:rect b="b" l="l" r="r" t="t"/>
              <a:pathLst>
                <a:path extrusionOk="0" h="41473" w="41077">
                  <a:moveTo>
                    <a:pt x="0" y="0"/>
                  </a:moveTo>
                  <a:lnTo>
                    <a:pt x="40267" y="41339"/>
                  </a:lnTo>
                  <a:cubicBezTo>
                    <a:pt x="40357" y="41428"/>
                    <a:pt x="40470" y="41473"/>
                    <a:pt x="40583" y="41473"/>
                  </a:cubicBezTo>
                  <a:cubicBezTo>
                    <a:pt x="40696" y="41473"/>
                    <a:pt x="40809" y="41428"/>
                    <a:pt x="40898" y="41339"/>
                  </a:cubicBezTo>
                  <a:cubicBezTo>
                    <a:pt x="41077" y="41160"/>
                    <a:pt x="41077" y="40874"/>
                    <a:pt x="40898" y="4069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22"/>
            <p:cNvSpPr/>
            <p:nvPr/>
          </p:nvSpPr>
          <p:spPr>
            <a:xfrm>
              <a:off x="3590594" y="-12"/>
              <a:ext cx="1444182" cy="1427441"/>
            </a:xfrm>
            <a:custGeom>
              <a:rect b="b" l="l" r="r" t="t"/>
              <a:pathLst>
                <a:path extrusionOk="0" h="28138" w="28468">
                  <a:moveTo>
                    <a:pt x="27974" y="0"/>
                  </a:moveTo>
                  <a:cubicBezTo>
                    <a:pt x="27861" y="0"/>
                    <a:pt x="27748" y="45"/>
                    <a:pt x="27658" y="134"/>
                  </a:cubicBezTo>
                  <a:lnTo>
                    <a:pt x="0" y="28137"/>
                  </a:lnTo>
                  <a:lnTo>
                    <a:pt x="28277" y="777"/>
                  </a:lnTo>
                  <a:lnTo>
                    <a:pt x="28289" y="777"/>
                  </a:lnTo>
                  <a:cubicBezTo>
                    <a:pt x="28468" y="598"/>
                    <a:pt x="28468" y="313"/>
                    <a:pt x="28289" y="134"/>
                  </a:cubicBezTo>
                  <a:cubicBezTo>
                    <a:pt x="28200" y="45"/>
                    <a:pt x="28087" y="0"/>
                    <a:pt x="279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22"/>
            <p:cNvSpPr/>
            <p:nvPr/>
          </p:nvSpPr>
          <p:spPr>
            <a:xfrm>
              <a:off x="-102776" y="272500"/>
              <a:ext cx="1801777" cy="1595864"/>
            </a:xfrm>
            <a:custGeom>
              <a:rect b="b" l="l" r="r" t="t"/>
              <a:pathLst>
                <a:path extrusionOk="0" h="31458" w="35517">
                  <a:moveTo>
                    <a:pt x="324" y="1"/>
                  </a:moveTo>
                  <a:cubicBezTo>
                    <a:pt x="243" y="1"/>
                    <a:pt x="164" y="34"/>
                    <a:pt x="107" y="96"/>
                  </a:cubicBezTo>
                  <a:cubicBezTo>
                    <a:pt x="0" y="227"/>
                    <a:pt x="12" y="417"/>
                    <a:pt x="131" y="525"/>
                  </a:cubicBezTo>
                  <a:lnTo>
                    <a:pt x="35517" y="31457"/>
                  </a:lnTo>
                  <a:lnTo>
                    <a:pt x="536" y="84"/>
                  </a:lnTo>
                  <a:cubicBezTo>
                    <a:pt x="474" y="28"/>
                    <a:pt x="398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22"/>
            <p:cNvSpPr/>
            <p:nvPr/>
          </p:nvSpPr>
          <p:spPr>
            <a:xfrm>
              <a:off x="-113074" y="1118599"/>
              <a:ext cx="1670133" cy="927902"/>
            </a:xfrm>
            <a:custGeom>
              <a:rect b="b" l="l" r="r" t="t"/>
              <a:pathLst>
                <a:path extrusionOk="0" h="18291" w="32922">
                  <a:moveTo>
                    <a:pt x="543" y="1"/>
                  </a:moveTo>
                  <a:cubicBezTo>
                    <a:pt x="370" y="1"/>
                    <a:pt x="205" y="99"/>
                    <a:pt x="120" y="252"/>
                  </a:cubicBezTo>
                  <a:cubicBezTo>
                    <a:pt x="1" y="455"/>
                    <a:pt x="84" y="741"/>
                    <a:pt x="310" y="860"/>
                  </a:cubicBezTo>
                  <a:lnTo>
                    <a:pt x="32922" y="18290"/>
                  </a:lnTo>
                  <a:lnTo>
                    <a:pt x="751" y="50"/>
                  </a:lnTo>
                  <a:cubicBezTo>
                    <a:pt x="683" y="16"/>
                    <a:pt x="613" y="1"/>
                    <a:pt x="5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22"/>
            <p:cNvSpPr/>
            <p:nvPr/>
          </p:nvSpPr>
          <p:spPr>
            <a:xfrm>
              <a:off x="-103994" y="399676"/>
              <a:ext cx="598614" cy="501060"/>
            </a:xfrm>
            <a:custGeom>
              <a:rect b="b" l="l" r="r" t="t"/>
              <a:pathLst>
                <a:path extrusionOk="0" h="9877" w="11800">
                  <a:moveTo>
                    <a:pt x="347" y="0"/>
                  </a:moveTo>
                  <a:cubicBezTo>
                    <a:pt x="255" y="0"/>
                    <a:pt x="162" y="40"/>
                    <a:pt x="96" y="113"/>
                  </a:cubicBezTo>
                  <a:cubicBezTo>
                    <a:pt x="0" y="256"/>
                    <a:pt x="12" y="447"/>
                    <a:pt x="143" y="554"/>
                  </a:cubicBezTo>
                  <a:lnTo>
                    <a:pt x="11800" y="9876"/>
                  </a:lnTo>
                  <a:lnTo>
                    <a:pt x="548" y="77"/>
                  </a:lnTo>
                  <a:cubicBezTo>
                    <a:pt x="490" y="25"/>
                    <a:pt x="419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22"/>
            <p:cNvSpPr/>
            <p:nvPr/>
          </p:nvSpPr>
          <p:spPr>
            <a:xfrm>
              <a:off x="-110030" y="2629240"/>
              <a:ext cx="1892381" cy="255223"/>
            </a:xfrm>
            <a:custGeom>
              <a:rect b="b" l="l" r="r" t="t"/>
              <a:pathLst>
                <a:path extrusionOk="0" h="5031" w="37303">
                  <a:moveTo>
                    <a:pt x="37303" y="1"/>
                  </a:moveTo>
                  <a:lnTo>
                    <a:pt x="417" y="4120"/>
                  </a:lnTo>
                  <a:cubicBezTo>
                    <a:pt x="155" y="4144"/>
                    <a:pt x="0" y="4382"/>
                    <a:pt x="24" y="4644"/>
                  </a:cubicBezTo>
                  <a:cubicBezTo>
                    <a:pt x="57" y="4872"/>
                    <a:pt x="237" y="5030"/>
                    <a:pt x="466" y="5030"/>
                  </a:cubicBezTo>
                  <a:cubicBezTo>
                    <a:pt x="489" y="5030"/>
                    <a:pt x="512" y="5029"/>
                    <a:pt x="536" y="5025"/>
                  </a:cubicBezTo>
                  <a:lnTo>
                    <a:pt x="3730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22"/>
            <p:cNvSpPr/>
            <p:nvPr/>
          </p:nvSpPr>
          <p:spPr>
            <a:xfrm>
              <a:off x="-103385" y="2842451"/>
              <a:ext cx="1708789" cy="605057"/>
            </a:xfrm>
            <a:custGeom>
              <a:rect b="b" l="l" r="r" t="t"/>
              <a:pathLst>
                <a:path extrusionOk="0" h="11927" w="33684">
                  <a:moveTo>
                    <a:pt x="33683" y="1"/>
                  </a:moveTo>
                  <a:lnTo>
                    <a:pt x="239" y="11335"/>
                  </a:lnTo>
                  <a:cubicBezTo>
                    <a:pt x="72" y="11395"/>
                    <a:pt x="0" y="11574"/>
                    <a:pt x="48" y="11728"/>
                  </a:cubicBezTo>
                  <a:cubicBezTo>
                    <a:pt x="94" y="11849"/>
                    <a:pt x="199" y="11926"/>
                    <a:pt x="321" y="11926"/>
                  </a:cubicBezTo>
                  <a:cubicBezTo>
                    <a:pt x="356" y="11926"/>
                    <a:pt x="392" y="11920"/>
                    <a:pt x="429" y="11907"/>
                  </a:cubicBezTo>
                  <a:lnTo>
                    <a:pt x="33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22"/>
            <p:cNvSpPr/>
            <p:nvPr/>
          </p:nvSpPr>
          <p:spPr>
            <a:xfrm>
              <a:off x="-103994" y="3364294"/>
              <a:ext cx="625805" cy="272674"/>
            </a:xfrm>
            <a:custGeom>
              <a:rect b="b" l="l" r="r" t="t"/>
              <a:pathLst>
                <a:path extrusionOk="0" h="5375" w="12336">
                  <a:moveTo>
                    <a:pt x="12335" y="1"/>
                  </a:moveTo>
                  <a:lnTo>
                    <a:pt x="239" y="4799"/>
                  </a:lnTo>
                  <a:cubicBezTo>
                    <a:pt x="72" y="4870"/>
                    <a:pt x="0" y="5049"/>
                    <a:pt x="72" y="5192"/>
                  </a:cubicBezTo>
                  <a:cubicBezTo>
                    <a:pt x="124" y="5306"/>
                    <a:pt x="235" y="5374"/>
                    <a:pt x="351" y="5374"/>
                  </a:cubicBezTo>
                  <a:cubicBezTo>
                    <a:pt x="393" y="5374"/>
                    <a:pt x="436" y="5366"/>
                    <a:pt x="477" y="5347"/>
                  </a:cubicBezTo>
                  <a:lnTo>
                    <a:pt x="123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22"/>
            <p:cNvSpPr/>
            <p:nvPr/>
          </p:nvSpPr>
          <p:spPr>
            <a:xfrm>
              <a:off x="-103385" y="1749863"/>
              <a:ext cx="1551729" cy="484472"/>
            </a:xfrm>
            <a:custGeom>
              <a:rect b="b" l="l" r="r" t="t"/>
              <a:pathLst>
                <a:path extrusionOk="0" h="9550" w="30588">
                  <a:moveTo>
                    <a:pt x="347" y="1"/>
                  </a:moveTo>
                  <a:cubicBezTo>
                    <a:pt x="208" y="1"/>
                    <a:pt x="78" y="95"/>
                    <a:pt x="48" y="215"/>
                  </a:cubicBezTo>
                  <a:cubicBezTo>
                    <a:pt x="0" y="369"/>
                    <a:pt x="84" y="548"/>
                    <a:pt x="250" y="584"/>
                  </a:cubicBezTo>
                  <a:lnTo>
                    <a:pt x="30588" y="9549"/>
                  </a:lnTo>
                  <a:lnTo>
                    <a:pt x="30588" y="9549"/>
                  </a:lnTo>
                  <a:lnTo>
                    <a:pt x="429" y="12"/>
                  </a:lnTo>
                  <a:cubicBezTo>
                    <a:pt x="402" y="4"/>
                    <a:pt x="374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22"/>
            <p:cNvSpPr/>
            <p:nvPr/>
          </p:nvSpPr>
          <p:spPr>
            <a:xfrm>
              <a:off x="293411" y="3358866"/>
              <a:ext cx="1488317" cy="1775804"/>
            </a:xfrm>
            <a:custGeom>
              <a:rect b="b" l="l" r="r" t="t"/>
              <a:pathLst>
                <a:path extrusionOk="0" h="35005" w="29338">
                  <a:moveTo>
                    <a:pt x="29338" y="1"/>
                  </a:moveTo>
                  <a:lnTo>
                    <a:pt x="120" y="34505"/>
                  </a:lnTo>
                  <a:cubicBezTo>
                    <a:pt x="120" y="34505"/>
                    <a:pt x="120" y="34505"/>
                    <a:pt x="120" y="34505"/>
                  </a:cubicBezTo>
                  <a:lnTo>
                    <a:pt x="120" y="34505"/>
                  </a:lnTo>
                  <a:cubicBezTo>
                    <a:pt x="112" y="34505"/>
                    <a:pt x="109" y="34510"/>
                    <a:pt x="112" y="34510"/>
                  </a:cubicBezTo>
                  <a:cubicBezTo>
                    <a:pt x="113" y="34510"/>
                    <a:pt x="116" y="34509"/>
                    <a:pt x="120" y="34505"/>
                  </a:cubicBezTo>
                  <a:lnTo>
                    <a:pt x="120" y="34505"/>
                  </a:lnTo>
                  <a:cubicBezTo>
                    <a:pt x="1" y="34636"/>
                    <a:pt x="25" y="34826"/>
                    <a:pt x="167" y="34933"/>
                  </a:cubicBezTo>
                  <a:cubicBezTo>
                    <a:pt x="225" y="34981"/>
                    <a:pt x="297" y="35005"/>
                    <a:pt x="367" y="35005"/>
                  </a:cubicBezTo>
                  <a:cubicBezTo>
                    <a:pt x="456" y="35005"/>
                    <a:pt x="543" y="34966"/>
                    <a:pt x="596" y="34886"/>
                  </a:cubicBezTo>
                  <a:lnTo>
                    <a:pt x="293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22"/>
            <p:cNvSpPr/>
            <p:nvPr/>
          </p:nvSpPr>
          <p:spPr>
            <a:xfrm>
              <a:off x="1672306" y="3227784"/>
              <a:ext cx="587149" cy="1915717"/>
            </a:xfrm>
            <a:custGeom>
              <a:rect b="b" l="l" r="r" t="t"/>
              <a:pathLst>
                <a:path extrusionOk="0" h="37763" w="11574">
                  <a:moveTo>
                    <a:pt x="11574" y="1"/>
                  </a:moveTo>
                  <a:lnTo>
                    <a:pt x="72" y="37160"/>
                  </a:lnTo>
                  <a:cubicBezTo>
                    <a:pt x="1" y="37410"/>
                    <a:pt x="132" y="37672"/>
                    <a:pt x="382" y="37744"/>
                  </a:cubicBezTo>
                  <a:cubicBezTo>
                    <a:pt x="423" y="37756"/>
                    <a:pt x="466" y="37762"/>
                    <a:pt x="508" y="37762"/>
                  </a:cubicBezTo>
                  <a:cubicBezTo>
                    <a:pt x="706" y="37762"/>
                    <a:pt x="894" y="37631"/>
                    <a:pt x="953" y="37434"/>
                  </a:cubicBezTo>
                  <a:lnTo>
                    <a:pt x="115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22"/>
            <p:cNvSpPr/>
            <p:nvPr/>
          </p:nvSpPr>
          <p:spPr>
            <a:xfrm>
              <a:off x="4654771" y="637795"/>
              <a:ext cx="372713" cy="283479"/>
            </a:xfrm>
            <a:custGeom>
              <a:rect b="b" l="l" r="r" t="t"/>
              <a:pathLst>
                <a:path extrusionOk="0" h="5588" w="7347">
                  <a:moveTo>
                    <a:pt x="7007" y="0"/>
                  </a:moveTo>
                  <a:cubicBezTo>
                    <a:pt x="6938" y="0"/>
                    <a:pt x="6868" y="21"/>
                    <a:pt x="6811" y="63"/>
                  </a:cubicBezTo>
                  <a:lnTo>
                    <a:pt x="1" y="5587"/>
                  </a:lnTo>
                  <a:lnTo>
                    <a:pt x="7180" y="563"/>
                  </a:lnTo>
                  <a:lnTo>
                    <a:pt x="7204" y="539"/>
                  </a:lnTo>
                  <a:cubicBezTo>
                    <a:pt x="7335" y="444"/>
                    <a:pt x="7347" y="241"/>
                    <a:pt x="7240" y="110"/>
                  </a:cubicBezTo>
                  <a:cubicBezTo>
                    <a:pt x="7186" y="36"/>
                    <a:pt x="7098" y="0"/>
                    <a:pt x="7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22"/>
            <p:cNvSpPr/>
            <p:nvPr/>
          </p:nvSpPr>
          <p:spPr>
            <a:xfrm>
              <a:off x="2813235" y="8713"/>
              <a:ext cx="554530" cy="1558223"/>
            </a:xfrm>
            <a:custGeom>
              <a:rect b="b" l="l" r="r" t="t"/>
              <a:pathLst>
                <a:path extrusionOk="0" h="30716" w="10931">
                  <a:moveTo>
                    <a:pt x="10633" y="1"/>
                  </a:moveTo>
                  <a:cubicBezTo>
                    <a:pt x="10497" y="1"/>
                    <a:pt x="10373" y="73"/>
                    <a:pt x="10323" y="212"/>
                  </a:cubicBezTo>
                  <a:lnTo>
                    <a:pt x="1" y="30716"/>
                  </a:lnTo>
                  <a:lnTo>
                    <a:pt x="10895" y="403"/>
                  </a:lnTo>
                  <a:cubicBezTo>
                    <a:pt x="10931" y="236"/>
                    <a:pt x="10859" y="57"/>
                    <a:pt x="10716" y="10"/>
                  </a:cubicBezTo>
                  <a:cubicBezTo>
                    <a:pt x="10688" y="4"/>
                    <a:pt x="10660" y="1"/>
                    <a:pt x="106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22"/>
            <p:cNvSpPr/>
            <p:nvPr/>
          </p:nvSpPr>
          <p:spPr>
            <a:xfrm>
              <a:off x="2601850" y="89"/>
              <a:ext cx="468136" cy="1957062"/>
            </a:xfrm>
            <a:custGeom>
              <a:rect b="b" l="l" r="r" t="t"/>
              <a:pathLst>
                <a:path extrusionOk="0" h="38578" w="9228">
                  <a:moveTo>
                    <a:pt x="8708" y="0"/>
                  </a:moveTo>
                  <a:cubicBezTo>
                    <a:pt x="8508" y="0"/>
                    <a:pt x="8326" y="144"/>
                    <a:pt x="8275" y="358"/>
                  </a:cubicBezTo>
                  <a:lnTo>
                    <a:pt x="0" y="38577"/>
                  </a:lnTo>
                  <a:lnTo>
                    <a:pt x="0" y="38577"/>
                  </a:lnTo>
                  <a:lnTo>
                    <a:pt x="9168" y="573"/>
                  </a:lnTo>
                  <a:cubicBezTo>
                    <a:pt x="9228" y="311"/>
                    <a:pt x="9049" y="84"/>
                    <a:pt x="8811" y="13"/>
                  </a:cubicBezTo>
                  <a:cubicBezTo>
                    <a:pt x="8777" y="4"/>
                    <a:pt x="8742" y="0"/>
                    <a:pt x="8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22"/>
            <p:cNvSpPr/>
            <p:nvPr/>
          </p:nvSpPr>
          <p:spPr>
            <a:xfrm>
              <a:off x="1467567" y="241"/>
              <a:ext cx="680137" cy="1746076"/>
            </a:xfrm>
            <a:custGeom>
              <a:rect b="b" l="l" r="r" t="t"/>
              <a:pathLst>
                <a:path extrusionOk="0" h="34419" w="13407">
                  <a:moveTo>
                    <a:pt x="513" y="1"/>
                  </a:moveTo>
                  <a:cubicBezTo>
                    <a:pt x="456" y="1"/>
                    <a:pt x="399" y="11"/>
                    <a:pt x="346" y="34"/>
                  </a:cubicBezTo>
                  <a:cubicBezTo>
                    <a:pt x="120" y="117"/>
                    <a:pt x="1" y="391"/>
                    <a:pt x="96" y="629"/>
                  </a:cubicBezTo>
                  <a:lnTo>
                    <a:pt x="13407" y="34419"/>
                  </a:lnTo>
                  <a:lnTo>
                    <a:pt x="953" y="296"/>
                  </a:lnTo>
                  <a:cubicBezTo>
                    <a:pt x="889" y="113"/>
                    <a:pt x="700" y="1"/>
                    <a:pt x="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22"/>
            <p:cNvSpPr/>
            <p:nvPr/>
          </p:nvSpPr>
          <p:spPr>
            <a:xfrm>
              <a:off x="2790306" y="3321428"/>
              <a:ext cx="1002070" cy="1801676"/>
            </a:xfrm>
            <a:custGeom>
              <a:rect b="b" l="l" r="r" t="t"/>
              <a:pathLst>
                <a:path extrusionOk="0" h="35515" w="19753">
                  <a:moveTo>
                    <a:pt x="0" y="0"/>
                  </a:moveTo>
                  <a:lnTo>
                    <a:pt x="19598" y="35481"/>
                  </a:lnTo>
                  <a:cubicBezTo>
                    <a:pt x="19615" y="35498"/>
                    <a:pt x="19649" y="35515"/>
                    <a:pt x="19677" y="35515"/>
                  </a:cubicBezTo>
                  <a:cubicBezTo>
                    <a:pt x="19688" y="35515"/>
                    <a:pt x="19698" y="35512"/>
                    <a:pt x="19705" y="35505"/>
                  </a:cubicBezTo>
                  <a:cubicBezTo>
                    <a:pt x="19741" y="35493"/>
                    <a:pt x="19753" y="35433"/>
                    <a:pt x="19741" y="3541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22"/>
            <p:cNvSpPr/>
            <p:nvPr/>
          </p:nvSpPr>
          <p:spPr>
            <a:xfrm>
              <a:off x="3216727" y="869573"/>
              <a:ext cx="1810807" cy="1183582"/>
            </a:xfrm>
            <a:custGeom>
              <a:rect b="b" l="l" r="r" t="t"/>
              <a:pathLst>
                <a:path extrusionOk="0" h="23331" w="35695">
                  <a:moveTo>
                    <a:pt x="35359" y="1"/>
                  </a:moveTo>
                  <a:cubicBezTo>
                    <a:pt x="35302" y="1"/>
                    <a:pt x="35244" y="18"/>
                    <a:pt x="35195" y="54"/>
                  </a:cubicBezTo>
                  <a:lnTo>
                    <a:pt x="0" y="23330"/>
                  </a:lnTo>
                  <a:lnTo>
                    <a:pt x="35516" y="554"/>
                  </a:lnTo>
                  <a:cubicBezTo>
                    <a:pt x="35647" y="470"/>
                    <a:pt x="35695" y="280"/>
                    <a:pt x="35600" y="137"/>
                  </a:cubicBezTo>
                  <a:cubicBezTo>
                    <a:pt x="35548" y="48"/>
                    <a:pt x="35454" y="1"/>
                    <a:pt x="353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22"/>
            <p:cNvSpPr/>
            <p:nvPr/>
          </p:nvSpPr>
          <p:spPr>
            <a:xfrm>
              <a:off x="2917735" y="8205"/>
              <a:ext cx="1964874" cy="2057051"/>
            </a:xfrm>
            <a:custGeom>
              <a:rect b="b" l="l" r="r" t="t"/>
              <a:pathLst>
                <a:path extrusionOk="0" h="40549" w="38732">
                  <a:moveTo>
                    <a:pt x="38409" y="1"/>
                  </a:moveTo>
                  <a:cubicBezTo>
                    <a:pt x="38324" y="1"/>
                    <a:pt x="38237" y="38"/>
                    <a:pt x="38172" y="103"/>
                  </a:cubicBezTo>
                  <a:lnTo>
                    <a:pt x="0" y="40548"/>
                  </a:lnTo>
                  <a:lnTo>
                    <a:pt x="38612" y="520"/>
                  </a:lnTo>
                  <a:cubicBezTo>
                    <a:pt x="38731" y="389"/>
                    <a:pt x="38731" y="198"/>
                    <a:pt x="38601" y="79"/>
                  </a:cubicBezTo>
                  <a:cubicBezTo>
                    <a:pt x="38547" y="26"/>
                    <a:pt x="38479" y="1"/>
                    <a:pt x="384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22"/>
            <p:cNvSpPr/>
            <p:nvPr/>
          </p:nvSpPr>
          <p:spPr>
            <a:xfrm>
              <a:off x="1319593" y="8003"/>
              <a:ext cx="505017" cy="1103530"/>
            </a:xfrm>
            <a:custGeom>
              <a:rect b="b" l="l" r="r" t="t"/>
              <a:pathLst>
                <a:path extrusionOk="0" h="21753" w="9955">
                  <a:moveTo>
                    <a:pt x="354" y="1"/>
                  </a:moveTo>
                  <a:cubicBezTo>
                    <a:pt x="311" y="1"/>
                    <a:pt x="267" y="12"/>
                    <a:pt x="227" y="36"/>
                  </a:cubicBezTo>
                  <a:cubicBezTo>
                    <a:pt x="72" y="119"/>
                    <a:pt x="1" y="298"/>
                    <a:pt x="72" y="440"/>
                  </a:cubicBezTo>
                  <a:lnTo>
                    <a:pt x="9954" y="21753"/>
                  </a:lnTo>
                  <a:lnTo>
                    <a:pt x="632" y="190"/>
                  </a:lnTo>
                  <a:cubicBezTo>
                    <a:pt x="572" y="71"/>
                    <a:pt x="464" y="1"/>
                    <a:pt x="3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22"/>
            <p:cNvSpPr/>
            <p:nvPr/>
          </p:nvSpPr>
          <p:spPr>
            <a:xfrm>
              <a:off x="4004283" y="4009356"/>
              <a:ext cx="1022666" cy="969501"/>
            </a:xfrm>
            <a:custGeom>
              <a:rect b="b" l="l" r="r" t="t"/>
              <a:pathLst>
                <a:path extrusionOk="0" h="19111" w="20159">
                  <a:moveTo>
                    <a:pt x="1" y="1"/>
                  </a:moveTo>
                  <a:lnTo>
                    <a:pt x="19598" y="19027"/>
                  </a:lnTo>
                  <a:cubicBezTo>
                    <a:pt x="19666" y="19083"/>
                    <a:pt x="19745" y="19110"/>
                    <a:pt x="19820" y="19110"/>
                  </a:cubicBezTo>
                  <a:cubicBezTo>
                    <a:pt x="19904" y="19110"/>
                    <a:pt x="19983" y="19077"/>
                    <a:pt x="20039" y="19015"/>
                  </a:cubicBezTo>
                  <a:cubicBezTo>
                    <a:pt x="20158" y="18896"/>
                    <a:pt x="20134" y="18705"/>
                    <a:pt x="20015" y="1858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22"/>
            <p:cNvSpPr/>
            <p:nvPr/>
          </p:nvSpPr>
          <p:spPr>
            <a:xfrm>
              <a:off x="3243258" y="3951982"/>
              <a:ext cx="675368" cy="1190785"/>
            </a:xfrm>
            <a:custGeom>
              <a:rect b="b" l="l" r="r" t="t"/>
              <a:pathLst>
                <a:path extrusionOk="0" h="23473" w="13313">
                  <a:moveTo>
                    <a:pt x="1" y="0"/>
                  </a:moveTo>
                  <a:lnTo>
                    <a:pt x="12383" y="23230"/>
                  </a:lnTo>
                  <a:cubicBezTo>
                    <a:pt x="12471" y="23388"/>
                    <a:pt x="12627" y="23473"/>
                    <a:pt x="12788" y="23473"/>
                  </a:cubicBezTo>
                  <a:cubicBezTo>
                    <a:pt x="12869" y="23473"/>
                    <a:pt x="12951" y="23452"/>
                    <a:pt x="13026" y="23408"/>
                  </a:cubicBezTo>
                  <a:cubicBezTo>
                    <a:pt x="13229" y="23277"/>
                    <a:pt x="13312" y="23003"/>
                    <a:pt x="13193" y="227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22"/>
            <p:cNvSpPr/>
            <p:nvPr/>
          </p:nvSpPr>
          <p:spPr>
            <a:xfrm>
              <a:off x="1543811" y="4508878"/>
              <a:ext cx="228843" cy="622660"/>
            </a:xfrm>
            <a:custGeom>
              <a:rect b="b" l="l" r="r" t="t"/>
              <a:pathLst>
                <a:path extrusionOk="0" h="12274" w="4511">
                  <a:moveTo>
                    <a:pt x="45" y="11954"/>
                  </a:moveTo>
                  <a:cubicBezTo>
                    <a:pt x="45" y="11958"/>
                    <a:pt x="44" y="11961"/>
                    <a:pt x="43" y="11962"/>
                  </a:cubicBezTo>
                  <a:lnTo>
                    <a:pt x="43" y="11962"/>
                  </a:lnTo>
                  <a:cubicBezTo>
                    <a:pt x="43" y="11959"/>
                    <a:pt x="44" y="11957"/>
                    <a:pt x="45" y="11954"/>
                  </a:cubicBezTo>
                  <a:close/>
                  <a:moveTo>
                    <a:pt x="4510" y="0"/>
                  </a:moveTo>
                  <a:lnTo>
                    <a:pt x="45" y="11954"/>
                  </a:lnTo>
                  <a:cubicBezTo>
                    <a:pt x="45" y="11954"/>
                    <a:pt x="45" y="11954"/>
                    <a:pt x="45" y="11954"/>
                  </a:cubicBezTo>
                  <a:lnTo>
                    <a:pt x="45" y="11954"/>
                  </a:lnTo>
                  <a:cubicBezTo>
                    <a:pt x="45" y="11954"/>
                    <a:pt x="45" y="11954"/>
                    <a:pt x="45" y="11954"/>
                  </a:cubicBezTo>
                  <a:lnTo>
                    <a:pt x="45" y="11954"/>
                  </a:lnTo>
                  <a:cubicBezTo>
                    <a:pt x="39" y="11960"/>
                    <a:pt x="39" y="11963"/>
                    <a:pt x="41" y="11963"/>
                  </a:cubicBezTo>
                  <a:cubicBezTo>
                    <a:pt x="41" y="11963"/>
                    <a:pt x="42" y="11963"/>
                    <a:pt x="43" y="11962"/>
                  </a:cubicBezTo>
                  <a:lnTo>
                    <a:pt x="43" y="11962"/>
                  </a:lnTo>
                  <a:cubicBezTo>
                    <a:pt x="0" y="12090"/>
                    <a:pt x="60" y="12217"/>
                    <a:pt x="200" y="12263"/>
                  </a:cubicBezTo>
                  <a:cubicBezTo>
                    <a:pt x="223" y="12270"/>
                    <a:pt x="246" y="12274"/>
                    <a:pt x="269" y="12274"/>
                  </a:cubicBezTo>
                  <a:cubicBezTo>
                    <a:pt x="362" y="12274"/>
                    <a:pt x="445" y="12216"/>
                    <a:pt x="474" y="12121"/>
                  </a:cubicBezTo>
                  <a:lnTo>
                    <a:pt x="45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22"/>
            <p:cNvSpPr/>
            <p:nvPr/>
          </p:nvSpPr>
          <p:spPr>
            <a:xfrm>
              <a:off x="3098327" y="2669112"/>
              <a:ext cx="1937074" cy="399296"/>
            </a:xfrm>
            <a:custGeom>
              <a:rect b="b" l="l" r="r" t="t"/>
              <a:pathLst>
                <a:path extrusionOk="0" h="7871" w="38184">
                  <a:moveTo>
                    <a:pt x="0" y="1"/>
                  </a:moveTo>
                  <a:lnTo>
                    <a:pt x="37600" y="7859"/>
                  </a:lnTo>
                  <a:cubicBezTo>
                    <a:pt x="37635" y="7867"/>
                    <a:pt x="37669" y="7871"/>
                    <a:pt x="37702" y="7871"/>
                  </a:cubicBezTo>
                  <a:cubicBezTo>
                    <a:pt x="37912" y="7871"/>
                    <a:pt x="38095" y="7717"/>
                    <a:pt x="38136" y="7502"/>
                  </a:cubicBezTo>
                  <a:cubicBezTo>
                    <a:pt x="38184" y="7252"/>
                    <a:pt x="38017" y="7013"/>
                    <a:pt x="37767" y="6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22"/>
            <p:cNvSpPr/>
            <p:nvPr/>
          </p:nvSpPr>
          <p:spPr>
            <a:xfrm>
              <a:off x="4305101" y="2771178"/>
              <a:ext cx="721228" cy="101714"/>
            </a:xfrm>
            <a:custGeom>
              <a:rect b="b" l="l" r="r" t="t"/>
              <a:pathLst>
                <a:path extrusionOk="0" h="2005" w="14217">
                  <a:moveTo>
                    <a:pt x="0" y="1"/>
                  </a:moveTo>
                  <a:lnTo>
                    <a:pt x="13847" y="2001"/>
                  </a:lnTo>
                  <a:cubicBezTo>
                    <a:pt x="13863" y="2003"/>
                    <a:pt x="13879" y="2004"/>
                    <a:pt x="13895" y="2004"/>
                  </a:cubicBezTo>
                  <a:cubicBezTo>
                    <a:pt x="14061" y="2004"/>
                    <a:pt x="14181" y="1891"/>
                    <a:pt x="14192" y="1727"/>
                  </a:cubicBezTo>
                  <a:cubicBezTo>
                    <a:pt x="14216" y="1561"/>
                    <a:pt x="14085" y="1406"/>
                    <a:pt x="13930" y="139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22"/>
            <p:cNvSpPr/>
            <p:nvPr/>
          </p:nvSpPr>
          <p:spPr>
            <a:xfrm>
              <a:off x="2751042" y="3714015"/>
              <a:ext cx="364850" cy="1420694"/>
            </a:xfrm>
            <a:custGeom>
              <a:rect b="b" l="l" r="r" t="t"/>
              <a:pathLst>
                <a:path extrusionOk="0" h="28005" w="7192">
                  <a:moveTo>
                    <a:pt x="0" y="0"/>
                  </a:moveTo>
                  <a:lnTo>
                    <a:pt x="6549" y="27766"/>
                  </a:lnTo>
                  <a:cubicBezTo>
                    <a:pt x="6588" y="27913"/>
                    <a:pt x="6709" y="28004"/>
                    <a:pt x="6837" y="28004"/>
                  </a:cubicBezTo>
                  <a:cubicBezTo>
                    <a:pt x="6864" y="28004"/>
                    <a:pt x="6891" y="28000"/>
                    <a:pt x="6918" y="27992"/>
                  </a:cubicBezTo>
                  <a:cubicBezTo>
                    <a:pt x="7085" y="27944"/>
                    <a:pt x="7192" y="27790"/>
                    <a:pt x="7144" y="276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22"/>
            <p:cNvSpPr/>
            <p:nvPr/>
          </p:nvSpPr>
          <p:spPr>
            <a:xfrm>
              <a:off x="-103385" y="3483911"/>
              <a:ext cx="1576485" cy="1495165"/>
            </a:xfrm>
            <a:custGeom>
              <a:rect b="b" l="l" r="r" t="t"/>
              <a:pathLst>
                <a:path extrusionOk="0" h="29473" w="31076">
                  <a:moveTo>
                    <a:pt x="31076" y="0"/>
                  </a:moveTo>
                  <a:lnTo>
                    <a:pt x="131" y="28944"/>
                  </a:lnTo>
                  <a:cubicBezTo>
                    <a:pt x="12" y="29063"/>
                    <a:pt x="0" y="29254"/>
                    <a:pt x="119" y="29373"/>
                  </a:cubicBezTo>
                  <a:cubicBezTo>
                    <a:pt x="180" y="29440"/>
                    <a:pt x="260" y="29473"/>
                    <a:pt x="339" y="29473"/>
                  </a:cubicBezTo>
                  <a:cubicBezTo>
                    <a:pt x="415" y="29473"/>
                    <a:pt x="490" y="29443"/>
                    <a:pt x="548" y="29385"/>
                  </a:cubicBezTo>
                  <a:lnTo>
                    <a:pt x="310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9" name="Google Shape;8329;p22"/>
          <p:cNvSpPr txBox="1"/>
          <p:nvPr>
            <p:ph type="title"/>
          </p:nvPr>
        </p:nvSpPr>
        <p:spPr>
          <a:xfrm>
            <a:off x="4023600" y="1977100"/>
            <a:ext cx="27558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330" name="Google Shape;8330;p22"/>
          <p:cNvSpPr txBox="1"/>
          <p:nvPr>
            <p:ph hasCustomPrompt="1" idx="2" type="title"/>
          </p:nvPr>
        </p:nvSpPr>
        <p:spPr>
          <a:xfrm>
            <a:off x="2364600" y="2021000"/>
            <a:ext cx="1671000" cy="114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331" name="Google Shape;8331;p22"/>
          <p:cNvSpPr txBox="1"/>
          <p:nvPr>
            <p:ph idx="1" type="subTitle"/>
          </p:nvPr>
        </p:nvSpPr>
        <p:spPr>
          <a:xfrm>
            <a:off x="4023600" y="2542678"/>
            <a:ext cx="2755800" cy="59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12">
    <p:bg>
      <p:bgPr>
        <a:solidFill>
          <a:schemeClr val="accent1"/>
        </a:solidFill>
      </p:bgPr>
    </p:bg>
    <p:spTree>
      <p:nvGrpSpPr>
        <p:cNvPr id="8332" name="Shape 8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33" name="Google Shape;8333;p23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8334" name="Google Shape;8334;p23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23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23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23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23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23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23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23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23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23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23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23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6" name="Google Shape;8346;p23"/>
          <p:cNvSpPr txBox="1"/>
          <p:nvPr>
            <p:ph idx="1" type="subTitle"/>
          </p:nvPr>
        </p:nvSpPr>
        <p:spPr>
          <a:xfrm>
            <a:off x="2187000" y="213457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8347" name="Google Shape;8347;p23"/>
          <p:cNvSpPr txBox="1"/>
          <p:nvPr>
            <p:ph idx="2" type="subTitle"/>
          </p:nvPr>
        </p:nvSpPr>
        <p:spPr>
          <a:xfrm>
            <a:off x="2187000" y="2482941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8348" name="Google Shape;8348;p23"/>
          <p:cNvSpPr txBox="1"/>
          <p:nvPr>
            <p:ph idx="3" type="subTitle"/>
          </p:nvPr>
        </p:nvSpPr>
        <p:spPr>
          <a:xfrm>
            <a:off x="4651500" y="213457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8349" name="Google Shape;8349;p23"/>
          <p:cNvSpPr txBox="1"/>
          <p:nvPr>
            <p:ph idx="4" type="subTitle"/>
          </p:nvPr>
        </p:nvSpPr>
        <p:spPr>
          <a:xfrm>
            <a:off x="4651575" y="2482941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8350" name="Google Shape;8350;p23"/>
          <p:cNvSpPr txBox="1"/>
          <p:nvPr>
            <p:ph idx="5" type="subTitle"/>
          </p:nvPr>
        </p:nvSpPr>
        <p:spPr>
          <a:xfrm>
            <a:off x="2187000" y="346217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8351" name="Google Shape;8351;p23"/>
          <p:cNvSpPr txBox="1"/>
          <p:nvPr>
            <p:ph idx="6" type="subTitle"/>
          </p:nvPr>
        </p:nvSpPr>
        <p:spPr>
          <a:xfrm>
            <a:off x="2187000" y="3809125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8352" name="Google Shape;8352;p23"/>
          <p:cNvSpPr txBox="1"/>
          <p:nvPr>
            <p:ph idx="7" type="subTitle"/>
          </p:nvPr>
        </p:nvSpPr>
        <p:spPr>
          <a:xfrm>
            <a:off x="4668300" y="346217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8353" name="Google Shape;8353;p23"/>
          <p:cNvSpPr txBox="1"/>
          <p:nvPr>
            <p:ph idx="8" type="subTitle"/>
          </p:nvPr>
        </p:nvSpPr>
        <p:spPr>
          <a:xfrm>
            <a:off x="4651575" y="3809125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8354" name="Google Shape;8354;p23"/>
          <p:cNvSpPr txBox="1"/>
          <p:nvPr>
            <p:ph type="title"/>
          </p:nvPr>
        </p:nvSpPr>
        <p:spPr>
          <a:xfrm>
            <a:off x="1661550" y="526824"/>
            <a:ext cx="5820900" cy="47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CUSTOM_24">
    <p:bg>
      <p:bgPr>
        <a:solidFill>
          <a:schemeClr val="accent3"/>
        </a:solidFill>
      </p:bgPr>
    </p:bg>
    <p:spTree>
      <p:nvGrpSpPr>
        <p:cNvPr id="8355" name="Shape 8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56" name="Google Shape;8356;p24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8357" name="Google Shape;8357;p24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24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24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24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24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24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24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24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24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24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24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24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9" name="Google Shape;8369;p24"/>
          <p:cNvSpPr txBox="1"/>
          <p:nvPr>
            <p:ph idx="1" type="subTitle"/>
          </p:nvPr>
        </p:nvSpPr>
        <p:spPr>
          <a:xfrm>
            <a:off x="2187000" y="213457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8370" name="Google Shape;8370;p24"/>
          <p:cNvSpPr txBox="1"/>
          <p:nvPr>
            <p:ph idx="2" type="subTitle"/>
          </p:nvPr>
        </p:nvSpPr>
        <p:spPr>
          <a:xfrm>
            <a:off x="2187000" y="2482941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371" name="Google Shape;8371;p24"/>
          <p:cNvSpPr txBox="1"/>
          <p:nvPr>
            <p:ph idx="3" type="subTitle"/>
          </p:nvPr>
        </p:nvSpPr>
        <p:spPr>
          <a:xfrm>
            <a:off x="4651500" y="213457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8372" name="Google Shape;8372;p24"/>
          <p:cNvSpPr txBox="1"/>
          <p:nvPr>
            <p:ph idx="4" type="subTitle"/>
          </p:nvPr>
        </p:nvSpPr>
        <p:spPr>
          <a:xfrm>
            <a:off x="4651575" y="2482941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373" name="Google Shape;8373;p24"/>
          <p:cNvSpPr txBox="1"/>
          <p:nvPr>
            <p:ph idx="5" type="subTitle"/>
          </p:nvPr>
        </p:nvSpPr>
        <p:spPr>
          <a:xfrm>
            <a:off x="2187000" y="346217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8374" name="Google Shape;8374;p24"/>
          <p:cNvSpPr txBox="1"/>
          <p:nvPr>
            <p:ph idx="6" type="subTitle"/>
          </p:nvPr>
        </p:nvSpPr>
        <p:spPr>
          <a:xfrm>
            <a:off x="2187000" y="3809125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375" name="Google Shape;8375;p24"/>
          <p:cNvSpPr txBox="1"/>
          <p:nvPr>
            <p:ph idx="7" type="subTitle"/>
          </p:nvPr>
        </p:nvSpPr>
        <p:spPr>
          <a:xfrm>
            <a:off x="4668300" y="346217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8376" name="Google Shape;8376;p24"/>
          <p:cNvSpPr txBox="1"/>
          <p:nvPr>
            <p:ph idx="8" type="subTitle"/>
          </p:nvPr>
        </p:nvSpPr>
        <p:spPr>
          <a:xfrm>
            <a:off x="4651575" y="3809125"/>
            <a:ext cx="22887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377" name="Google Shape;8377;p24"/>
          <p:cNvSpPr txBox="1"/>
          <p:nvPr>
            <p:ph type="title"/>
          </p:nvPr>
        </p:nvSpPr>
        <p:spPr>
          <a:xfrm>
            <a:off x="1258575" y="540000"/>
            <a:ext cx="6626700" cy="95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3">
    <p:bg>
      <p:bgPr>
        <a:solidFill>
          <a:schemeClr val="accent2"/>
        </a:solidFill>
      </p:bgPr>
    </p:bg>
    <p:spTree>
      <p:nvGrpSpPr>
        <p:cNvPr id="8378" name="Shape 8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79" name="Google Shape;8379;p25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8380" name="Google Shape;8380;p25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25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25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25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25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25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25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25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25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25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25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25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2" name="Google Shape;8392;p25"/>
          <p:cNvSpPr txBox="1"/>
          <p:nvPr>
            <p:ph idx="1" type="subTitle"/>
          </p:nvPr>
        </p:nvSpPr>
        <p:spPr>
          <a:xfrm>
            <a:off x="5410200" y="2731562"/>
            <a:ext cx="2171700" cy="43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393" name="Google Shape;8393;p25"/>
          <p:cNvSpPr txBox="1"/>
          <p:nvPr>
            <p:ph idx="2" type="subTitle"/>
          </p:nvPr>
        </p:nvSpPr>
        <p:spPr>
          <a:xfrm>
            <a:off x="2172800" y="4009406"/>
            <a:ext cx="1830900" cy="43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394" name="Google Shape;8394;p25"/>
          <p:cNvSpPr txBox="1"/>
          <p:nvPr>
            <p:ph idx="3" type="subTitle"/>
          </p:nvPr>
        </p:nvSpPr>
        <p:spPr>
          <a:xfrm>
            <a:off x="1504950" y="1608071"/>
            <a:ext cx="2171700" cy="43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395" name="Google Shape;8395;p25"/>
          <p:cNvSpPr txBox="1"/>
          <p:nvPr>
            <p:ph hasCustomPrompt="1" type="title"/>
          </p:nvPr>
        </p:nvSpPr>
        <p:spPr>
          <a:xfrm>
            <a:off x="1503600" y="923925"/>
            <a:ext cx="21744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396" name="Google Shape;8396;p25"/>
          <p:cNvSpPr txBox="1"/>
          <p:nvPr>
            <p:ph hasCustomPrompt="1" idx="4" type="title"/>
          </p:nvPr>
        </p:nvSpPr>
        <p:spPr>
          <a:xfrm>
            <a:off x="1779325" y="3320325"/>
            <a:ext cx="21744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397" name="Google Shape;8397;p25"/>
          <p:cNvSpPr txBox="1"/>
          <p:nvPr>
            <p:ph hasCustomPrompt="1" idx="5" type="title"/>
          </p:nvPr>
        </p:nvSpPr>
        <p:spPr>
          <a:xfrm>
            <a:off x="5249850" y="2059475"/>
            <a:ext cx="24927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CUSTOM_28">
    <p:bg>
      <p:bgPr>
        <a:solidFill>
          <a:schemeClr val="accent1"/>
        </a:solidFill>
      </p:bgPr>
    </p:bg>
    <p:spTree>
      <p:nvGrpSpPr>
        <p:cNvPr id="8398" name="Shape 8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99" name="Google Shape;8399;p26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8400" name="Google Shape;8400;p26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26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26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26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26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26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26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26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26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26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26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26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2" name="Google Shape;8412;p26"/>
          <p:cNvSpPr txBox="1"/>
          <p:nvPr>
            <p:ph idx="1" type="subTitle"/>
          </p:nvPr>
        </p:nvSpPr>
        <p:spPr>
          <a:xfrm>
            <a:off x="1760763" y="1693276"/>
            <a:ext cx="21717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413" name="Google Shape;8413;p26"/>
          <p:cNvSpPr txBox="1"/>
          <p:nvPr>
            <p:ph hasCustomPrompt="1" type="title"/>
          </p:nvPr>
        </p:nvSpPr>
        <p:spPr>
          <a:xfrm>
            <a:off x="1759413" y="1009124"/>
            <a:ext cx="21744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414" name="Google Shape;8414;p26"/>
          <p:cNvSpPr txBox="1"/>
          <p:nvPr>
            <p:ph idx="2" type="subTitle"/>
          </p:nvPr>
        </p:nvSpPr>
        <p:spPr>
          <a:xfrm>
            <a:off x="1760763" y="3470776"/>
            <a:ext cx="21717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415" name="Google Shape;8415;p26"/>
          <p:cNvSpPr txBox="1"/>
          <p:nvPr>
            <p:ph hasCustomPrompt="1" idx="3" type="title"/>
          </p:nvPr>
        </p:nvSpPr>
        <p:spPr>
          <a:xfrm>
            <a:off x="1759413" y="2786624"/>
            <a:ext cx="21744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416" name="Google Shape;8416;p26"/>
          <p:cNvSpPr txBox="1"/>
          <p:nvPr>
            <p:ph idx="4" type="subTitle"/>
          </p:nvPr>
        </p:nvSpPr>
        <p:spPr>
          <a:xfrm>
            <a:off x="5211538" y="1693276"/>
            <a:ext cx="21717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417" name="Google Shape;8417;p26"/>
          <p:cNvSpPr txBox="1"/>
          <p:nvPr>
            <p:ph hasCustomPrompt="1" idx="5" type="title"/>
          </p:nvPr>
        </p:nvSpPr>
        <p:spPr>
          <a:xfrm>
            <a:off x="5210188" y="1009124"/>
            <a:ext cx="21744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418" name="Google Shape;8418;p26"/>
          <p:cNvSpPr txBox="1"/>
          <p:nvPr>
            <p:ph idx="6" type="subTitle"/>
          </p:nvPr>
        </p:nvSpPr>
        <p:spPr>
          <a:xfrm>
            <a:off x="5211538" y="3470776"/>
            <a:ext cx="21717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8419" name="Google Shape;8419;p26"/>
          <p:cNvSpPr txBox="1"/>
          <p:nvPr>
            <p:ph hasCustomPrompt="1" idx="7" type="title"/>
          </p:nvPr>
        </p:nvSpPr>
        <p:spPr>
          <a:xfrm>
            <a:off x="5210188" y="2786624"/>
            <a:ext cx="21744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1">
    <p:bg>
      <p:bgPr>
        <a:solidFill>
          <a:schemeClr val="accent2"/>
        </a:solidFill>
      </p:bgPr>
    </p:bg>
    <p:spTree>
      <p:nvGrpSpPr>
        <p:cNvPr id="8420" name="Shape 8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21" name="Google Shape;8421;p27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8422" name="Google Shape;8422;p27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23" name="Google Shape;8423;p27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8424" name="Google Shape;8424;p27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5" name="Google Shape;8425;p27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6" name="Google Shape;8426;p27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7" name="Google Shape;8427;p27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8" name="Google Shape;8428;p27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9" name="Google Shape;8429;p27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0" name="Google Shape;8430;p27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1" name="Google Shape;8431;p27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2" name="Google Shape;8432;p27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3" name="Google Shape;8433;p27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4" name="Google Shape;8434;p27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5" name="Google Shape;8435;p27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436" name="Google Shape;8436;p27"/>
          <p:cNvSpPr txBox="1"/>
          <p:nvPr>
            <p:ph type="title"/>
          </p:nvPr>
        </p:nvSpPr>
        <p:spPr>
          <a:xfrm>
            <a:off x="720000" y="528671"/>
            <a:ext cx="7704000" cy="47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437" name="Google Shape;8437;p27"/>
          <p:cNvSpPr txBox="1"/>
          <p:nvPr>
            <p:ph idx="1" type="subTitle"/>
          </p:nvPr>
        </p:nvSpPr>
        <p:spPr>
          <a:xfrm>
            <a:off x="1256625" y="1701725"/>
            <a:ext cx="2975400" cy="266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13">
    <p:bg>
      <p:bgPr>
        <a:solidFill>
          <a:schemeClr val="accent3"/>
        </a:solidFill>
      </p:bgPr>
    </p:bg>
    <p:spTree>
      <p:nvGrpSpPr>
        <p:cNvPr id="8438" name="Shape 8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39" name="Google Shape;8439;p28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8440" name="Google Shape;8440;p28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28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28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28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28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28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28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28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28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28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28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28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28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28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28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28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28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28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28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28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28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28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28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28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28"/>
            <p:cNvSpPr/>
            <p:nvPr/>
          </p:nvSpPr>
          <p:spPr>
            <a:xfrm>
              <a:off x="559500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28"/>
            <p:cNvSpPr/>
            <p:nvPr/>
          </p:nvSpPr>
          <p:spPr>
            <a:xfrm>
              <a:off x="54370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28"/>
            <p:cNvSpPr/>
            <p:nvPr/>
          </p:nvSpPr>
          <p:spPr>
            <a:xfrm>
              <a:off x="575153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28"/>
            <p:cNvSpPr/>
            <p:nvPr/>
          </p:nvSpPr>
          <p:spPr>
            <a:xfrm>
              <a:off x="54370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28"/>
            <p:cNvSpPr/>
            <p:nvPr/>
          </p:nvSpPr>
          <p:spPr>
            <a:xfrm>
              <a:off x="575153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28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28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28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28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28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28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28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28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28"/>
            <p:cNvSpPr/>
            <p:nvPr/>
          </p:nvSpPr>
          <p:spPr>
            <a:xfrm>
              <a:off x="559500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28"/>
            <p:cNvSpPr/>
            <p:nvPr/>
          </p:nvSpPr>
          <p:spPr>
            <a:xfrm>
              <a:off x="54370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28"/>
            <p:cNvSpPr/>
            <p:nvPr/>
          </p:nvSpPr>
          <p:spPr>
            <a:xfrm>
              <a:off x="575153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28"/>
            <p:cNvSpPr/>
            <p:nvPr/>
          </p:nvSpPr>
          <p:spPr>
            <a:xfrm>
              <a:off x="54370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28"/>
            <p:cNvSpPr/>
            <p:nvPr/>
          </p:nvSpPr>
          <p:spPr>
            <a:xfrm>
              <a:off x="575153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28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28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28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28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28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28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28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28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28"/>
            <p:cNvSpPr/>
            <p:nvPr/>
          </p:nvSpPr>
          <p:spPr>
            <a:xfrm>
              <a:off x="559500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28"/>
            <p:cNvSpPr/>
            <p:nvPr/>
          </p:nvSpPr>
          <p:spPr>
            <a:xfrm>
              <a:off x="54370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28"/>
            <p:cNvSpPr/>
            <p:nvPr/>
          </p:nvSpPr>
          <p:spPr>
            <a:xfrm>
              <a:off x="575153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28"/>
            <p:cNvSpPr/>
            <p:nvPr/>
          </p:nvSpPr>
          <p:spPr>
            <a:xfrm>
              <a:off x="54370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28"/>
            <p:cNvSpPr/>
            <p:nvPr/>
          </p:nvSpPr>
          <p:spPr>
            <a:xfrm>
              <a:off x="575153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28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28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28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28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28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28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28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28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28"/>
            <p:cNvSpPr/>
            <p:nvPr/>
          </p:nvSpPr>
          <p:spPr>
            <a:xfrm>
              <a:off x="559500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28"/>
            <p:cNvSpPr/>
            <p:nvPr/>
          </p:nvSpPr>
          <p:spPr>
            <a:xfrm>
              <a:off x="54370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28"/>
            <p:cNvSpPr/>
            <p:nvPr/>
          </p:nvSpPr>
          <p:spPr>
            <a:xfrm>
              <a:off x="575153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28"/>
            <p:cNvSpPr/>
            <p:nvPr/>
          </p:nvSpPr>
          <p:spPr>
            <a:xfrm>
              <a:off x="54370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28"/>
            <p:cNvSpPr/>
            <p:nvPr/>
          </p:nvSpPr>
          <p:spPr>
            <a:xfrm>
              <a:off x="575153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28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28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28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28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28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28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28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28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28"/>
            <p:cNvSpPr/>
            <p:nvPr/>
          </p:nvSpPr>
          <p:spPr>
            <a:xfrm>
              <a:off x="559500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28"/>
            <p:cNvSpPr/>
            <p:nvPr/>
          </p:nvSpPr>
          <p:spPr>
            <a:xfrm>
              <a:off x="54370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28"/>
            <p:cNvSpPr/>
            <p:nvPr/>
          </p:nvSpPr>
          <p:spPr>
            <a:xfrm>
              <a:off x="575153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28"/>
            <p:cNvSpPr/>
            <p:nvPr/>
          </p:nvSpPr>
          <p:spPr>
            <a:xfrm>
              <a:off x="54370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28"/>
            <p:cNvSpPr/>
            <p:nvPr/>
          </p:nvSpPr>
          <p:spPr>
            <a:xfrm>
              <a:off x="575153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28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28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28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28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28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28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28"/>
            <p:cNvSpPr/>
            <p:nvPr/>
          </p:nvSpPr>
          <p:spPr>
            <a:xfrm>
              <a:off x="559500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28"/>
            <p:cNvSpPr/>
            <p:nvPr/>
          </p:nvSpPr>
          <p:spPr>
            <a:xfrm>
              <a:off x="54370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28"/>
            <p:cNvSpPr/>
            <p:nvPr/>
          </p:nvSpPr>
          <p:spPr>
            <a:xfrm>
              <a:off x="575153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28"/>
            <p:cNvSpPr/>
            <p:nvPr/>
          </p:nvSpPr>
          <p:spPr>
            <a:xfrm>
              <a:off x="54370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28"/>
            <p:cNvSpPr/>
            <p:nvPr/>
          </p:nvSpPr>
          <p:spPr>
            <a:xfrm>
              <a:off x="575153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28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28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28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28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28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28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28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28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28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28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28"/>
            <p:cNvSpPr/>
            <p:nvPr/>
          </p:nvSpPr>
          <p:spPr>
            <a:xfrm>
              <a:off x="496742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28"/>
            <p:cNvSpPr/>
            <p:nvPr/>
          </p:nvSpPr>
          <p:spPr>
            <a:xfrm>
              <a:off x="481090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28"/>
            <p:cNvSpPr/>
            <p:nvPr/>
          </p:nvSpPr>
          <p:spPr>
            <a:xfrm>
              <a:off x="51239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28"/>
            <p:cNvSpPr/>
            <p:nvPr/>
          </p:nvSpPr>
          <p:spPr>
            <a:xfrm>
              <a:off x="481090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28"/>
            <p:cNvSpPr/>
            <p:nvPr/>
          </p:nvSpPr>
          <p:spPr>
            <a:xfrm>
              <a:off x="51239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28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28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28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28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28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28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28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28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28"/>
            <p:cNvSpPr/>
            <p:nvPr/>
          </p:nvSpPr>
          <p:spPr>
            <a:xfrm>
              <a:off x="496742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28"/>
            <p:cNvSpPr/>
            <p:nvPr/>
          </p:nvSpPr>
          <p:spPr>
            <a:xfrm>
              <a:off x="481090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28"/>
            <p:cNvSpPr/>
            <p:nvPr/>
          </p:nvSpPr>
          <p:spPr>
            <a:xfrm>
              <a:off x="51239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28"/>
            <p:cNvSpPr/>
            <p:nvPr/>
          </p:nvSpPr>
          <p:spPr>
            <a:xfrm>
              <a:off x="481090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28"/>
            <p:cNvSpPr/>
            <p:nvPr/>
          </p:nvSpPr>
          <p:spPr>
            <a:xfrm>
              <a:off x="51239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28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28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28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28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28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28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28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28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28"/>
            <p:cNvSpPr/>
            <p:nvPr/>
          </p:nvSpPr>
          <p:spPr>
            <a:xfrm>
              <a:off x="496742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28"/>
            <p:cNvSpPr/>
            <p:nvPr/>
          </p:nvSpPr>
          <p:spPr>
            <a:xfrm>
              <a:off x="481090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28"/>
            <p:cNvSpPr/>
            <p:nvPr/>
          </p:nvSpPr>
          <p:spPr>
            <a:xfrm>
              <a:off x="51239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28"/>
            <p:cNvSpPr/>
            <p:nvPr/>
          </p:nvSpPr>
          <p:spPr>
            <a:xfrm>
              <a:off x="481090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28"/>
            <p:cNvSpPr/>
            <p:nvPr/>
          </p:nvSpPr>
          <p:spPr>
            <a:xfrm>
              <a:off x="51239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28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28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28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28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28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28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28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28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28"/>
            <p:cNvSpPr/>
            <p:nvPr/>
          </p:nvSpPr>
          <p:spPr>
            <a:xfrm>
              <a:off x="496742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28"/>
            <p:cNvSpPr/>
            <p:nvPr/>
          </p:nvSpPr>
          <p:spPr>
            <a:xfrm>
              <a:off x="481090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28"/>
            <p:cNvSpPr/>
            <p:nvPr/>
          </p:nvSpPr>
          <p:spPr>
            <a:xfrm>
              <a:off x="51239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28"/>
            <p:cNvSpPr/>
            <p:nvPr/>
          </p:nvSpPr>
          <p:spPr>
            <a:xfrm>
              <a:off x="481090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28"/>
            <p:cNvSpPr/>
            <p:nvPr/>
          </p:nvSpPr>
          <p:spPr>
            <a:xfrm>
              <a:off x="51239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28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28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28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28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28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28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28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28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28"/>
            <p:cNvSpPr/>
            <p:nvPr/>
          </p:nvSpPr>
          <p:spPr>
            <a:xfrm>
              <a:off x="496742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28"/>
            <p:cNvSpPr/>
            <p:nvPr/>
          </p:nvSpPr>
          <p:spPr>
            <a:xfrm>
              <a:off x="481090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28"/>
            <p:cNvSpPr/>
            <p:nvPr/>
          </p:nvSpPr>
          <p:spPr>
            <a:xfrm>
              <a:off x="51239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28"/>
            <p:cNvSpPr/>
            <p:nvPr/>
          </p:nvSpPr>
          <p:spPr>
            <a:xfrm>
              <a:off x="481090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28"/>
            <p:cNvSpPr/>
            <p:nvPr/>
          </p:nvSpPr>
          <p:spPr>
            <a:xfrm>
              <a:off x="51239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28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28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28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28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28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28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28"/>
            <p:cNvSpPr/>
            <p:nvPr/>
          </p:nvSpPr>
          <p:spPr>
            <a:xfrm>
              <a:off x="496742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28"/>
            <p:cNvSpPr/>
            <p:nvPr/>
          </p:nvSpPr>
          <p:spPr>
            <a:xfrm>
              <a:off x="481090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28"/>
            <p:cNvSpPr/>
            <p:nvPr/>
          </p:nvSpPr>
          <p:spPr>
            <a:xfrm>
              <a:off x="51239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28"/>
            <p:cNvSpPr/>
            <p:nvPr/>
          </p:nvSpPr>
          <p:spPr>
            <a:xfrm>
              <a:off x="481090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28"/>
            <p:cNvSpPr/>
            <p:nvPr/>
          </p:nvSpPr>
          <p:spPr>
            <a:xfrm>
              <a:off x="51239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28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28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28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28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28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28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28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28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28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28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28"/>
            <p:cNvSpPr/>
            <p:nvPr/>
          </p:nvSpPr>
          <p:spPr>
            <a:xfrm>
              <a:off x="433984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28"/>
            <p:cNvSpPr/>
            <p:nvPr/>
          </p:nvSpPr>
          <p:spPr>
            <a:xfrm>
              <a:off x="41833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28"/>
            <p:cNvSpPr/>
            <p:nvPr/>
          </p:nvSpPr>
          <p:spPr>
            <a:xfrm>
              <a:off x="4496373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28"/>
            <p:cNvSpPr/>
            <p:nvPr/>
          </p:nvSpPr>
          <p:spPr>
            <a:xfrm>
              <a:off x="41833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28"/>
            <p:cNvSpPr/>
            <p:nvPr/>
          </p:nvSpPr>
          <p:spPr>
            <a:xfrm>
              <a:off x="4496373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28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28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28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28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28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28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28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28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28"/>
            <p:cNvSpPr/>
            <p:nvPr/>
          </p:nvSpPr>
          <p:spPr>
            <a:xfrm>
              <a:off x="433984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28"/>
            <p:cNvSpPr/>
            <p:nvPr/>
          </p:nvSpPr>
          <p:spPr>
            <a:xfrm>
              <a:off x="41833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28"/>
            <p:cNvSpPr/>
            <p:nvPr/>
          </p:nvSpPr>
          <p:spPr>
            <a:xfrm>
              <a:off x="4496373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28"/>
            <p:cNvSpPr/>
            <p:nvPr/>
          </p:nvSpPr>
          <p:spPr>
            <a:xfrm>
              <a:off x="41833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28"/>
            <p:cNvSpPr/>
            <p:nvPr/>
          </p:nvSpPr>
          <p:spPr>
            <a:xfrm>
              <a:off x="4496373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28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28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28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28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28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28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28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28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28"/>
            <p:cNvSpPr/>
            <p:nvPr/>
          </p:nvSpPr>
          <p:spPr>
            <a:xfrm>
              <a:off x="433984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28"/>
            <p:cNvSpPr/>
            <p:nvPr/>
          </p:nvSpPr>
          <p:spPr>
            <a:xfrm>
              <a:off x="41833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28"/>
            <p:cNvSpPr/>
            <p:nvPr/>
          </p:nvSpPr>
          <p:spPr>
            <a:xfrm>
              <a:off x="4496373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28"/>
            <p:cNvSpPr/>
            <p:nvPr/>
          </p:nvSpPr>
          <p:spPr>
            <a:xfrm>
              <a:off x="41833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28"/>
            <p:cNvSpPr/>
            <p:nvPr/>
          </p:nvSpPr>
          <p:spPr>
            <a:xfrm>
              <a:off x="4496373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28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28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28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28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28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28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28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28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28"/>
            <p:cNvSpPr/>
            <p:nvPr/>
          </p:nvSpPr>
          <p:spPr>
            <a:xfrm>
              <a:off x="433984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28"/>
            <p:cNvSpPr/>
            <p:nvPr/>
          </p:nvSpPr>
          <p:spPr>
            <a:xfrm>
              <a:off x="41833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28"/>
            <p:cNvSpPr/>
            <p:nvPr/>
          </p:nvSpPr>
          <p:spPr>
            <a:xfrm>
              <a:off x="4496373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28"/>
            <p:cNvSpPr/>
            <p:nvPr/>
          </p:nvSpPr>
          <p:spPr>
            <a:xfrm>
              <a:off x="41833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28"/>
            <p:cNvSpPr/>
            <p:nvPr/>
          </p:nvSpPr>
          <p:spPr>
            <a:xfrm>
              <a:off x="4496373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28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28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28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28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28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28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28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28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28"/>
            <p:cNvSpPr/>
            <p:nvPr/>
          </p:nvSpPr>
          <p:spPr>
            <a:xfrm>
              <a:off x="433984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28"/>
            <p:cNvSpPr/>
            <p:nvPr/>
          </p:nvSpPr>
          <p:spPr>
            <a:xfrm>
              <a:off x="41833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28"/>
            <p:cNvSpPr/>
            <p:nvPr/>
          </p:nvSpPr>
          <p:spPr>
            <a:xfrm>
              <a:off x="4496373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28"/>
            <p:cNvSpPr/>
            <p:nvPr/>
          </p:nvSpPr>
          <p:spPr>
            <a:xfrm>
              <a:off x="41833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28"/>
            <p:cNvSpPr/>
            <p:nvPr/>
          </p:nvSpPr>
          <p:spPr>
            <a:xfrm>
              <a:off x="4496373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28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28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28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28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28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28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28"/>
            <p:cNvSpPr/>
            <p:nvPr/>
          </p:nvSpPr>
          <p:spPr>
            <a:xfrm>
              <a:off x="433984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28"/>
            <p:cNvSpPr/>
            <p:nvPr/>
          </p:nvSpPr>
          <p:spPr>
            <a:xfrm>
              <a:off x="41833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28"/>
            <p:cNvSpPr/>
            <p:nvPr/>
          </p:nvSpPr>
          <p:spPr>
            <a:xfrm>
              <a:off x="4496373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28"/>
            <p:cNvSpPr/>
            <p:nvPr/>
          </p:nvSpPr>
          <p:spPr>
            <a:xfrm>
              <a:off x="41833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28"/>
            <p:cNvSpPr/>
            <p:nvPr/>
          </p:nvSpPr>
          <p:spPr>
            <a:xfrm>
              <a:off x="4496373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28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28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28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28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28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28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28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28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28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28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28"/>
            <p:cNvSpPr/>
            <p:nvPr/>
          </p:nvSpPr>
          <p:spPr>
            <a:xfrm>
              <a:off x="371091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28"/>
            <p:cNvSpPr/>
            <p:nvPr/>
          </p:nvSpPr>
          <p:spPr>
            <a:xfrm>
              <a:off x="355438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28"/>
            <p:cNvSpPr/>
            <p:nvPr/>
          </p:nvSpPr>
          <p:spPr>
            <a:xfrm>
              <a:off x="386891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28"/>
            <p:cNvSpPr/>
            <p:nvPr/>
          </p:nvSpPr>
          <p:spPr>
            <a:xfrm>
              <a:off x="355438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28"/>
            <p:cNvSpPr/>
            <p:nvPr/>
          </p:nvSpPr>
          <p:spPr>
            <a:xfrm>
              <a:off x="386891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28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28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28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28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28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28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28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28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28"/>
            <p:cNvSpPr/>
            <p:nvPr/>
          </p:nvSpPr>
          <p:spPr>
            <a:xfrm>
              <a:off x="371091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28"/>
            <p:cNvSpPr/>
            <p:nvPr/>
          </p:nvSpPr>
          <p:spPr>
            <a:xfrm>
              <a:off x="355438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28"/>
            <p:cNvSpPr/>
            <p:nvPr/>
          </p:nvSpPr>
          <p:spPr>
            <a:xfrm>
              <a:off x="386891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28"/>
            <p:cNvSpPr/>
            <p:nvPr/>
          </p:nvSpPr>
          <p:spPr>
            <a:xfrm>
              <a:off x="355438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28"/>
            <p:cNvSpPr/>
            <p:nvPr/>
          </p:nvSpPr>
          <p:spPr>
            <a:xfrm>
              <a:off x="386891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28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28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28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28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28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28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28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28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28"/>
            <p:cNvSpPr/>
            <p:nvPr/>
          </p:nvSpPr>
          <p:spPr>
            <a:xfrm>
              <a:off x="371091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28"/>
            <p:cNvSpPr/>
            <p:nvPr/>
          </p:nvSpPr>
          <p:spPr>
            <a:xfrm>
              <a:off x="355438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28"/>
            <p:cNvSpPr/>
            <p:nvPr/>
          </p:nvSpPr>
          <p:spPr>
            <a:xfrm>
              <a:off x="386891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28"/>
            <p:cNvSpPr/>
            <p:nvPr/>
          </p:nvSpPr>
          <p:spPr>
            <a:xfrm>
              <a:off x="355438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28"/>
            <p:cNvSpPr/>
            <p:nvPr/>
          </p:nvSpPr>
          <p:spPr>
            <a:xfrm>
              <a:off x="386891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28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28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28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28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28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28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28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28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28"/>
            <p:cNvSpPr/>
            <p:nvPr/>
          </p:nvSpPr>
          <p:spPr>
            <a:xfrm>
              <a:off x="371091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28"/>
            <p:cNvSpPr/>
            <p:nvPr/>
          </p:nvSpPr>
          <p:spPr>
            <a:xfrm>
              <a:off x="355438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28"/>
            <p:cNvSpPr/>
            <p:nvPr/>
          </p:nvSpPr>
          <p:spPr>
            <a:xfrm>
              <a:off x="386891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28"/>
            <p:cNvSpPr/>
            <p:nvPr/>
          </p:nvSpPr>
          <p:spPr>
            <a:xfrm>
              <a:off x="355438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28"/>
            <p:cNvSpPr/>
            <p:nvPr/>
          </p:nvSpPr>
          <p:spPr>
            <a:xfrm>
              <a:off x="386891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28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28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28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28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28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28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28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28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28"/>
            <p:cNvSpPr/>
            <p:nvPr/>
          </p:nvSpPr>
          <p:spPr>
            <a:xfrm>
              <a:off x="371091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28"/>
            <p:cNvSpPr/>
            <p:nvPr/>
          </p:nvSpPr>
          <p:spPr>
            <a:xfrm>
              <a:off x="355438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28"/>
            <p:cNvSpPr/>
            <p:nvPr/>
          </p:nvSpPr>
          <p:spPr>
            <a:xfrm>
              <a:off x="386891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28"/>
            <p:cNvSpPr/>
            <p:nvPr/>
          </p:nvSpPr>
          <p:spPr>
            <a:xfrm>
              <a:off x="355438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28"/>
            <p:cNvSpPr/>
            <p:nvPr/>
          </p:nvSpPr>
          <p:spPr>
            <a:xfrm>
              <a:off x="386891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28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28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28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28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28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28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28"/>
            <p:cNvSpPr/>
            <p:nvPr/>
          </p:nvSpPr>
          <p:spPr>
            <a:xfrm>
              <a:off x="371091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28"/>
            <p:cNvSpPr/>
            <p:nvPr/>
          </p:nvSpPr>
          <p:spPr>
            <a:xfrm>
              <a:off x="355438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28"/>
            <p:cNvSpPr/>
            <p:nvPr/>
          </p:nvSpPr>
          <p:spPr>
            <a:xfrm>
              <a:off x="386891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28"/>
            <p:cNvSpPr/>
            <p:nvPr/>
          </p:nvSpPr>
          <p:spPr>
            <a:xfrm>
              <a:off x="355438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28"/>
            <p:cNvSpPr/>
            <p:nvPr/>
          </p:nvSpPr>
          <p:spPr>
            <a:xfrm>
              <a:off x="386891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28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28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28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28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28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28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28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28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28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28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28"/>
            <p:cNvSpPr/>
            <p:nvPr/>
          </p:nvSpPr>
          <p:spPr>
            <a:xfrm>
              <a:off x="30833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28"/>
            <p:cNvSpPr/>
            <p:nvPr/>
          </p:nvSpPr>
          <p:spPr>
            <a:xfrm>
              <a:off x="29268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28"/>
            <p:cNvSpPr/>
            <p:nvPr/>
          </p:nvSpPr>
          <p:spPr>
            <a:xfrm>
              <a:off x="324133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28"/>
            <p:cNvSpPr/>
            <p:nvPr/>
          </p:nvSpPr>
          <p:spPr>
            <a:xfrm>
              <a:off x="29268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28"/>
            <p:cNvSpPr/>
            <p:nvPr/>
          </p:nvSpPr>
          <p:spPr>
            <a:xfrm>
              <a:off x="324133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28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28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28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28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28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28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28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28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28"/>
            <p:cNvSpPr/>
            <p:nvPr/>
          </p:nvSpPr>
          <p:spPr>
            <a:xfrm>
              <a:off x="30833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28"/>
            <p:cNvSpPr/>
            <p:nvPr/>
          </p:nvSpPr>
          <p:spPr>
            <a:xfrm>
              <a:off x="29268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28"/>
            <p:cNvSpPr/>
            <p:nvPr/>
          </p:nvSpPr>
          <p:spPr>
            <a:xfrm>
              <a:off x="324133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28"/>
            <p:cNvSpPr/>
            <p:nvPr/>
          </p:nvSpPr>
          <p:spPr>
            <a:xfrm>
              <a:off x="29268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28"/>
            <p:cNvSpPr/>
            <p:nvPr/>
          </p:nvSpPr>
          <p:spPr>
            <a:xfrm>
              <a:off x="324133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28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28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28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28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28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28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28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28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28"/>
            <p:cNvSpPr/>
            <p:nvPr/>
          </p:nvSpPr>
          <p:spPr>
            <a:xfrm>
              <a:off x="30833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28"/>
            <p:cNvSpPr/>
            <p:nvPr/>
          </p:nvSpPr>
          <p:spPr>
            <a:xfrm>
              <a:off x="29268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28"/>
            <p:cNvSpPr/>
            <p:nvPr/>
          </p:nvSpPr>
          <p:spPr>
            <a:xfrm>
              <a:off x="324133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28"/>
            <p:cNvSpPr/>
            <p:nvPr/>
          </p:nvSpPr>
          <p:spPr>
            <a:xfrm>
              <a:off x="29268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28"/>
            <p:cNvSpPr/>
            <p:nvPr/>
          </p:nvSpPr>
          <p:spPr>
            <a:xfrm>
              <a:off x="324133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28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28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28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28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28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28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28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28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28"/>
            <p:cNvSpPr/>
            <p:nvPr/>
          </p:nvSpPr>
          <p:spPr>
            <a:xfrm>
              <a:off x="30833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28"/>
            <p:cNvSpPr/>
            <p:nvPr/>
          </p:nvSpPr>
          <p:spPr>
            <a:xfrm>
              <a:off x="29268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28"/>
            <p:cNvSpPr/>
            <p:nvPr/>
          </p:nvSpPr>
          <p:spPr>
            <a:xfrm>
              <a:off x="324133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28"/>
            <p:cNvSpPr/>
            <p:nvPr/>
          </p:nvSpPr>
          <p:spPr>
            <a:xfrm>
              <a:off x="29268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28"/>
            <p:cNvSpPr/>
            <p:nvPr/>
          </p:nvSpPr>
          <p:spPr>
            <a:xfrm>
              <a:off x="324133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28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28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28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28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28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28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28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28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28"/>
            <p:cNvSpPr/>
            <p:nvPr/>
          </p:nvSpPr>
          <p:spPr>
            <a:xfrm>
              <a:off x="30833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28"/>
            <p:cNvSpPr/>
            <p:nvPr/>
          </p:nvSpPr>
          <p:spPr>
            <a:xfrm>
              <a:off x="29268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28"/>
            <p:cNvSpPr/>
            <p:nvPr/>
          </p:nvSpPr>
          <p:spPr>
            <a:xfrm>
              <a:off x="324133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28"/>
            <p:cNvSpPr/>
            <p:nvPr/>
          </p:nvSpPr>
          <p:spPr>
            <a:xfrm>
              <a:off x="29268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28"/>
            <p:cNvSpPr/>
            <p:nvPr/>
          </p:nvSpPr>
          <p:spPr>
            <a:xfrm>
              <a:off x="324133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28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28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28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28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28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28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28"/>
            <p:cNvSpPr/>
            <p:nvPr/>
          </p:nvSpPr>
          <p:spPr>
            <a:xfrm>
              <a:off x="30833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28"/>
            <p:cNvSpPr/>
            <p:nvPr/>
          </p:nvSpPr>
          <p:spPr>
            <a:xfrm>
              <a:off x="29268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28"/>
            <p:cNvSpPr/>
            <p:nvPr/>
          </p:nvSpPr>
          <p:spPr>
            <a:xfrm>
              <a:off x="324133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28"/>
            <p:cNvSpPr/>
            <p:nvPr/>
          </p:nvSpPr>
          <p:spPr>
            <a:xfrm>
              <a:off x="29268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28"/>
            <p:cNvSpPr/>
            <p:nvPr/>
          </p:nvSpPr>
          <p:spPr>
            <a:xfrm>
              <a:off x="324133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28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28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28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28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28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28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28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28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28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28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28"/>
            <p:cNvSpPr/>
            <p:nvPr/>
          </p:nvSpPr>
          <p:spPr>
            <a:xfrm>
              <a:off x="245722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28"/>
            <p:cNvSpPr/>
            <p:nvPr/>
          </p:nvSpPr>
          <p:spPr>
            <a:xfrm>
              <a:off x="229922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28"/>
            <p:cNvSpPr/>
            <p:nvPr/>
          </p:nvSpPr>
          <p:spPr>
            <a:xfrm>
              <a:off x="26137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28"/>
            <p:cNvSpPr/>
            <p:nvPr/>
          </p:nvSpPr>
          <p:spPr>
            <a:xfrm>
              <a:off x="229922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28"/>
            <p:cNvSpPr/>
            <p:nvPr/>
          </p:nvSpPr>
          <p:spPr>
            <a:xfrm>
              <a:off x="26137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28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28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28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28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28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28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28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28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28"/>
            <p:cNvSpPr/>
            <p:nvPr/>
          </p:nvSpPr>
          <p:spPr>
            <a:xfrm>
              <a:off x="245722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28"/>
            <p:cNvSpPr/>
            <p:nvPr/>
          </p:nvSpPr>
          <p:spPr>
            <a:xfrm>
              <a:off x="229922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28"/>
            <p:cNvSpPr/>
            <p:nvPr/>
          </p:nvSpPr>
          <p:spPr>
            <a:xfrm>
              <a:off x="26137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28"/>
            <p:cNvSpPr/>
            <p:nvPr/>
          </p:nvSpPr>
          <p:spPr>
            <a:xfrm>
              <a:off x="229922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28"/>
            <p:cNvSpPr/>
            <p:nvPr/>
          </p:nvSpPr>
          <p:spPr>
            <a:xfrm>
              <a:off x="26137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28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28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28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28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28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28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28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28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28"/>
            <p:cNvSpPr/>
            <p:nvPr/>
          </p:nvSpPr>
          <p:spPr>
            <a:xfrm>
              <a:off x="245722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28"/>
            <p:cNvSpPr/>
            <p:nvPr/>
          </p:nvSpPr>
          <p:spPr>
            <a:xfrm>
              <a:off x="229922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28"/>
            <p:cNvSpPr/>
            <p:nvPr/>
          </p:nvSpPr>
          <p:spPr>
            <a:xfrm>
              <a:off x="26137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28"/>
            <p:cNvSpPr/>
            <p:nvPr/>
          </p:nvSpPr>
          <p:spPr>
            <a:xfrm>
              <a:off x="229922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28"/>
            <p:cNvSpPr/>
            <p:nvPr/>
          </p:nvSpPr>
          <p:spPr>
            <a:xfrm>
              <a:off x="26137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28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28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28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28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28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28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28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28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28"/>
            <p:cNvSpPr/>
            <p:nvPr/>
          </p:nvSpPr>
          <p:spPr>
            <a:xfrm>
              <a:off x="245722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28"/>
            <p:cNvSpPr/>
            <p:nvPr/>
          </p:nvSpPr>
          <p:spPr>
            <a:xfrm>
              <a:off x="229922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28"/>
            <p:cNvSpPr/>
            <p:nvPr/>
          </p:nvSpPr>
          <p:spPr>
            <a:xfrm>
              <a:off x="26137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28"/>
            <p:cNvSpPr/>
            <p:nvPr/>
          </p:nvSpPr>
          <p:spPr>
            <a:xfrm>
              <a:off x="229922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28"/>
            <p:cNvSpPr/>
            <p:nvPr/>
          </p:nvSpPr>
          <p:spPr>
            <a:xfrm>
              <a:off x="26137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28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28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28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28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28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28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28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28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28"/>
            <p:cNvSpPr/>
            <p:nvPr/>
          </p:nvSpPr>
          <p:spPr>
            <a:xfrm>
              <a:off x="245722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28"/>
            <p:cNvSpPr/>
            <p:nvPr/>
          </p:nvSpPr>
          <p:spPr>
            <a:xfrm>
              <a:off x="229922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28"/>
            <p:cNvSpPr/>
            <p:nvPr/>
          </p:nvSpPr>
          <p:spPr>
            <a:xfrm>
              <a:off x="26137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28"/>
            <p:cNvSpPr/>
            <p:nvPr/>
          </p:nvSpPr>
          <p:spPr>
            <a:xfrm>
              <a:off x="229922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28"/>
            <p:cNvSpPr/>
            <p:nvPr/>
          </p:nvSpPr>
          <p:spPr>
            <a:xfrm>
              <a:off x="26137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28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28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28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28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28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28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28"/>
            <p:cNvSpPr/>
            <p:nvPr/>
          </p:nvSpPr>
          <p:spPr>
            <a:xfrm>
              <a:off x="245722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28"/>
            <p:cNvSpPr/>
            <p:nvPr/>
          </p:nvSpPr>
          <p:spPr>
            <a:xfrm>
              <a:off x="229922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28"/>
            <p:cNvSpPr/>
            <p:nvPr/>
          </p:nvSpPr>
          <p:spPr>
            <a:xfrm>
              <a:off x="26137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28"/>
            <p:cNvSpPr/>
            <p:nvPr/>
          </p:nvSpPr>
          <p:spPr>
            <a:xfrm>
              <a:off x="229922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28"/>
            <p:cNvSpPr/>
            <p:nvPr/>
          </p:nvSpPr>
          <p:spPr>
            <a:xfrm>
              <a:off x="26137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28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28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28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28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28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28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28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28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28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28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28"/>
            <p:cNvSpPr/>
            <p:nvPr/>
          </p:nvSpPr>
          <p:spPr>
            <a:xfrm>
              <a:off x="182964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28"/>
            <p:cNvSpPr/>
            <p:nvPr/>
          </p:nvSpPr>
          <p:spPr>
            <a:xfrm>
              <a:off x="16731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28"/>
            <p:cNvSpPr/>
            <p:nvPr/>
          </p:nvSpPr>
          <p:spPr>
            <a:xfrm>
              <a:off x="198469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28"/>
            <p:cNvSpPr/>
            <p:nvPr/>
          </p:nvSpPr>
          <p:spPr>
            <a:xfrm>
              <a:off x="16731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28"/>
            <p:cNvSpPr/>
            <p:nvPr/>
          </p:nvSpPr>
          <p:spPr>
            <a:xfrm>
              <a:off x="198469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28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28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28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28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28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28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28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28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28"/>
            <p:cNvSpPr/>
            <p:nvPr/>
          </p:nvSpPr>
          <p:spPr>
            <a:xfrm>
              <a:off x="182964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28"/>
            <p:cNvSpPr/>
            <p:nvPr/>
          </p:nvSpPr>
          <p:spPr>
            <a:xfrm>
              <a:off x="16731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28"/>
            <p:cNvSpPr/>
            <p:nvPr/>
          </p:nvSpPr>
          <p:spPr>
            <a:xfrm>
              <a:off x="198469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28"/>
            <p:cNvSpPr/>
            <p:nvPr/>
          </p:nvSpPr>
          <p:spPr>
            <a:xfrm>
              <a:off x="16731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28"/>
            <p:cNvSpPr/>
            <p:nvPr/>
          </p:nvSpPr>
          <p:spPr>
            <a:xfrm>
              <a:off x="198469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28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28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28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28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28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28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28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28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28"/>
            <p:cNvSpPr/>
            <p:nvPr/>
          </p:nvSpPr>
          <p:spPr>
            <a:xfrm>
              <a:off x="182964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28"/>
            <p:cNvSpPr/>
            <p:nvPr/>
          </p:nvSpPr>
          <p:spPr>
            <a:xfrm>
              <a:off x="16731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28"/>
            <p:cNvSpPr/>
            <p:nvPr/>
          </p:nvSpPr>
          <p:spPr>
            <a:xfrm>
              <a:off x="198469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28"/>
            <p:cNvSpPr/>
            <p:nvPr/>
          </p:nvSpPr>
          <p:spPr>
            <a:xfrm>
              <a:off x="16731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28"/>
            <p:cNvSpPr/>
            <p:nvPr/>
          </p:nvSpPr>
          <p:spPr>
            <a:xfrm>
              <a:off x="198469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28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28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28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28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28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28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28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28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28"/>
            <p:cNvSpPr/>
            <p:nvPr/>
          </p:nvSpPr>
          <p:spPr>
            <a:xfrm>
              <a:off x="182964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28"/>
            <p:cNvSpPr/>
            <p:nvPr/>
          </p:nvSpPr>
          <p:spPr>
            <a:xfrm>
              <a:off x="16731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28"/>
            <p:cNvSpPr/>
            <p:nvPr/>
          </p:nvSpPr>
          <p:spPr>
            <a:xfrm>
              <a:off x="198469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28"/>
            <p:cNvSpPr/>
            <p:nvPr/>
          </p:nvSpPr>
          <p:spPr>
            <a:xfrm>
              <a:off x="16731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28"/>
            <p:cNvSpPr/>
            <p:nvPr/>
          </p:nvSpPr>
          <p:spPr>
            <a:xfrm>
              <a:off x="198469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28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28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28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28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28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28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28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28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28"/>
            <p:cNvSpPr/>
            <p:nvPr/>
          </p:nvSpPr>
          <p:spPr>
            <a:xfrm>
              <a:off x="182964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28"/>
            <p:cNvSpPr/>
            <p:nvPr/>
          </p:nvSpPr>
          <p:spPr>
            <a:xfrm>
              <a:off x="16731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28"/>
            <p:cNvSpPr/>
            <p:nvPr/>
          </p:nvSpPr>
          <p:spPr>
            <a:xfrm>
              <a:off x="198469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28"/>
            <p:cNvSpPr/>
            <p:nvPr/>
          </p:nvSpPr>
          <p:spPr>
            <a:xfrm>
              <a:off x="16731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28"/>
            <p:cNvSpPr/>
            <p:nvPr/>
          </p:nvSpPr>
          <p:spPr>
            <a:xfrm>
              <a:off x="198469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28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28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28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28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28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28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28"/>
            <p:cNvSpPr/>
            <p:nvPr/>
          </p:nvSpPr>
          <p:spPr>
            <a:xfrm>
              <a:off x="182964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28"/>
            <p:cNvSpPr/>
            <p:nvPr/>
          </p:nvSpPr>
          <p:spPr>
            <a:xfrm>
              <a:off x="16731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28"/>
            <p:cNvSpPr/>
            <p:nvPr/>
          </p:nvSpPr>
          <p:spPr>
            <a:xfrm>
              <a:off x="198469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28"/>
            <p:cNvSpPr/>
            <p:nvPr/>
          </p:nvSpPr>
          <p:spPr>
            <a:xfrm>
              <a:off x="16731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28"/>
            <p:cNvSpPr/>
            <p:nvPr/>
          </p:nvSpPr>
          <p:spPr>
            <a:xfrm>
              <a:off x="198469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28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28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28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28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28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28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28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28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28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28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28"/>
            <p:cNvSpPr/>
            <p:nvPr/>
          </p:nvSpPr>
          <p:spPr>
            <a:xfrm>
              <a:off x="1200715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28"/>
            <p:cNvSpPr/>
            <p:nvPr/>
          </p:nvSpPr>
          <p:spPr>
            <a:xfrm>
              <a:off x="1045663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28"/>
            <p:cNvSpPr/>
            <p:nvPr/>
          </p:nvSpPr>
          <p:spPr>
            <a:xfrm>
              <a:off x="1357241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28"/>
            <p:cNvSpPr/>
            <p:nvPr/>
          </p:nvSpPr>
          <p:spPr>
            <a:xfrm>
              <a:off x="1045663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28"/>
            <p:cNvSpPr/>
            <p:nvPr/>
          </p:nvSpPr>
          <p:spPr>
            <a:xfrm>
              <a:off x="1357241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28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28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28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28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28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28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28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28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28"/>
            <p:cNvSpPr/>
            <p:nvPr/>
          </p:nvSpPr>
          <p:spPr>
            <a:xfrm>
              <a:off x="1200715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28"/>
            <p:cNvSpPr/>
            <p:nvPr/>
          </p:nvSpPr>
          <p:spPr>
            <a:xfrm>
              <a:off x="1045663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28"/>
            <p:cNvSpPr/>
            <p:nvPr/>
          </p:nvSpPr>
          <p:spPr>
            <a:xfrm>
              <a:off x="1357241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28"/>
            <p:cNvSpPr/>
            <p:nvPr/>
          </p:nvSpPr>
          <p:spPr>
            <a:xfrm>
              <a:off x="1045663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28"/>
            <p:cNvSpPr/>
            <p:nvPr/>
          </p:nvSpPr>
          <p:spPr>
            <a:xfrm>
              <a:off x="1357241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28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28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28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28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28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28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28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28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28"/>
            <p:cNvSpPr/>
            <p:nvPr/>
          </p:nvSpPr>
          <p:spPr>
            <a:xfrm>
              <a:off x="1200715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28"/>
            <p:cNvSpPr/>
            <p:nvPr/>
          </p:nvSpPr>
          <p:spPr>
            <a:xfrm>
              <a:off x="1045663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28"/>
            <p:cNvSpPr/>
            <p:nvPr/>
          </p:nvSpPr>
          <p:spPr>
            <a:xfrm>
              <a:off x="1357241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28"/>
            <p:cNvSpPr/>
            <p:nvPr/>
          </p:nvSpPr>
          <p:spPr>
            <a:xfrm>
              <a:off x="1045663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28"/>
            <p:cNvSpPr/>
            <p:nvPr/>
          </p:nvSpPr>
          <p:spPr>
            <a:xfrm>
              <a:off x="1357241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28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28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28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28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28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28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28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28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28"/>
            <p:cNvSpPr/>
            <p:nvPr/>
          </p:nvSpPr>
          <p:spPr>
            <a:xfrm>
              <a:off x="1200715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28"/>
            <p:cNvSpPr/>
            <p:nvPr/>
          </p:nvSpPr>
          <p:spPr>
            <a:xfrm>
              <a:off x="1045663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28"/>
            <p:cNvSpPr/>
            <p:nvPr/>
          </p:nvSpPr>
          <p:spPr>
            <a:xfrm>
              <a:off x="1357241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28"/>
            <p:cNvSpPr/>
            <p:nvPr/>
          </p:nvSpPr>
          <p:spPr>
            <a:xfrm>
              <a:off x="1045663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28"/>
            <p:cNvSpPr/>
            <p:nvPr/>
          </p:nvSpPr>
          <p:spPr>
            <a:xfrm>
              <a:off x="1357241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28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28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28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28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28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28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28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28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28"/>
            <p:cNvSpPr/>
            <p:nvPr/>
          </p:nvSpPr>
          <p:spPr>
            <a:xfrm>
              <a:off x="1200715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28"/>
            <p:cNvSpPr/>
            <p:nvPr/>
          </p:nvSpPr>
          <p:spPr>
            <a:xfrm>
              <a:off x="1045663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28"/>
            <p:cNvSpPr/>
            <p:nvPr/>
          </p:nvSpPr>
          <p:spPr>
            <a:xfrm>
              <a:off x="1357241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28"/>
            <p:cNvSpPr/>
            <p:nvPr/>
          </p:nvSpPr>
          <p:spPr>
            <a:xfrm>
              <a:off x="1045663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28"/>
            <p:cNvSpPr/>
            <p:nvPr/>
          </p:nvSpPr>
          <p:spPr>
            <a:xfrm>
              <a:off x="1357241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28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28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28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28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28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28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28"/>
            <p:cNvSpPr/>
            <p:nvPr/>
          </p:nvSpPr>
          <p:spPr>
            <a:xfrm>
              <a:off x="1200715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28"/>
            <p:cNvSpPr/>
            <p:nvPr/>
          </p:nvSpPr>
          <p:spPr>
            <a:xfrm>
              <a:off x="1045663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28"/>
            <p:cNvSpPr/>
            <p:nvPr/>
          </p:nvSpPr>
          <p:spPr>
            <a:xfrm>
              <a:off x="1357241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28"/>
            <p:cNvSpPr/>
            <p:nvPr/>
          </p:nvSpPr>
          <p:spPr>
            <a:xfrm>
              <a:off x="1045663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28"/>
            <p:cNvSpPr/>
            <p:nvPr/>
          </p:nvSpPr>
          <p:spPr>
            <a:xfrm>
              <a:off x="1357241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28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28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28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28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28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28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28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28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28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28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28"/>
            <p:cNvSpPr/>
            <p:nvPr/>
          </p:nvSpPr>
          <p:spPr>
            <a:xfrm>
              <a:off x="5731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28"/>
            <p:cNvSpPr/>
            <p:nvPr/>
          </p:nvSpPr>
          <p:spPr>
            <a:xfrm>
              <a:off x="41660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28"/>
            <p:cNvSpPr/>
            <p:nvPr/>
          </p:nvSpPr>
          <p:spPr>
            <a:xfrm>
              <a:off x="73113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28"/>
            <p:cNvSpPr/>
            <p:nvPr/>
          </p:nvSpPr>
          <p:spPr>
            <a:xfrm>
              <a:off x="41660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28"/>
            <p:cNvSpPr/>
            <p:nvPr/>
          </p:nvSpPr>
          <p:spPr>
            <a:xfrm>
              <a:off x="73113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28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28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28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28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28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28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28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28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28"/>
            <p:cNvSpPr/>
            <p:nvPr/>
          </p:nvSpPr>
          <p:spPr>
            <a:xfrm>
              <a:off x="5731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28"/>
            <p:cNvSpPr/>
            <p:nvPr/>
          </p:nvSpPr>
          <p:spPr>
            <a:xfrm>
              <a:off x="41660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28"/>
            <p:cNvSpPr/>
            <p:nvPr/>
          </p:nvSpPr>
          <p:spPr>
            <a:xfrm>
              <a:off x="73113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28"/>
            <p:cNvSpPr/>
            <p:nvPr/>
          </p:nvSpPr>
          <p:spPr>
            <a:xfrm>
              <a:off x="41660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28"/>
            <p:cNvSpPr/>
            <p:nvPr/>
          </p:nvSpPr>
          <p:spPr>
            <a:xfrm>
              <a:off x="73113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28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28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28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28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28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28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28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28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28"/>
            <p:cNvSpPr/>
            <p:nvPr/>
          </p:nvSpPr>
          <p:spPr>
            <a:xfrm>
              <a:off x="5731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28"/>
            <p:cNvSpPr/>
            <p:nvPr/>
          </p:nvSpPr>
          <p:spPr>
            <a:xfrm>
              <a:off x="41660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28"/>
            <p:cNvSpPr/>
            <p:nvPr/>
          </p:nvSpPr>
          <p:spPr>
            <a:xfrm>
              <a:off x="73113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28"/>
            <p:cNvSpPr/>
            <p:nvPr/>
          </p:nvSpPr>
          <p:spPr>
            <a:xfrm>
              <a:off x="41660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28"/>
            <p:cNvSpPr/>
            <p:nvPr/>
          </p:nvSpPr>
          <p:spPr>
            <a:xfrm>
              <a:off x="73113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28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28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28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28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28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28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28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28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28"/>
            <p:cNvSpPr/>
            <p:nvPr/>
          </p:nvSpPr>
          <p:spPr>
            <a:xfrm>
              <a:off x="5731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28"/>
            <p:cNvSpPr/>
            <p:nvPr/>
          </p:nvSpPr>
          <p:spPr>
            <a:xfrm>
              <a:off x="41660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28"/>
            <p:cNvSpPr/>
            <p:nvPr/>
          </p:nvSpPr>
          <p:spPr>
            <a:xfrm>
              <a:off x="73113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28"/>
            <p:cNvSpPr/>
            <p:nvPr/>
          </p:nvSpPr>
          <p:spPr>
            <a:xfrm>
              <a:off x="41660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28"/>
            <p:cNvSpPr/>
            <p:nvPr/>
          </p:nvSpPr>
          <p:spPr>
            <a:xfrm>
              <a:off x="73113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28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28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28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28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28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28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28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28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28"/>
            <p:cNvSpPr/>
            <p:nvPr/>
          </p:nvSpPr>
          <p:spPr>
            <a:xfrm>
              <a:off x="5731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28"/>
            <p:cNvSpPr/>
            <p:nvPr/>
          </p:nvSpPr>
          <p:spPr>
            <a:xfrm>
              <a:off x="41660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28"/>
            <p:cNvSpPr/>
            <p:nvPr/>
          </p:nvSpPr>
          <p:spPr>
            <a:xfrm>
              <a:off x="73113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28"/>
            <p:cNvSpPr/>
            <p:nvPr/>
          </p:nvSpPr>
          <p:spPr>
            <a:xfrm>
              <a:off x="41660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28"/>
            <p:cNvSpPr/>
            <p:nvPr/>
          </p:nvSpPr>
          <p:spPr>
            <a:xfrm>
              <a:off x="73113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28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28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28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28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28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28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28"/>
            <p:cNvSpPr/>
            <p:nvPr/>
          </p:nvSpPr>
          <p:spPr>
            <a:xfrm>
              <a:off x="5731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28"/>
            <p:cNvSpPr/>
            <p:nvPr/>
          </p:nvSpPr>
          <p:spPr>
            <a:xfrm>
              <a:off x="41660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28"/>
            <p:cNvSpPr/>
            <p:nvPr/>
          </p:nvSpPr>
          <p:spPr>
            <a:xfrm>
              <a:off x="73113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28"/>
            <p:cNvSpPr/>
            <p:nvPr/>
          </p:nvSpPr>
          <p:spPr>
            <a:xfrm>
              <a:off x="41660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28"/>
            <p:cNvSpPr/>
            <p:nvPr/>
          </p:nvSpPr>
          <p:spPr>
            <a:xfrm>
              <a:off x="73113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28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28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28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28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28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28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28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28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28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28"/>
            <p:cNvSpPr/>
            <p:nvPr/>
          </p:nvSpPr>
          <p:spPr>
            <a:xfrm>
              <a:off x="-5297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28"/>
            <p:cNvSpPr/>
            <p:nvPr/>
          </p:nvSpPr>
          <p:spPr>
            <a:xfrm>
              <a:off x="10355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28"/>
            <p:cNvSpPr/>
            <p:nvPr/>
          </p:nvSpPr>
          <p:spPr>
            <a:xfrm>
              <a:off x="10355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28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28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28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28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28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28"/>
            <p:cNvSpPr/>
            <p:nvPr/>
          </p:nvSpPr>
          <p:spPr>
            <a:xfrm>
              <a:off x="-5297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28"/>
            <p:cNvSpPr/>
            <p:nvPr/>
          </p:nvSpPr>
          <p:spPr>
            <a:xfrm>
              <a:off x="10355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28"/>
            <p:cNvSpPr/>
            <p:nvPr/>
          </p:nvSpPr>
          <p:spPr>
            <a:xfrm>
              <a:off x="10355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28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28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28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28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28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28"/>
            <p:cNvSpPr/>
            <p:nvPr/>
          </p:nvSpPr>
          <p:spPr>
            <a:xfrm>
              <a:off x="-5297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28"/>
            <p:cNvSpPr/>
            <p:nvPr/>
          </p:nvSpPr>
          <p:spPr>
            <a:xfrm>
              <a:off x="10355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28"/>
            <p:cNvSpPr/>
            <p:nvPr/>
          </p:nvSpPr>
          <p:spPr>
            <a:xfrm>
              <a:off x="10355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28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28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28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28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28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28"/>
            <p:cNvSpPr/>
            <p:nvPr/>
          </p:nvSpPr>
          <p:spPr>
            <a:xfrm>
              <a:off x="-5297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28"/>
            <p:cNvSpPr/>
            <p:nvPr/>
          </p:nvSpPr>
          <p:spPr>
            <a:xfrm>
              <a:off x="10355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28"/>
            <p:cNvSpPr/>
            <p:nvPr/>
          </p:nvSpPr>
          <p:spPr>
            <a:xfrm>
              <a:off x="10355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28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28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28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28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28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28"/>
            <p:cNvSpPr/>
            <p:nvPr/>
          </p:nvSpPr>
          <p:spPr>
            <a:xfrm>
              <a:off x="-5297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28"/>
            <p:cNvSpPr/>
            <p:nvPr/>
          </p:nvSpPr>
          <p:spPr>
            <a:xfrm>
              <a:off x="10355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28"/>
            <p:cNvSpPr/>
            <p:nvPr/>
          </p:nvSpPr>
          <p:spPr>
            <a:xfrm>
              <a:off x="10355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28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28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28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28"/>
            <p:cNvSpPr/>
            <p:nvPr/>
          </p:nvSpPr>
          <p:spPr>
            <a:xfrm>
              <a:off x="-5297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28"/>
            <p:cNvSpPr/>
            <p:nvPr/>
          </p:nvSpPr>
          <p:spPr>
            <a:xfrm>
              <a:off x="10355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28"/>
            <p:cNvSpPr/>
            <p:nvPr/>
          </p:nvSpPr>
          <p:spPr>
            <a:xfrm>
              <a:off x="10355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28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28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28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28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28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28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28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28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28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28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28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28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28"/>
            <p:cNvSpPr/>
            <p:nvPr/>
          </p:nvSpPr>
          <p:spPr>
            <a:xfrm>
              <a:off x="559500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28"/>
            <p:cNvSpPr/>
            <p:nvPr/>
          </p:nvSpPr>
          <p:spPr>
            <a:xfrm>
              <a:off x="54370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28"/>
            <p:cNvSpPr/>
            <p:nvPr/>
          </p:nvSpPr>
          <p:spPr>
            <a:xfrm>
              <a:off x="575153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28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28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28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28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28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28"/>
            <p:cNvSpPr/>
            <p:nvPr/>
          </p:nvSpPr>
          <p:spPr>
            <a:xfrm>
              <a:off x="559500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28"/>
            <p:cNvSpPr/>
            <p:nvPr/>
          </p:nvSpPr>
          <p:spPr>
            <a:xfrm>
              <a:off x="54370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28"/>
            <p:cNvSpPr/>
            <p:nvPr/>
          </p:nvSpPr>
          <p:spPr>
            <a:xfrm>
              <a:off x="575153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28"/>
            <p:cNvSpPr/>
            <p:nvPr/>
          </p:nvSpPr>
          <p:spPr>
            <a:xfrm>
              <a:off x="54370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28"/>
            <p:cNvSpPr/>
            <p:nvPr/>
          </p:nvSpPr>
          <p:spPr>
            <a:xfrm>
              <a:off x="575153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28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28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28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28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28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28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28"/>
            <p:cNvSpPr/>
            <p:nvPr/>
          </p:nvSpPr>
          <p:spPr>
            <a:xfrm>
              <a:off x="559500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28"/>
            <p:cNvSpPr/>
            <p:nvPr/>
          </p:nvSpPr>
          <p:spPr>
            <a:xfrm>
              <a:off x="54370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28"/>
            <p:cNvSpPr/>
            <p:nvPr/>
          </p:nvSpPr>
          <p:spPr>
            <a:xfrm>
              <a:off x="575153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28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28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28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28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28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28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28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28"/>
            <p:cNvSpPr/>
            <p:nvPr/>
          </p:nvSpPr>
          <p:spPr>
            <a:xfrm>
              <a:off x="496742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28"/>
            <p:cNvSpPr/>
            <p:nvPr/>
          </p:nvSpPr>
          <p:spPr>
            <a:xfrm>
              <a:off x="481090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28"/>
            <p:cNvSpPr/>
            <p:nvPr/>
          </p:nvSpPr>
          <p:spPr>
            <a:xfrm>
              <a:off x="51239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28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28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28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28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28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28"/>
            <p:cNvSpPr/>
            <p:nvPr/>
          </p:nvSpPr>
          <p:spPr>
            <a:xfrm>
              <a:off x="496742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28"/>
            <p:cNvSpPr/>
            <p:nvPr/>
          </p:nvSpPr>
          <p:spPr>
            <a:xfrm>
              <a:off x="481090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28"/>
            <p:cNvSpPr/>
            <p:nvPr/>
          </p:nvSpPr>
          <p:spPr>
            <a:xfrm>
              <a:off x="51239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28"/>
            <p:cNvSpPr/>
            <p:nvPr/>
          </p:nvSpPr>
          <p:spPr>
            <a:xfrm>
              <a:off x="481090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28"/>
            <p:cNvSpPr/>
            <p:nvPr/>
          </p:nvSpPr>
          <p:spPr>
            <a:xfrm>
              <a:off x="51239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28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28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28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28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28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28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28"/>
            <p:cNvSpPr/>
            <p:nvPr/>
          </p:nvSpPr>
          <p:spPr>
            <a:xfrm>
              <a:off x="496742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28"/>
            <p:cNvSpPr/>
            <p:nvPr/>
          </p:nvSpPr>
          <p:spPr>
            <a:xfrm>
              <a:off x="481090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28"/>
            <p:cNvSpPr/>
            <p:nvPr/>
          </p:nvSpPr>
          <p:spPr>
            <a:xfrm>
              <a:off x="51239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28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28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28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28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28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28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28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28"/>
            <p:cNvSpPr/>
            <p:nvPr/>
          </p:nvSpPr>
          <p:spPr>
            <a:xfrm>
              <a:off x="433984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28"/>
            <p:cNvSpPr/>
            <p:nvPr/>
          </p:nvSpPr>
          <p:spPr>
            <a:xfrm>
              <a:off x="41833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28"/>
            <p:cNvSpPr/>
            <p:nvPr/>
          </p:nvSpPr>
          <p:spPr>
            <a:xfrm>
              <a:off x="4496373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28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28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28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28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28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28"/>
            <p:cNvSpPr/>
            <p:nvPr/>
          </p:nvSpPr>
          <p:spPr>
            <a:xfrm>
              <a:off x="433984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28"/>
            <p:cNvSpPr/>
            <p:nvPr/>
          </p:nvSpPr>
          <p:spPr>
            <a:xfrm>
              <a:off x="41833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28"/>
            <p:cNvSpPr/>
            <p:nvPr/>
          </p:nvSpPr>
          <p:spPr>
            <a:xfrm>
              <a:off x="4496373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28"/>
            <p:cNvSpPr/>
            <p:nvPr/>
          </p:nvSpPr>
          <p:spPr>
            <a:xfrm>
              <a:off x="41833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28"/>
            <p:cNvSpPr/>
            <p:nvPr/>
          </p:nvSpPr>
          <p:spPr>
            <a:xfrm>
              <a:off x="4496373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28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28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28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28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28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28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28"/>
            <p:cNvSpPr/>
            <p:nvPr/>
          </p:nvSpPr>
          <p:spPr>
            <a:xfrm>
              <a:off x="433984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28"/>
            <p:cNvSpPr/>
            <p:nvPr/>
          </p:nvSpPr>
          <p:spPr>
            <a:xfrm>
              <a:off x="41833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28"/>
            <p:cNvSpPr/>
            <p:nvPr/>
          </p:nvSpPr>
          <p:spPr>
            <a:xfrm>
              <a:off x="4496373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28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28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28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28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28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28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28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28"/>
            <p:cNvSpPr/>
            <p:nvPr/>
          </p:nvSpPr>
          <p:spPr>
            <a:xfrm>
              <a:off x="371091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28"/>
            <p:cNvSpPr/>
            <p:nvPr/>
          </p:nvSpPr>
          <p:spPr>
            <a:xfrm>
              <a:off x="355438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28"/>
            <p:cNvSpPr/>
            <p:nvPr/>
          </p:nvSpPr>
          <p:spPr>
            <a:xfrm>
              <a:off x="386891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28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28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28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28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28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28"/>
            <p:cNvSpPr/>
            <p:nvPr/>
          </p:nvSpPr>
          <p:spPr>
            <a:xfrm>
              <a:off x="371091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28"/>
            <p:cNvSpPr/>
            <p:nvPr/>
          </p:nvSpPr>
          <p:spPr>
            <a:xfrm>
              <a:off x="355438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28"/>
            <p:cNvSpPr/>
            <p:nvPr/>
          </p:nvSpPr>
          <p:spPr>
            <a:xfrm>
              <a:off x="386891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28"/>
            <p:cNvSpPr/>
            <p:nvPr/>
          </p:nvSpPr>
          <p:spPr>
            <a:xfrm>
              <a:off x="355438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28"/>
            <p:cNvSpPr/>
            <p:nvPr/>
          </p:nvSpPr>
          <p:spPr>
            <a:xfrm>
              <a:off x="386891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28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28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28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28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28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28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28"/>
            <p:cNvSpPr/>
            <p:nvPr/>
          </p:nvSpPr>
          <p:spPr>
            <a:xfrm>
              <a:off x="371091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28"/>
            <p:cNvSpPr/>
            <p:nvPr/>
          </p:nvSpPr>
          <p:spPr>
            <a:xfrm>
              <a:off x="355438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28"/>
            <p:cNvSpPr/>
            <p:nvPr/>
          </p:nvSpPr>
          <p:spPr>
            <a:xfrm>
              <a:off x="386891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28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28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28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28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28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28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28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28"/>
            <p:cNvSpPr/>
            <p:nvPr/>
          </p:nvSpPr>
          <p:spPr>
            <a:xfrm>
              <a:off x="30833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28"/>
            <p:cNvSpPr/>
            <p:nvPr/>
          </p:nvSpPr>
          <p:spPr>
            <a:xfrm>
              <a:off x="29268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28"/>
            <p:cNvSpPr/>
            <p:nvPr/>
          </p:nvSpPr>
          <p:spPr>
            <a:xfrm>
              <a:off x="324133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28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28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28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28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28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28"/>
            <p:cNvSpPr/>
            <p:nvPr/>
          </p:nvSpPr>
          <p:spPr>
            <a:xfrm>
              <a:off x="30833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28"/>
            <p:cNvSpPr/>
            <p:nvPr/>
          </p:nvSpPr>
          <p:spPr>
            <a:xfrm>
              <a:off x="29268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28"/>
            <p:cNvSpPr/>
            <p:nvPr/>
          </p:nvSpPr>
          <p:spPr>
            <a:xfrm>
              <a:off x="324133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28"/>
            <p:cNvSpPr/>
            <p:nvPr/>
          </p:nvSpPr>
          <p:spPr>
            <a:xfrm>
              <a:off x="29268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28"/>
            <p:cNvSpPr/>
            <p:nvPr/>
          </p:nvSpPr>
          <p:spPr>
            <a:xfrm>
              <a:off x="324133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28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28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28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28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28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28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28"/>
            <p:cNvSpPr/>
            <p:nvPr/>
          </p:nvSpPr>
          <p:spPr>
            <a:xfrm>
              <a:off x="30833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28"/>
            <p:cNvSpPr/>
            <p:nvPr/>
          </p:nvSpPr>
          <p:spPr>
            <a:xfrm>
              <a:off x="29268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28"/>
            <p:cNvSpPr/>
            <p:nvPr/>
          </p:nvSpPr>
          <p:spPr>
            <a:xfrm>
              <a:off x="324133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28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28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28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28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28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28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28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28"/>
            <p:cNvSpPr/>
            <p:nvPr/>
          </p:nvSpPr>
          <p:spPr>
            <a:xfrm>
              <a:off x="245722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28"/>
            <p:cNvSpPr/>
            <p:nvPr/>
          </p:nvSpPr>
          <p:spPr>
            <a:xfrm>
              <a:off x="229922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28"/>
            <p:cNvSpPr/>
            <p:nvPr/>
          </p:nvSpPr>
          <p:spPr>
            <a:xfrm>
              <a:off x="26137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28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28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28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28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28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28"/>
            <p:cNvSpPr/>
            <p:nvPr/>
          </p:nvSpPr>
          <p:spPr>
            <a:xfrm>
              <a:off x="245722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28"/>
            <p:cNvSpPr/>
            <p:nvPr/>
          </p:nvSpPr>
          <p:spPr>
            <a:xfrm>
              <a:off x="229922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28"/>
            <p:cNvSpPr/>
            <p:nvPr/>
          </p:nvSpPr>
          <p:spPr>
            <a:xfrm>
              <a:off x="26137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28"/>
            <p:cNvSpPr/>
            <p:nvPr/>
          </p:nvSpPr>
          <p:spPr>
            <a:xfrm>
              <a:off x="229922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28"/>
            <p:cNvSpPr/>
            <p:nvPr/>
          </p:nvSpPr>
          <p:spPr>
            <a:xfrm>
              <a:off x="26137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28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28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28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28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28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28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28"/>
            <p:cNvSpPr/>
            <p:nvPr/>
          </p:nvSpPr>
          <p:spPr>
            <a:xfrm>
              <a:off x="245722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28"/>
            <p:cNvSpPr/>
            <p:nvPr/>
          </p:nvSpPr>
          <p:spPr>
            <a:xfrm>
              <a:off x="229922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28"/>
            <p:cNvSpPr/>
            <p:nvPr/>
          </p:nvSpPr>
          <p:spPr>
            <a:xfrm>
              <a:off x="26137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28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28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28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28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28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28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28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28"/>
            <p:cNvSpPr/>
            <p:nvPr/>
          </p:nvSpPr>
          <p:spPr>
            <a:xfrm>
              <a:off x="182964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28"/>
            <p:cNvSpPr/>
            <p:nvPr/>
          </p:nvSpPr>
          <p:spPr>
            <a:xfrm>
              <a:off x="16731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28"/>
            <p:cNvSpPr/>
            <p:nvPr/>
          </p:nvSpPr>
          <p:spPr>
            <a:xfrm>
              <a:off x="198469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28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28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28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28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28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28"/>
            <p:cNvSpPr/>
            <p:nvPr/>
          </p:nvSpPr>
          <p:spPr>
            <a:xfrm>
              <a:off x="182964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28"/>
            <p:cNvSpPr/>
            <p:nvPr/>
          </p:nvSpPr>
          <p:spPr>
            <a:xfrm>
              <a:off x="16731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28"/>
            <p:cNvSpPr/>
            <p:nvPr/>
          </p:nvSpPr>
          <p:spPr>
            <a:xfrm>
              <a:off x="198469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28"/>
            <p:cNvSpPr/>
            <p:nvPr/>
          </p:nvSpPr>
          <p:spPr>
            <a:xfrm>
              <a:off x="16731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28"/>
            <p:cNvSpPr/>
            <p:nvPr/>
          </p:nvSpPr>
          <p:spPr>
            <a:xfrm>
              <a:off x="198469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28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28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28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28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28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28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28"/>
            <p:cNvSpPr/>
            <p:nvPr/>
          </p:nvSpPr>
          <p:spPr>
            <a:xfrm>
              <a:off x="182964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28"/>
            <p:cNvSpPr/>
            <p:nvPr/>
          </p:nvSpPr>
          <p:spPr>
            <a:xfrm>
              <a:off x="16731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28"/>
            <p:cNvSpPr/>
            <p:nvPr/>
          </p:nvSpPr>
          <p:spPr>
            <a:xfrm>
              <a:off x="198469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28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28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28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28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28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28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28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28"/>
            <p:cNvSpPr/>
            <p:nvPr/>
          </p:nvSpPr>
          <p:spPr>
            <a:xfrm>
              <a:off x="1200715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28"/>
            <p:cNvSpPr/>
            <p:nvPr/>
          </p:nvSpPr>
          <p:spPr>
            <a:xfrm>
              <a:off x="1045663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28"/>
            <p:cNvSpPr/>
            <p:nvPr/>
          </p:nvSpPr>
          <p:spPr>
            <a:xfrm>
              <a:off x="1357241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28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28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28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28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28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28"/>
            <p:cNvSpPr/>
            <p:nvPr/>
          </p:nvSpPr>
          <p:spPr>
            <a:xfrm>
              <a:off x="1200715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28"/>
            <p:cNvSpPr/>
            <p:nvPr/>
          </p:nvSpPr>
          <p:spPr>
            <a:xfrm>
              <a:off x="1045663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28"/>
            <p:cNvSpPr/>
            <p:nvPr/>
          </p:nvSpPr>
          <p:spPr>
            <a:xfrm>
              <a:off x="1357241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28"/>
            <p:cNvSpPr/>
            <p:nvPr/>
          </p:nvSpPr>
          <p:spPr>
            <a:xfrm>
              <a:off x="1045663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28"/>
            <p:cNvSpPr/>
            <p:nvPr/>
          </p:nvSpPr>
          <p:spPr>
            <a:xfrm>
              <a:off x="1357241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28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28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28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28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28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28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28"/>
            <p:cNvSpPr/>
            <p:nvPr/>
          </p:nvSpPr>
          <p:spPr>
            <a:xfrm>
              <a:off x="1200715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28"/>
            <p:cNvSpPr/>
            <p:nvPr/>
          </p:nvSpPr>
          <p:spPr>
            <a:xfrm>
              <a:off x="1045663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28"/>
            <p:cNvSpPr/>
            <p:nvPr/>
          </p:nvSpPr>
          <p:spPr>
            <a:xfrm>
              <a:off x="1357241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28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28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28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28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28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28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28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28"/>
            <p:cNvSpPr/>
            <p:nvPr/>
          </p:nvSpPr>
          <p:spPr>
            <a:xfrm>
              <a:off x="5731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28"/>
            <p:cNvSpPr/>
            <p:nvPr/>
          </p:nvSpPr>
          <p:spPr>
            <a:xfrm>
              <a:off x="41660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28"/>
            <p:cNvSpPr/>
            <p:nvPr/>
          </p:nvSpPr>
          <p:spPr>
            <a:xfrm>
              <a:off x="73113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28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28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28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28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28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28"/>
            <p:cNvSpPr/>
            <p:nvPr/>
          </p:nvSpPr>
          <p:spPr>
            <a:xfrm>
              <a:off x="5731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28"/>
            <p:cNvSpPr/>
            <p:nvPr/>
          </p:nvSpPr>
          <p:spPr>
            <a:xfrm>
              <a:off x="41660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28"/>
            <p:cNvSpPr/>
            <p:nvPr/>
          </p:nvSpPr>
          <p:spPr>
            <a:xfrm>
              <a:off x="73113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28"/>
            <p:cNvSpPr/>
            <p:nvPr/>
          </p:nvSpPr>
          <p:spPr>
            <a:xfrm>
              <a:off x="41660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28"/>
            <p:cNvSpPr/>
            <p:nvPr/>
          </p:nvSpPr>
          <p:spPr>
            <a:xfrm>
              <a:off x="73113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28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28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28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28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28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28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28"/>
            <p:cNvSpPr/>
            <p:nvPr/>
          </p:nvSpPr>
          <p:spPr>
            <a:xfrm>
              <a:off x="5731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28"/>
            <p:cNvSpPr/>
            <p:nvPr/>
          </p:nvSpPr>
          <p:spPr>
            <a:xfrm>
              <a:off x="41660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28"/>
            <p:cNvSpPr/>
            <p:nvPr/>
          </p:nvSpPr>
          <p:spPr>
            <a:xfrm>
              <a:off x="73113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28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28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28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28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28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28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28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28"/>
            <p:cNvSpPr/>
            <p:nvPr/>
          </p:nvSpPr>
          <p:spPr>
            <a:xfrm>
              <a:off x="-5297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28"/>
            <p:cNvSpPr/>
            <p:nvPr/>
          </p:nvSpPr>
          <p:spPr>
            <a:xfrm>
              <a:off x="10355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28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28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28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28"/>
            <p:cNvSpPr/>
            <p:nvPr/>
          </p:nvSpPr>
          <p:spPr>
            <a:xfrm>
              <a:off x="-5297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28"/>
            <p:cNvSpPr/>
            <p:nvPr/>
          </p:nvSpPr>
          <p:spPr>
            <a:xfrm>
              <a:off x="10355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28"/>
            <p:cNvSpPr/>
            <p:nvPr/>
          </p:nvSpPr>
          <p:spPr>
            <a:xfrm>
              <a:off x="10355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28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28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28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28"/>
            <p:cNvSpPr/>
            <p:nvPr/>
          </p:nvSpPr>
          <p:spPr>
            <a:xfrm>
              <a:off x="-5297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28"/>
            <p:cNvSpPr/>
            <p:nvPr/>
          </p:nvSpPr>
          <p:spPr>
            <a:xfrm>
              <a:off x="10355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28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28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28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28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28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28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28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28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28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28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28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28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28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28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28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28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28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28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28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28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28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28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28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28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28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28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28"/>
            <p:cNvSpPr/>
            <p:nvPr/>
          </p:nvSpPr>
          <p:spPr>
            <a:xfrm>
              <a:off x="873425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28"/>
            <p:cNvSpPr/>
            <p:nvPr/>
          </p:nvSpPr>
          <p:spPr>
            <a:xfrm>
              <a:off x="85762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28"/>
            <p:cNvSpPr/>
            <p:nvPr/>
          </p:nvSpPr>
          <p:spPr>
            <a:xfrm>
              <a:off x="889077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28"/>
            <p:cNvSpPr/>
            <p:nvPr/>
          </p:nvSpPr>
          <p:spPr>
            <a:xfrm>
              <a:off x="85762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28"/>
            <p:cNvSpPr/>
            <p:nvPr/>
          </p:nvSpPr>
          <p:spPr>
            <a:xfrm>
              <a:off x="889077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28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28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28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28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28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28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28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28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28"/>
            <p:cNvSpPr/>
            <p:nvPr/>
          </p:nvSpPr>
          <p:spPr>
            <a:xfrm>
              <a:off x="873425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28"/>
            <p:cNvSpPr/>
            <p:nvPr/>
          </p:nvSpPr>
          <p:spPr>
            <a:xfrm>
              <a:off x="85762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28"/>
            <p:cNvSpPr/>
            <p:nvPr/>
          </p:nvSpPr>
          <p:spPr>
            <a:xfrm>
              <a:off x="889077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28"/>
            <p:cNvSpPr/>
            <p:nvPr/>
          </p:nvSpPr>
          <p:spPr>
            <a:xfrm>
              <a:off x="85762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28"/>
            <p:cNvSpPr/>
            <p:nvPr/>
          </p:nvSpPr>
          <p:spPr>
            <a:xfrm>
              <a:off x="889077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28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28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28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28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28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28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28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28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28"/>
            <p:cNvSpPr/>
            <p:nvPr/>
          </p:nvSpPr>
          <p:spPr>
            <a:xfrm>
              <a:off x="873425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28"/>
            <p:cNvSpPr/>
            <p:nvPr/>
          </p:nvSpPr>
          <p:spPr>
            <a:xfrm>
              <a:off x="85762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28"/>
            <p:cNvSpPr/>
            <p:nvPr/>
          </p:nvSpPr>
          <p:spPr>
            <a:xfrm>
              <a:off x="889077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28"/>
            <p:cNvSpPr/>
            <p:nvPr/>
          </p:nvSpPr>
          <p:spPr>
            <a:xfrm>
              <a:off x="85762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28"/>
            <p:cNvSpPr/>
            <p:nvPr/>
          </p:nvSpPr>
          <p:spPr>
            <a:xfrm>
              <a:off x="889077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28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28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28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28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28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28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28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28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28"/>
            <p:cNvSpPr/>
            <p:nvPr/>
          </p:nvSpPr>
          <p:spPr>
            <a:xfrm>
              <a:off x="873425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28"/>
            <p:cNvSpPr/>
            <p:nvPr/>
          </p:nvSpPr>
          <p:spPr>
            <a:xfrm>
              <a:off x="85762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28"/>
            <p:cNvSpPr/>
            <p:nvPr/>
          </p:nvSpPr>
          <p:spPr>
            <a:xfrm>
              <a:off x="889077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28"/>
            <p:cNvSpPr/>
            <p:nvPr/>
          </p:nvSpPr>
          <p:spPr>
            <a:xfrm>
              <a:off x="85762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28"/>
            <p:cNvSpPr/>
            <p:nvPr/>
          </p:nvSpPr>
          <p:spPr>
            <a:xfrm>
              <a:off x="889077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28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28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28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28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28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28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28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28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28"/>
            <p:cNvSpPr/>
            <p:nvPr/>
          </p:nvSpPr>
          <p:spPr>
            <a:xfrm>
              <a:off x="873425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28"/>
            <p:cNvSpPr/>
            <p:nvPr/>
          </p:nvSpPr>
          <p:spPr>
            <a:xfrm>
              <a:off x="85762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28"/>
            <p:cNvSpPr/>
            <p:nvPr/>
          </p:nvSpPr>
          <p:spPr>
            <a:xfrm>
              <a:off x="889077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28"/>
            <p:cNvSpPr/>
            <p:nvPr/>
          </p:nvSpPr>
          <p:spPr>
            <a:xfrm>
              <a:off x="85762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28"/>
            <p:cNvSpPr/>
            <p:nvPr/>
          </p:nvSpPr>
          <p:spPr>
            <a:xfrm>
              <a:off x="889077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28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28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28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28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28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28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28"/>
            <p:cNvSpPr/>
            <p:nvPr/>
          </p:nvSpPr>
          <p:spPr>
            <a:xfrm>
              <a:off x="873425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28"/>
            <p:cNvSpPr/>
            <p:nvPr/>
          </p:nvSpPr>
          <p:spPr>
            <a:xfrm>
              <a:off x="85762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28"/>
            <p:cNvSpPr/>
            <p:nvPr/>
          </p:nvSpPr>
          <p:spPr>
            <a:xfrm>
              <a:off x="889077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28"/>
            <p:cNvSpPr/>
            <p:nvPr/>
          </p:nvSpPr>
          <p:spPr>
            <a:xfrm>
              <a:off x="85762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28"/>
            <p:cNvSpPr/>
            <p:nvPr/>
          </p:nvSpPr>
          <p:spPr>
            <a:xfrm>
              <a:off x="889077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28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28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28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28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28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28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28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28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28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28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28"/>
            <p:cNvSpPr/>
            <p:nvPr/>
          </p:nvSpPr>
          <p:spPr>
            <a:xfrm>
              <a:off x="8106669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28"/>
            <p:cNvSpPr/>
            <p:nvPr/>
          </p:nvSpPr>
          <p:spPr>
            <a:xfrm>
              <a:off x="795014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28"/>
            <p:cNvSpPr/>
            <p:nvPr/>
          </p:nvSpPr>
          <p:spPr>
            <a:xfrm>
              <a:off x="826319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28"/>
            <p:cNvSpPr/>
            <p:nvPr/>
          </p:nvSpPr>
          <p:spPr>
            <a:xfrm>
              <a:off x="795014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28"/>
            <p:cNvSpPr/>
            <p:nvPr/>
          </p:nvSpPr>
          <p:spPr>
            <a:xfrm>
              <a:off x="826319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28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28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28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28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28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28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28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28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28"/>
            <p:cNvSpPr/>
            <p:nvPr/>
          </p:nvSpPr>
          <p:spPr>
            <a:xfrm>
              <a:off x="8106669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28"/>
            <p:cNvSpPr/>
            <p:nvPr/>
          </p:nvSpPr>
          <p:spPr>
            <a:xfrm>
              <a:off x="795014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28"/>
            <p:cNvSpPr/>
            <p:nvPr/>
          </p:nvSpPr>
          <p:spPr>
            <a:xfrm>
              <a:off x="826319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28"/>
            <p:cNvSpPr/>
            <p:nvPr/>
          </p:nvSpPr>
          <p:spPr>
            <a:xfrm>
              <a:off x="795014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28"/>
            <p:cNvSpPr/>
            <p:nvPr/>
          </p:nvSpPr>
          <p:spPr>
            <a:xfrm>
              <a:off x="826319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28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28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28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28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28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28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28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28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28"/>
            <p:cNvSpPr/>
            <p:nvPr/>
          </p:nvSpPr>
          <p:spPr>
            <a:xfrm>
              <a:off x="8106669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28"/>
            <p:cNvSpPr/>
            <p:nvPr/>
          </p:nvSpPr>
          <p:spPr>
            <a:xfrm>
              <a:off x="795014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28"/>
            <p:cNvSpPr/>
            <p:nvPr/>
          </p:nvSpPr>
          <p:spPr>
            <a:xfrm>
              <a:off x="826319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28"/>
            <p:cNvSpPr/>
            <p:nvPr/>
          </p:nvSpPr>
          <p:spPr>
            <a:xfrm>
              <a:off x="795014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28"/>
            <p:cNvSpPr/>
            <p:nvPr/>
          </p:nvSpPr>
          <p:spPr>
            <a:xfrm>
              <a:off x="826319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28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28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28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28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28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28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28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28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28"/>
            <p:cNvSpPr/>
            <p:nvPr/>
          </p:nvSpPr>
          <p:spPr>
            <a:xfrm>
              <a:off x="8106669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28"/>
            <p:cNvSpPr/>
            <p:nvPr/>
          </p:nvSpPr>
          <p:spPr>
            <a:xfrm>
              <a:off x="795014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28"/>
            <p:cNvSpPr/>
            <p:nvPr/>
          </p:nvSpPr>
          <p:spPr>
            <a:xfrm>
              <a:off x="826319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28"/>
            <p:cNvSpPr/>
            <p:nvPr/>
          </p:nvSpPr>
          <p:spPr>
            <a:xfrm>
              <a:off x="795014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28"/>
            <p:cNvSpPr/>
            <p:nvPr/>
          </p:nvSpPr>
          <p:spPr>
            <a:xfrm>
              <a:off x="826319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28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28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28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28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28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28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28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28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28"/>
            <p:cNvSpPr/>
            <p:nvPr/>
          </p:nvSpPr>
          <p:spPr>
            <a:xfrm>
              <a:off x="8106669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28"/>
            <p:cNvSpPr/>
            <p:nvPr/>
          </p:nvSpPr>
          <p:spPr>
            <a:xfrm>
              <a:off x="795014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28"/>
            <p:cNvSpPr/>
            <p:nvPr/>
          </p:nvSpPr>
          <p:spPr>
            <a:xfrm>
              <a:off x="826319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28"/>
            <p:cNvSpPr/>
            <p:nvPr/>
          </p:nvSpPr>
          <p:spPr>
            <a:xfrm>
              <a:off x="795014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28"/>
            <p:cNvSpPr/>
            <p:nvPr/>
          </p:nvSpPr>
          <p:spPr>
            <a:xfrm>
              <a:off x="826319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28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28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28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28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28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28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28"/>
            <p:cNvSpPr/>
            <p:nvPr/>
          </p:nvSpPr>
          <p:spPr>
            <a:xfrm>
              <a:off x="8106669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28"/>
            <p:cNvSpPr/>
            <p:nvPr/>
          </p:nvSpPr>
          <p:spPr>
            <a:xfrm>
              <a:off x="795014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28"/>
            <p:cNvSpPr/>
            <p:nvPr/>
          </p:nvSpPr>
          <p:spPr>
            <a:xfrm>
              <a:off x="826319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28"/>
            <p:cNvSpPr/>
            <p:nvPr/>
          </p:nvSpPr>
          <p:spPr>
            <a:xfrm>
              <a:off x="795014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28"/>
            <p:cNvSpPr/>
            <p:nvPr/>
          </p:nvSpPr>
          <p:spPr>
            <a:xfrm>
              <a:off x="826319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28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28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28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28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28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28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28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28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28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28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28"/>
            <p:cNvSpPr/>
            <p:nvPr/>
          </p:nvSpPr>
          <p:spPr>
            <a:xfrm>
              <a:off x="747908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28"/>
            <p:cNvSpPr/>
            <p:nvPr/>
          </p:nvSpPr>
          <p:spPr>
            <a:xfrm>
              <a:off x="732256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28"/>
            <p:cNvSpPr/>
            <p:nvPr/>
          </p:nvSpPr>
          <p:spPr>
            <a:xfrm>
              <a:off x="7635615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28"/>
            <p:cNvSpPr/>
            <p:nvPr/>
          </p:nvSpPr>
          <p:spPr>
            <a:xfrm>
              <a:off x="732256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28"/>
            <p:cNvSpPr/>
            <p:nvPr/>
          </p:nvSpPr>
          <p:spPr>
            <a:xfrm>
              <a:off x="7635615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28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28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28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28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28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28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28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28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28"/>
            <p:cNvSpPr/>
            <p:nvPr/>
          </p:nvSpPr>
          <p:spPr>
            <a:xfrm>
              <a:off x="747908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28"/>
            <p:cNvSpPr/>
            <p:nvPr/>
          </p:nvSpPr>
          <p:spPr>
            <a:xfrm>
              <a:off x="732256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28"/>
            <p:cNvSpPr/>
            <p:nvPr/>
          </p:nvSpPr>
          <p:spPr>
            <a:xfrm>
              <a:off x="7635615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28"/>
            <p:cNvSpPr/>
            <p:nvPr/>
          </p:nvSpPr>
          <p:spPr>
            <a:xfrm>
              <a:off x="732256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28"/>
            <p:cNvSpPr/>
            <p:nvPr/>
          </p:nvSpPr>
          <p:spPr>
            <a:xfrm>
              <a:off x="7635615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28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28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28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28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28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28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28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28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28"/>
            <p:cNvSpPr/>
            <p:nvPr/>
          </p:nvSpPr>
          <p:spPr>
            <a:xfrm>
              <a:off x="747908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28"/>
            <p:cNvSpPr/>
            <p:nvPr/>
          </p:nvSpPr>
          <p:spPr>
            <a:xfrm>
              <a:off x="732256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28"/>
            <p:cNvSpPr/>
            <p:nvPr/>
          </p:nvSpPr>
          <p:spPr>
            <a:xfrm>
              <a:off x="7635615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28"/>
            <p:cNvSpPr/>
            <p:nvPr/>
          </p:nvSpPr>
          <p:spPr>
            <a:xfrm>
              <a:off x="732256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28"/>
            <p:cNvSpPr/>
            <p:nvPr/>
          </p:nvSpPr>
          <p:spPr>
            <a:xfrm>
              <a:off x="7635615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28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28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28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28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28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28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28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28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28"/>
            <p:cNvSpPr/>
            <p:nvPr/>
          </p:nvSpPr>
          <p:spPr>
            <a:xfrm>
              <a:off x="747908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28"/>
            <p:cNvSpPr/>
            <p:nvPr/>
          </p:nvSpPr>
          <p:spPr>
            <a:xfrm>
              <a:off x="732256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28"/>
            <p:cNvSpPr/>
            <p:nvPr/>
          </p:nvSpPr>
          <p:spPr>
            <a:xfrm>
              <a:off x="7635615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28"/>
            <p:cNvSpPr/>
            <p:nvPr/>
          </p:nvSpPr>
          <p:spPr>
            <a:xfrm>
              <a:off x="732256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28"/>
            <p:cNvSpPr/>
            <p:nvPr/>
          </p:nvSpPr>
          <p:spPr>
            <a:xfrm>
              <a:off x="7635615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28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28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28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28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28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28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28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28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28"/>
            <p:cNvSpPr/>
            <p:nvPr/>
          </p:nvSpPr>
          <p:spPr>
            <a:xfrm>
              <a:off x="747908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28"/>
            <p:cNvSpPr/>
            <p:nvPr/>
          </p:nvSpPr>
          <p:spPr>
            <a:xfrm>
              <a:off x="732256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28"/>
            <p:cNvSpPr/>
            <p:nvPr/>
          </p:nvSpPr>
          <p:spPr>
            <a:xfrm>
              <a:off x="7635615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28"/>
            <p:cNvSpPr/>
            <p:nvPr/>
          </p:nvSpPr>
          <p:spPr>
            <a:xfrm>
              <a:off x="732256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28"/>
            <p:cNvSpPr/>
            <p:nvPr/>
          </p:nvSpPr>
          <p:spPr>
            <a:xfrm>
              <a:off x="7635615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28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28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28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28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28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28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28"/>
            <p:cNvSpPr/>
            <p:nvPr/>
          </p:nvSpPr>
          <p:spPr>
            <a:xfrm>
              <a:off x="747908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28"/>
            <p:cNvSpPr/>
            <p:nvPr/>
          </p:nvSpPr>
          <p:spPr>
            <a:xfrm>
              <a:off x="732256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28"/>
            <p:cNvSpPr/>
            <p:nvPr/>
          </p:nvSpPr>
          <p:spPr>
            <a:xfrm>
              <a:off x="7635615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28"/>
            <p:cNvSpPr/>
            <p:nvPr/>
          </p:nvSpPr>
          <p:spPr>
            <a:xfrm>
              <a:off x="732256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28"/>
            <p:cNvSpPr/>
            <p:nvPr/>
          </p:nvSpPr>
          <p:spPr>
            <a:xfrm>
              <a:off x="7635615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28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28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28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28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28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28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28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28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28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28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28"/>
            <p:cNvSpPr/>
            <p:nvPr/>
          </p:nvSpPr>
          <p:spPr>
            <a:xfrm>
              <a:off x="685015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28"/>
            <p:cNvSpPr/>
            <p:nvPr/>
          </p:nvSpPr>
          <p:spPr>
            <a:xfrm>
              <a:off x="669363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28"/>
            <p:cNvSpPr/>
            <p:nvPr/>
          </p:nvSpPr>
          <p:spPr>
            <a:xfrm>
              <a:off x="7008157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28"/>
            <p:cNvSpPr/>
            <p:nvPr/>
          </p:nvSpPr>
          <p:spPr>
            <a:xfrm>
              <a:off x="669363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28"/>
            <p:cNvSpPr/>
            <p:nvPr/>
          </p:nvSpPr>
          <p:spPr>
            <a:xfrm>
              <a:off x="7008157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28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28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28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28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28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28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28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28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28"/>
            <p:cNvSpPr/>
            <p:nvPr/>
          </p:nvSpPr>
          <p:spPr>
            <a:xfrm>
              <a:off x="685015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28"/>
            <p:cNvSpPr/>
            <p:nvPr/>
          </p:nvSpPr>
          <p:spPr>
            <a:xfrm>
              <a:off x="669363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28"/>
            <p:cNvSpPr/>
            <p:nvPr/>
          </p:nvSpPr>
          <p:spPr>
            <a:xfrm>
              <a:off x="7008157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28"/>
            <p:cNvSpPr/>
            <p:nvPr/>
          </p:nvSpPr>
          <p:spPr>
            <a:xfrm>
              <a:off x="669363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28"/>
            <p:cNvSpPr/>
            <p:nvPr/>
          </p:nvSpPr>
          <p:spPr>
            <a:xfrm>
              <a:off x="7008157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28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28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28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28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28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28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28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28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28"/>
            <p:cNvSpPr/>
            <p:nvPr/>
          </p:nvSpPr>
          <p:spPr>
            <a:xfrm>
              <a:off x="685015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28"/>
            <p:cNvSpPr/>
            <p:nvPr/>
          </p:nvSpPr>
          <p:spPr>
            <a:xfrm>
              <a:off x="669363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28"/>
            <p:cNvSpPr/>
            <p:nvPr/>
          </p:nvSpPr>
          <p:spPr>
            <a:xfrm>
              <a:off x="7008157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28"/>
            <p:cNvSpPr/>
            <p:nvPr/>
          </p:nvSpPr>
          <p:spPr>
            <a:xfrm>
              <a:off x="669363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28"/>
            <p:cNvSpPr/>
            <p:nvPr/>
          </p:nvSpPr>
          <p:spPr>
            <a:xfrm>
              <a:off x="7008157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28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28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28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28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28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28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28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28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28"/>
            <p:cNvSpPr/>
            <p:nvPr/>
          </p:nvSpPr>
          <p:spPr>
            <a:xfrm>
              <a:off x="685015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28"/>
            <p:cNvSpPr/>
            <p:nvPr/>
          </p:nvSpPr>
          <p:spPr>
            <a:xfrm>
              <a:off x="669363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28"/>
            <p:cNvSpPr/>
            <p:nvPr/>
          </p:nvSpPr>
          <p:spPr>
            <a:xfrm>
              <a:off x="7008157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28"/>
            <p:cNvSpPr/>
            <p:nvPr/>
          </p:nvSpPr>
          <p:spPr>
            <a:xfrm>
              <a:off x="669363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28"/>
            <p:cNvSpPr/>
            <p:nvPr/>
          </p:nvSpPr>
          <p:spPr>
            <a:xfrm>
              <a:off x="7008157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28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28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28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28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28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28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28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28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28"/>
            <p:cNvSpPr/>
            <p:nvPr/>
          </p:nvSpPr>
          <p:spPr>
            <a:xfrm>
              <a:off x="685015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28"/>
            <p:cNvSpPr/>
            <p:nvPr/>
          </p:nvSpPr>
          <p:spPr>
            <a:xfrm>
              <a:off x="669363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28"/>
            <p:cNvSpPr/>
            <p:nvPr/>
          </p:nvSpPr>
          <p:spPr>
            <a:xfrm>
              <a:off x="7008157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28"/>
            <p:cNvSpPr/>
            <p:nvPr/>
          </p:nvSpPr>
          <p:spPr>
            <a:xfrm>
              <a:off x="669363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28"/>
            <p:cNvSpPr/>
            <p:nvPr/>
          </p:nvSpPr>
          <p:spPr>
            <a:xfrm>
              <a:off x="7008157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28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28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28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28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28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28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28"/>
            <p:cNvSpPr/>
            <p:nvPr/>
          </p:nvSpPr>
          <p:spPr>
            <a:xfrm>
              <a:off x="685015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28"/>
            <p:cNvSpPr/>
            <p:nvPr/>
          </p:nvSpPr>
          <p:spPr>
            <a:xfrm>
              <a:off x="669363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28"/>
            <p:cNvSpPr/>
            <p:nvPr/>
          </p:nvSpPr>
          <p:spPr>
            <a:xfrm>
              <a:off x="7008157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28"/>
            <p:cNvSpPr/>
            <p:nvPr/>
          </p:nvSpPr>
          <p:spPr>
            <a:xfrm>
              <a:off x="669363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28"/>
            <p:cNvSpPr/>
            <p:nvPr/>
          </p:nvSpPr>
          <p:spPr>
            <a:xfrm>
              <a:off x="7008157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28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28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28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28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28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28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28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28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28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28"/>
            <p:cNvSpPr/>
            <p:nvPr/>
          </p:nvSpPr>
          <p:spPr>
            <a:xfrm>
              <a:off x="622257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28"/>
            <p:cNvSpPr/>
            <p:nvPr/>
          </p:nvSpPr>
          <p:spPr>
            <a:xfrm>
              <a:off x="60660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28"/>
            <p:cNvSpPr/>
            <p:nvPr/>
          </p:nvSpPr>
          <p:spPr>
            <a:xfrm>
              <a:off x="638057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28"/>
            <p:cNvSpPr/>
            <p:nvPr/>
          </p:nvSpPr>
          <p:spPr>
            <a:xfrm>
              <a:off x="60660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28"/>
            <p:cNvSpPr/>
            <p:nvPr/>
          </p:nvSpPr>
          <p:spPr>
            <a:xfrm>
              <a:off x="638057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28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28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28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28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28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28"/>
            <p:cNvSpPr/>
            <p:nvPr/>
          </p:nvSpPr>
          <p:spPr>
            <a:xfrm>
              <a:off x="622257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28"/>
            <p:cNvSpPr/>
            <p:nvPr/>
          </p:nvSpPr>
          <p:spPr>
            <a:xfrm>
              <a:off x="60660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28"/>
            <p:cNvSpPr/>
            <p:nvPr/>
          </p:nvSpPr>
          <p:spPr>
            <a:xfrm>
              <a:off x="638057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28"/>
            <p:cNvSpPr/>
            <p:nvPr/>
          </p:nvSpPr>
          <p:spPr>
            <a:xfrm>
              <a:off x="60660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28"/>
            <p:cNvSpPr/>
            <p:nvPr/>
          </p:nvSpPr>
          <p:spPr>
            <a:xfrm>
              <a:off x="638057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28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28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28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28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28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28"/>
            <p:cNvSpPr/>
            <p:nvPr/>
          </p:nvSpPr>
          <p:spPr>
            <a:xfrm>
              <a:off x="622257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28"/>
            <p:cNvSpPr/>
            <p:nvPr/>
          </p:nvSpPr>
          <p:spPr>
            <a:xfrm>
              <a:off x="60660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28"/>
            <p:cNvSpPr/>
            <p:nvPr/>
          </p:nvSpPr>
          <p:spPr>
            <a:xfrm>
              <a:off x="638057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28"/>
            <p:cNvSpPr/>
            <p:nvPr/>
          </p:nvSpPr>
          <p:spPr>
            <a:xfrm>
              <a:off x="60660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28"/>
            <p:cNvSpPr/>
            <p:nvPr/>
          </p:nvSpPr>
          <p:spPr>
            <a:xfrm>
              <a:off x="638057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28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28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28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28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28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28"/>
            <p:cNvSpPr/>
            <p:nvPr/>
          </p:nvSpPr>
          <p:spPr>
            <a:xfrm>
              <a:off x="622257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28"/>
            <p:cNvSpPr/>
            <p:nvPr/>
          </p:nvSpPr>
          <p:spPr>
            <a:xfrm>
              <a:off x="60660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28"/>
            <p:cNvSpPr/>
            <p:nvPr/>
          </p:nvSpPr>
          <p:spPr>
            <a:xfrm>
              <a:off x="638057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28"/>
            <p:cNvSpPr/>
            <p:nvPr/>
          </p:nvSpPr>
          <p:spPr>
            <a:xfrm>
              <a:off x="60660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28"/>
            <p:cNvSpPr/>
            <p:nvPr/>
          </p:nvSpPr>
          <p:spPr>
            <a:xfrm>
              <a:off x="638057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28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28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28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28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28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28"/>
            <p:cNvSpPr/>
            <p:nvPr/>
          </p:nvSpPr>
          <p:spPr>
            <a:xfrm>
              <a:off x="622257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28"/>
            <p:cNvSpPr/>
            <p:nvPr/>
          </p:nvSpPr>
          <p:spPr>
            <a:xfrm>
              <a:off x="60660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28"/>
            <p:cNvSpPr/>
            <p:nvPr/>
          </p:nvSpPr>
          <p:spPr>
            <a:xfrm>
              <a:off x="638057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28"/>
            <p:cNvSpPr/>
            <p:nvPr/>
          </p:nvSpPr>
          <p:spPr>
            <a:xfrm>
              <a:off x="60660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28"/>
            <p:cNvSpPr/>
            <p:nvPr/>
          </p:nvSpPr>
          <p:spPr>
            <a:xfrm>
              <a:off x="638057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28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28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28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28"/>
            <p:cNvSpPr/>
            <p:nvPr/>
          </p:nvSpPr>
          <p:spPr>
            <a:xfrm>
              <a:off x="622257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28"/>
            <p:cNvSpPr/>
            <p:nvPr/>
          </p:nvSpPr>
          <p:spPr>
            <a:xfrm>
              <a:off x="60660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28"/>
            <p:cNvSpPr/>
            <p:nvPr/>
          </p:nvSpPr>
          <p:spPr>
            <a:xfrm>
              <a:off x="638057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28"/>
            <p:cNvSpPr/>
            <p:nvPr/>
          </p:nvSpPr>
          <p:spPr>
            <a:xfrm>
              <a:off x="60660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28"/>
            <p:cNvSpPr/>
            <p:nvPr/>
          </p:nvSpPr>
          <p:spPr>
            <a:xfrm>
              <a:off x="638057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28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28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28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28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28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28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28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28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28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28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28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28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28"/>
            <p:cNvSpPr/>
            <p:nvPr/>
          </p:nvSpPr>
          <p:spPr>
            <a:xfrm>
              <a:off x="873425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28"/>
            <p:cNvSpPr/>
            <p:nvPr/>
          </p:nvSpPr>
          <p:spPr>
            <a:xfrm>
              <a:off x="85762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28"/>
            <p:cNvSpPr/>
            <p:nvPr/>
          </p:nvSpPr>
          <p:spPr>
            <a:xfrm>
              <a:off x="889077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28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28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28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28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28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28"/>
            <p:cNvSpPr/>
            <p:nvPr/>
          </p:nvSpPr>
          <p:spPr>
            <a:xfrm>
              <a:off x="873425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28"/>
            <p:cNvSpPr/>
            <p:nvPr/>
          </p:nvSpPr>
          <p:spPr>
            <a:xfrm>
              <a:off x="85762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28"/>
            <p:cNvSpPr/>
            <p:nvPr/>
          </p:nvSpPr>
          <p:spPr>
            <a:xfrm>
              <a:off x="889077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28"/>
            <p:cNvSpPr/>
            <p:nvPr/>
          </p:nvSpPr>
          <p:spPr>
            <a:xfrm>
              <a:off x="85762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28"/>
            <p:cNvSpPr/>
            <p:nvPr/>
          </p:nvSpPr>
          <p:spPr>
            <a:xfrm>
              <a:off x="889077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28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28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28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28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28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28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28"/>
            <p:cNvSpPr/>
            <p:nvPr/>
          </p:nvSpPr>
          <p:spPr>
            <a:xfrm>
              <a:off x="873425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28"/>
            <p:cNvSpPr/>
            <p:nvPr/>
          </p:nvSpPr>
          <p:spPr>
            <a:xfrm>
              <a:off x="85762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28"/>
            <p:cNvSpPr/>
            <p:nvPr/>
          </p:nvSpPr>
          <p:spPr>
            <a:xfrm>
              <a:off x="889077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28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28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28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28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28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28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28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28"/>
            <p:cNvSpPr/>
            <p:nvPr/>
          </p:nvSpPr>
          <p:spPr>
            <a:xfrm>
              <a:off x="8106669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28"/>
            <p:cNvSpPr/>
            <p:nvPr/>
          </p:nvSpPr>
          <p:spPr>
            <a:xfrm>
              <a:off x="795014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28"/>
            <p:cNvSpPr/>
            <p:nvPr/>
          </p:nvSpPr>
          <p:spPr>
            <a:xfrm>
              <a:off x="826319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28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28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28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28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28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28"/>
            <p:cNvSpPr/>
            <p:nvPr/>
          </p:nvSpPr>
          <p:spPr>
            <a:xfrm>
              <a:off x="8106669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28"/>
            <p:cNvSpPr/>
            <p:nvPr/>
          </p:nvSpPr>
          <p:spPr>
            <a:xfrm>
              <a:off x="795014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28"/>
            <p:cNvSpPr/>
            <p:nvPr/>
          </p:nvSpPr>
          <p:spPr>
            <a:xfrm>
              <a:off x="826319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28"/>
            <p:cNvSpPr/>
            <p:nvPr/>
          </p:nvSpPr>
          <p:spPr>
            <a:xfrm>
              <a:off x="795014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28"/>
            <p:cNvSpPr/>
            <p:nvPr/>
          </p:nvSpPr>
          <p:spPr>
            <a:xfrm>
              <a:off x="826319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28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28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28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28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28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28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28"/>
            <p:cNvSpPr/>
            <p:nvPr/>
          </p:nvSpPr>
          <p:spPr>
            <a:xfrm>
              <a:off x="8106669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28"/>
            <p:cNvSpPr/>
            <p:nvPr/>
          </p:nvSpPr>
          <p:spPr>
            <a:xfrm>
              <a:off x="795014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28"/>
            <p:cNvSpPr/>
            <p:nvPr/>
          </p:nvSpPr>
          <p:spPr>
            <a:xfrm>
              <a:off x="826319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28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28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28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28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28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28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28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28"/>
            <p:cNvSpPr/>
            <p:nvPr/>
          </p:nvSpPr>
          <p:spPr>
            <a:xfrm>
              <a:off x="747908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28"/>
            <p:cNvSpPr/>
            <p:nvPr/>
          </p:nvSpPr>
          <p:spPr>
            <a:xfrm>
              <a:off x="732256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28"/>
            <p:cNvSpPr/>
            <p:nvPr/>
          </p:nvSpPr>
          <p:spPr>
            <a:xfrm>
              <a:off x="7635615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28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28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28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28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28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28"/>
            <p:cNvSpPr/>
            <p:nvPr/>
          </p:nvSpPr>
          <p:spPr>
            <a:xfrm>
              <a:off x="747908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28"/>
            <p:cNvSpPr/>
            <p:nvPr/>
          </p:nvSpPr>
          <p:spPr>
            <a:xfrm>
              <a:off x="732256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28"/>
            <p:cNvSpPr/>
            <p:nvPr/>
          </p:nvSpPr>
          <p:spPr>
            <a:xfrm>
              <a:off x="7635615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28"/>
            <p:cNvSpPr/>
            <p:nvPr/>
          </p:nvSpPr>
          <p:spPr>
            <a:xfrm>
              <a:off x="732256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28"/>
            <p:cNvSpPr/>
            <p:nvPr/>
          </p:nvSpPr>
          <p:spPr>
            <a:xfrm>
              <a:off x="7635615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28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28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28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28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28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28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28"/>
            <p:cNvSpPr/>
            <p:nvPr/>
          </p:nvSpPr>
          <p:spPr>
            <a:xfrm>
              <a:off x="747908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28"/>
            <p:cNvSpPr/>
            <p:nvPr/>
          </p:nvSpPr>
          <p:spPr>
            <a:xfrm>
              <a:off x="732256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28"/>
            <p:cNvSpPr/>
            <p:nvPr/>
          </p:nvSpPr>
          <p:spPr>
            <a:xfrm>
              <a:off x="7635615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28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28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28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28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28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28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28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28"/>
            <p:cNvSpPr/>
            <p:nvPr/>
          </p:nvSpPr>
          <p:spPr>
            <a:xfrm>
              <a:off x="685015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28"/>
            <p:cNvSpPr/>
            <p:nvPr/>
          </p:nvSpPr>
          <p:spPr>
            <a:xfrm>
              <a:off x="669363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28"/>
            <p:cNvSpPr/>
            <p:nvPr/>
          </p:nvSpPr>
          <p:spPr>
            <a:xfrm>
              <a:off x="7008157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28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28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28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28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28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28"/>
            <p:cNvSpPr/>
            <p:nvPr/>
          </p:nvSpPr>
          <p:spPr>
            <a:xfrm>
              <a:off x="685015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28"/>
            <p:cNvSpPr/>
            <p:nvPr/>
          </p:nvSpPr>
          <p:spPr>
            <a:xfrm>
              <a:off x="669363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28"/>
            <p:cNvSpPr/>
            <p:nvPr/>
          </p:nvSpPr>
          <p:spPr>
            <a:xfrm>
              <a:off x="7008157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28"/>
            <p:cNvSpPr/>
            <p:nvPr/>
          </p:nvSpPr>
          <p:spPr>
            <a:xfrm>
              <a:off x="669363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28"/>
            <p:cNvSpPr/>
            <p:nvPr/>
          </p:nvSpPr>
          <p:spPr>
            <a:xfrm>
              <a:off x="7008157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28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28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28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28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28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28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28"/>
            <p:cNvSpPr/>
            <p:nvPr/>
          </p:nvSpPr>
          <p:spPr>
            <a:xfrm>
              <a:off x="685015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28"/>
            <p:cNvSpPr/>
            <p:nvPr/>
          </p:nvSpPr>
          <p:spPr>
            <a:xfrm>
              <a:off x="669363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28"/>
            <p:cNvSpPr/>
            <p:nvPr/>
          </p:nvSpPr>
          <p:spPr>
            <a:xfrm>
              <a:off x="7008157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28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28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28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28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28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28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28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28"/>
            <p:cNvSpPr/>
            <p:nvPr/>
          </p:nvSpPr>
          <p:spPr>
            <a:xfrm>
              <a:off x="622257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28"/>
            <p:cNvSpPr/>
            <p:nvPr/>
          </p:nvSpPr>
          <p:spPr>
            <a:xfrm>
              <a:off x="60660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28"/>
            <p:cNvSpPr/>
            <p:nvPr/>
          </p:nvSpPr>
          <p:spPr>
            <a:xfrm>
              <a:off x="638057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28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28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28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28"/>
            <p:cNvSpPr/>
            <p:nvPr/>
          </p:nvSpPr>
          <p:spPr>
            <a:xfrm>
              <a:off x="622257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28"/>
            <p:cNvSpPr/>
            <p:nvPr/>
          </p:nvSpPr>
          <p:spPr>
            <a:xfrm>
              <a:off x="60660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28"/>
            <p:cNvSpPr/>
            <p:nvPr/>
          </p:nvSpPr>
          <p:spPr>
            <a:xfrm>
              <a:off x="638057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28"/>
            <p:cNvSpPr/>
            <p:nvPr/>
          </p:nvSpPr>
          <p:spPr>
            <a:xfrm>
              <a:off x="60660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28"/>
            <p:cNvSpPr/>
            <p:nvPr/>
          </p:nvSpPr>
          <p:spPr>
            <a:xfrm>
              <a:off x="638057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28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28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28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28"/>
            <p:cNvSpPr/>
            <p:nvPr/>
          </p:nvSpPr>
          <p:spPr>
            <a:xfrm>
              <a:off x="622257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28"/>
            <p:cNvSpPr/>
            <p:nvPr/>
          </p:nvSpPr>
          <p:spPr>
            <a:xfrm>
              <a:off x="60660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28"/>
            <p:cNvSpPr/>
            <p:nvPr/>
          </p:nvSpPr>
          <p:spPr>
            <a:xfrm>
              <a:off x="638057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28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28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29" name="Google Shape;10029;p28"/>
          <p:cNvSpPr txBox="1"/>
          <p:nvPr>
            <p:ph idx="1" type="subTitle"/>
          </p:nvPr>
        </p:nvSpPr>
        <p:spPr>
          <a:xfrm>
            <a:off x="4736037" y="2029200"/>
            <a:ext cx="25689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0030" name="Google Shape;10030;p28"/>
          <p:cNvSpPr txBox="1"/>
          <p:nvPr>
            <p:ph idx="2" type="subTitle"/>
          </p:nvPr>
        </p:nvSpPr>
        <p:spPr>
          <a:xfrm>
            <a:off x="4736037" y="2377566"/>
            <a:ext cx="25689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10031" name="Google Shape;10031;p28"/>
          <p:cNvSpPr txBox="1"/>
          <p:nvPr>
            <p:ph idx="3" type="subTitle"/>
          </p:nvPr>
        </p:nvSpPr>
        <p:spPr>
          <a:xfrm>
            <a:off x="4736037" y="3356800"/>
            <a:ext cx="25689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0032" name="Google Shape;10032;p28"/>
          <p:cNvSpPr txBox="1"/>
          <p:nvPr>
            <p:ph idx="4" type="subTitle"/>
          </p:nvPr>
        </p:nvSpPr>
        <p:spPr>
          <a:xfrm>
            <a:off x="4736037" y="3703750"/>
            <a:ext cx="2568900" cy="5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10033" name="Google Shape;10033;p28"/>
          <p:cNvSpPr txBox="1"/>
          <p:nvPr>
            <p:ph type="title"/>
          </p:nvPr>
        </p:nvSpPr>
        <p:spPr>
          <a:xfrm>
            <a:off x="635575" y="526824"/>
            <a:ext cx="7872900" cy="47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1_2">
    <p:bg>
      <p:bgPr>
        <a:solidFill>
          <a:schemeClr val="accent2"/>
        </a:solidFill>
      </p:bgPr>
    </p:bg>
    <p:spTree>
      <p:nvGrpSpPr>
        <p:cNvPr id="10034" name="Shape 10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5" name="Google Shape;10035;p29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10036" name="Google Shape;10036;p29"/>
            <p:cNvSpPr/>
            <p:nvPr/>
          </p:nvSpPr>
          <p:spPr>
            <a:xfrm>
              <a:off x="14670875" y="1183900"/>
              <a:ext cx="3582900" cy="3048025"/>
            </a:xfrm>
            <a:custGeom>
              <a:rect b="b" l="l" r="r" t="t"/>
              <a:pathLst>
                <a:path extrusionOk="0" h="121921" w="143316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29"/>
            <p:cNvSpPr/>
            <p:nvPr/>
          </p:nvSpPr>
          <p:spPr>
            <a:xfrm>
              <a:off x="14670875" y="3132050"/>
              <a:ext cx="3582900" cy="1099875"/>
            </a:xfrm>
            <a:custGeom>
              <a:rect b="b" l="l" r="r" t="t"/>
              <a:pathLst>
                <a:path extrusionOk="0" h="43995" w="143316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29"/>
            <p:cNvSpPr/>
            <p:nvPr/>
          </p:nvSpPr>
          <p:spPr>
            <a:xfrm>
              <a:off x="18253750" y="2724575"/>
              <a:ext cx="3583525" cy="1507350"/>
            </a:xfrm>
            <a:custGeom>
              <a:rect b="b" l="l" r="r" t="t"/>
              <a:pathLst>
                <a:path extrusionOk="0" h="60294" w="143341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29"/>
            <p:cNvSpPr/>
            <p:nvPr/>
          </p:nvSpPr>
          <p:spPr>
            <a:xfrm>
              <a:off x="16185050" y="846675"/>
              <a:ext cx="2068725" cy="3385250"/>
            </a:xfrm>
            <a:custGeom>
              <a:rect b="b" l="l" r="r" t="t"/>
              <a:pathLst>
                <a:path extrusionOk="0" h="135410" w="82749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29"/>
            <p:cNvSpPr/>
            <p:nvPr/>
          </p:nvSpPr>
          <p:spPr>
            <a:xfrm>
              <a:off x="17877225" y="846675"/>
              <a:ext cx="376550" cy="3385250"/>
            </a:xfrm>
            <a:custGeom>
              <a:rect b="b" l="l" r="r" t="t"/>
              <a:pathLst>
                <a:path extrusionOk="0" h="135410" w="15062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29"/>
            <p:cNvSpPr/>
            <p:nvPr/>
          </p:nvSpPr>
          <p:spPr>
            <a:xfrm>
              <a:off x="18253750" y="846675"/>
              <a:ext cx="1595475" cy="3385250"/>
            </a:xfrm>
            <a:custGeom>
              <a:rect b="b" l="l" r="r" t="t"/>
              <a:pathLst>
                <a:path extrusionOk="0" h="135410" w="63819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29"/>
            <p:cNvSpPr/>
            <p:nvPr/>
          </p:nvSpPr>
          <p:spPr>
            <a:xfrm>
              <a:off x="18253750" y="846675"/>
              <a:ext cx="3583525" cy="3385250"/>
            </a:xfrm>
            <a:custGeom>
              <a:rect b="b" l="l" r="r" t="t"/>
              <a:pathLst>
                <a:path extrusionOk="0" h="135410" w="143341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29"/>
            <p:cNvSpPr/>
            <p:nvPr/>
          </p:nvSpPr>
          <p:spPr>
            <a:xfrm>
              <a:off x="14670875" y="3876200"/>
              <a:ext cx="3582900" cy="355725"/>
            </a:xfrm>
            <a:custGeom>
              <a:rect b="b" l="l" r="r" t="t"/>
              <a:pathLst>
                <a:path extrusionOk="0" h="14229" w="143316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29"/>
            <p:cNvSpPr/>
            <p:nvPr/>
          </p:nvSpPr>
          <p:spPr>
            <a:xfrm>
              <a:off x="14670875" y="2277200"/>
              <a:ext cx="3582900" cy="1954725"/>
            </a:xfrm>
            <a:custGeom>
              <a:rect b="b" l="l" r="r" t="t"/>
              <a:pathLst>
                <a:path extrusionOk="0" h="78189" w="143316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29"/>
            <p:cNvSpPr/>
            <p:nvPr/>
          </p:nvSpPr>
          <p:spPr>
            <a:xfrm>
              <a:off x="15027450" y="846675"/>
              <a:ext cx="3226325" cy="3385250"/>
            </a:xfrm>
            <a:custGeom>
              <a:rect b="b" l="l" r="r" t="t"/>
              <a:pathLst>
                <a:path extrusionOk="0" h="135410" w="129053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29"/>
            <p:cNvSpPr/>
            <p:nvPr/>
          </p:nvSpPr>
          <p:spPr>
            <a:xfrm>
              <a:off x="17089625" y="846675"/>
              <a:ext cx="1164150" cy="3385250"/>
            </a:xfrm>
            <a:custGeom>
              <a:rect b="b" l="l" r="r" t="t"/>
              <a:pathLst>
                <a:path extrusionOk="0" h="135410" w="46566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29"/>
            <p:cNvSpPr/>
            <p:nvPr/>
          </p:nvSpPr>
          <p:spPr>
            <a:xfrm>
              <a:off x="18253750" y="846675"/>
              <a:ext cx="761725" cy="3385250"/>
            </a:xfrm>
            <a:custGeom>
              <a:rect b="b" l="l" r="r" t="t"/>
              <a:pathLst>
                <a:path extrusionOk="0" h="135410" w="30469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29"/>
            <p:cNvSpPr/>
            <p:nvPr/>
          </p:nvSpPr>
          <p:spPr>
            <a:xfrm>
              <a:off x="18253750" y="846675"/>
              <a:ext cx="2603325" cy="3385250"/>
            </a:xfrm>
            <a:custGeom>
              <a:rect b="b" l="l" r="r" t="t"/>
              <a:pathLst>
                <a:path extrusionOk="0" h="135410" w="104133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29"/>
            <p:cNvSpPr/>
            <p:nvPr/>
          </p:nvSpPr>
          <p:spPr>
            <a:xfrm>
              <a:off x="18253750" y="1772375"/>
              <a:ext cx="3583525" cy="2459550"/>
            </a:xfrm>
            <a:custGeom>
              <a:rect b="b" l="l" r="r" t="t"/>
              <a:pathLst>
                <a:path extrusionOk="0" h="98382" w="143341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29"/>
            <p:cNvSpPr/>
            <p:nvPr/>
          </p:nvSpPr>
          <p:spPr>
            <a:xfrm>
              <a:off x="18253750" y="3512175"/>
              <a:ext cx="3583525" cy="719750"/>
            </a:xfrm>
            <a:custGeom>
              <a:rect b="b" l="l" r="r" t="t"/>
              <a:pathLst>
                <a:path extrusionOk="0" h="28790" w="143341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51" name="Google Shape;10051;p29"/>
          <p:cNvSpPr txBox="1"/>
          <p:nvPr>
            <p:ph type="title"/>
          </p:nvPr>
        </p:nvSpPr>
        <p:spPr>
          <a:xfrm>
            <a:off x="2026200" y="540000"/>
            <a:ext cx="5091600" cy="96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CUSTOM_1_2_3">
    <p:bg>
      <p:bgPr>
        <a:solidFill>
          <a:schemeClr val="accent2"/>
        </a:solidFill>
      </p:bgPr>
    </p:bg>
    <p:spTree>
      <p:nvGrpSpPr>
        <p:cNvPr id="10052" name="Shape 10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53" name="Google Shape;10053;p30"/>
          <p:cNvGrpSpPr/>
          <p:nvPr/>
        </p:nvGrpSpPr>
        <p:grpSpPr>
          <a:xfrm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10054" name="Google Shape;10054;p30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055" name="Google Shape;10055;p30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10056" name="Google Shape;10056;p30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7" name="Google Shape;10057;p30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8" name="Google Shape;10058;p30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9" name="Google Shape;10059;p30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0" name="Google Shape;10060;p30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1" name="Google Shape;10061;p30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2" name="Google Shape;10062;p30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3" name="Google Shape;10063;p30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4" name="Google Shape;10064;p30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5" name="Google Shape;10065;p30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6" name="Google Shape;10066;p30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7" name="Google Shape;10067;p30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068" name="Google Shape;10068;p30"/>
          <p:cNvSpPr txBox="1"/>
          <p:nvPr>
            <p:ph type="title"/>
          </p:nvPr>
        </p:nvSpPr>
        <p:spPr>
          <a:xfrm>
            <a:off x="798150" y="2590275"/>
            <a:ext cx="3270900" cy="97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0069" name="Google Shape;10069;p30"/>
          <p:cNvSpPr txBox="1"/>
          <p:nvPr>
            <p:ph hasCustomPrompt="1" idx="2" type="title"/>
          </p:nvPr>
        </p:nvSpPr>
        <p:spPr>
          <a:xfrm>
            <a:off x="1346400" y="1540125"/>
            <a:ext cx="2174400" cy="114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 1">
  <p:cSld name="CUSTOM_27">
    <p:bg>
      <p:bgPr>
        <a:solidFill>
          <a:schemeClr val="accent3"/>
        </a:solidFill>
      </p:bgPr>
    </p:bg>
    <p:spTree>
      <p:nvGrpSpPr>
        <p:cNvPr id="10070" name="Shape 10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71" name="Google Shape;10071;p31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10072" name="Google Shape;10072;p31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31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31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31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31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31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31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31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31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31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31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31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31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31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31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31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31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31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31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31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31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31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31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31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31"/>
            <p:cNvSpPr/>
            <p:nvPr/>
          </p:nvSpPr>
          <p:spPr>
            <a:xfrm>
              <a:off x="559500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31"/>
            <p:cNvSpPr/>
            <p:nvPr/>
          </p:nvSpPr>
          <p:spPr>
            <a:xfrm>
              <a:off x="54370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31"/>
            <p:cNvSpPr/>
            <p:nvPr/>
          </p:nvSpPr>
          <p:spPr>
            <a:xfrm>
              <a:off x="575153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31"/>
            <p:cNvSpPr/>
            <p:nvPr/>
          </p:nvSpPr>
          <p:spPr>
            <a:xfrm>
              <a:off x="54370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31"/>
            <p:cNvSpPr/>
            <p:nvPr/>
          </p:nvSpPr>
          <p:spPr>
            <a:xfrm>
              <a:off x="575153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31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31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31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31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31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31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31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31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31"/>
            <p:cNvSpPr/>
            <p:nvPr/>
          </p:nvSpPr>
          <p:spPr>
            <a:xfrm>
              <a:off x="559500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31"/>
            <p:cNvSpPr/>
            <p:nvPr/>
          </p:nvSpPr>
          <p:spPr>
            <a:xfrm>
              <a:off x="54370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31"/>
            <p:cNvSpPr/>
            <p:nvPr/>
          </p:nvSpPr>
          <p:spPr>
            <a:xfrm>
              <a:off x="575153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31"/>
            <p:cNvSpPr/>
            <p:nvPr/>
          </p:nvSpPr>
          <p:spPr>
            <a:xfrm>
              <a:off x="54370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31"/>
            <p:cNvSpPr/>
            <p:nvPr/>
          </p:nvSpPr>
          <p:spPr>
            <a:xfrm>
              <a:off x="575153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31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31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31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31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31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31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31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31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31"/>
            <p:cNvSpPr/>
            <p:nvPr/>
          </p:nvSpPr>
          <p:spPr>
            <a:xfrm>
              <a:off x="559500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31"/>
            <p:cNvSpPr/>
            <p:nvPr/>
          </p:nvSpPr>
          <p:spPr>
            <a:xfrm>
              <a:off x="54370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31"/>
            <p:cNvSpPr/>
            <p:nvPr/>
          </p:nvSpPr>
          <p:spPr>
            <a:xfrm>
              <a:off x="575153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31"/>
            <p:cNvSpPr/>
            <p:nvPr/>
          </p:nvSpPr>
          <p:spPr>
            <a:xfrm>
              <a:off x="54370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31"/>
            <p:cNvSpPr/>
            <p:nvPr/>
          </p:nvSpPr>
          <p:spPr>
            <a:xfrm>
              <a:off x="575153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31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31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31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31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31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31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31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31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31"/>
            <p:cNvSpPr/>
            <p:nvPr/>
          </p:nvSpPr>
          <p:spPr>
            <a:xfrm>
              <a:off x="559500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31"/>
            <p:cNvSpPr/>
            <p:nvPr/>
          </p:nvSpPr>
          <p:spPr>
            <a:xfrm>
              <a:off x="54370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31"/>
            <p:cNvSpPr/>
            <p:nvPr/>
          </p:nvSpPr>
          <p:spPr>
            <a:xfrm>
              <a:off x="575153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31"/>
            <p:cNvSpPr/>
            <p:nvPr/>
          </p:nvSpPr>
          <p:spPr>
            <a:xfrm>
              <a:off x="54370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31"/>
            <p:cNvSpPr/>
            <p:nvPr/>
          </p:nvSpPr>
          <p:spPr>
            <a:xfrm>
              <a:off x="575153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31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31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31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31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31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31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31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31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31"/>
            <p:cNvSpPr/>
            <p:nvPr/>
          </p:nvSpPr>
          <p:spPr>
            <a:xfrm>
              <a:off x="559500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31"/>
            <p:cNvSpPr/>
            <p:nvPr/>
          </p:nvSpPr>
          <p:spPr>
            <a:xfrm>
              <a:off x="54370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31"/>
            <p:cNvSpPr/>
            <p:nvPr/>
          </p:nvSpPr>
          <p:spPr>
            <a:xfrm>
              <a:off x="575153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31"/>
            <p:cNvSpPr/>
            <p:nvPr/>
          </p:nvSpPr>
          <p:spPr>
            <a:xfrm>
              <a:off x="54370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31"/>
            <p:cNvSpPr/>
            <p:nvPr/>
          </p:nvSpPr>
          <p:spPr>
            <a:xfrm>
              <a:off x="575153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31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31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31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31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31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31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31"/>
            <p:cNvSpPr/>
            <p:nvPr/>
          </p:nvSpPr>
          <p:spPr>
            <a:xfrm>
              <a:off x="559500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31"/>
            <p:cNvSpPr/>
            <p:nvPr/>
          </p:nvSpPr>
          <p:spPr>
            <a:xfrm>
              <a:off x="54370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31"/>
            <p:cNvSpPr/>
            <p:nvPr/>
          </p:nvSpPr>
          <p:spPr>
            <a:xfrm>
              <a:off x="575153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31"/>
            <p:cNvSpPr/>
            <p:nvPr/>
          </p:nvSpPr>
          <p:spPr>
            <a:xfrm>
              <a:off x="54370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31"/>
            <p:cNvSpPr/>
            <p:nvPr/>
          </p:nvSpPr>
          <p:spPr>
            <a:xfrm>
              <a:off x="575153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31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31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31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31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31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31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31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31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31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31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31"/>
            <p:cNvSpPr/>
            <p:nvPr/>
          </p:nvSpPr>
          <p:spPr>
            <a:xfrm>
              <a:off x="496742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31"/>
            <p:cNvSpPr/>
            <p:nvPr/>
          </p:nvSpPr>
          <p:spPr>
            <a:xfrm>
              <a:off x="481090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31"/>
            <p:cNvSpPr/>
            <p:nvPr/>
          </p:nvSpPr>
          <p:spPr>
            <a:xfrm>
              <a:off x="51239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31"/>
            <p:cNvSpPr/>
            <p:nvPr/>
          </p:nvSpPr>
          <p:spPr>
            <a:xfrm>
              <a:off x="481090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31"/>
            <p:cNvSpPr/>
            <p:nvPr/>
          </p:nvSpPr>
          <p:spPr>
            <a:xfrm>
              <a:off x="51239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31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31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31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31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31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31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31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31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31"/>
            <p:cNvSpPr/>
            <p:nvPr/>
          </p:nvSpPr>
          <p:spPr>
            <a:xfrm>
              <a:off x="496742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31"/>
            <p:cNvSpPr/>
            <p:nvPr/>
          </p:nvSpPr>
          <p:spPr>
            <a:xfrm>
              <a:off x="481090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31"/>
            <p:cNvSpPr/>
            <p:nvPr/>
          </p:nvSpPr>
          <p:spPr>
            <a:xfrm>
              <a:off x="51239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31"/>
            <p:cNvSpPr/>
            <p:nvPr/>
          </p:nvSpPr>
          <p:spPr>
            <a:xfrm>
              <a:off x="481090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31"/>
            <p:cNvSpPr/>
            <p:nvPr/>
          </p:nvSpPr>
          <p:spPr>
            <a:xfrm>
              <a:off x="51239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31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31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31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31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31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31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31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31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31"/>
            <p:cNvSpPr/>
            <p:nvPr/>
          </p:nvSpPr>
          <p:spPr>
            <a:xfrm>
              <a:off x="496742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31"/>
            <p:cNvSpPr/>
            <p:nvPr/>
          </p:nvSpPr>
          <p:spPr>
            <a:xfrm>
              <a:off x="481090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31"/>
            <p:cNvSpPr/>
            <p:nvPr/>
          </p:nvSpPr>
          <p:spPr>
            <a:xfrm>
              <a:off x="51239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31"/>
            <p:cNvSpPr/>
            <p:nvPr/>
          </p:nvSpPr>
          <p:spPr>
            <a:xfrm>
              <a:off x="481090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31"/>
            <p:cNvSpPr/>
            <p:nvPr/>
          </p:nvSpPr>
          <p:spPr>
            <a:xfrm>
              <a:off x="51239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31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31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31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31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31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31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31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31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31"/>
            <p:cNvSpPr/>
            <p:nvPr/>
          </p:nvSpPr>
          <p:spPr>
            <a:xfrm>
              <a:off x="496742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31"/>
            <p:cNvSpPr/>
            <p:nvPr/>
          </p:nvSpPr>
          <p:spPr>
            <a:xfrm>
              <a:off x="481090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31"/>
            <p:cNvSpPr/>
            <p:nvPr/>
          </p:nvSpPr>
          <p:spPr>
            <a:xfrm>
              <a:off x="51239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31"/>
            <p:cNvSpPr/>
            <p:nvPr/>
          </p:nvSpPr>
          <p:spPr>
            <a:xfrm>
              <a:off x="481090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31"/>
            <p:cNvSpPr/>
            <p:nvPr/>
          </p:nvSpPr>
          <p:spPr>
            <a:xfrm>
              <a:off x="51239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31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31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31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31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31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31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31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31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31"/>
            <p:cNvSpPr/>
            <p:nvPr/>
          </p:nvSpPr>
          <p:spPr>
            <a:xfrm>
              <a:off x="496742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31"/>
            <p:cNvSpPr/>
            <p:nvPr/>
          </p:nvSpPr>
          <p:spPr>
            <a:xfrm>
              <a:off x="481090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31"/>
            <p:cNvSpPr/>
            <p:nvPr/>
          </p:nvSpPr>
          <p:spPr>
            <a:xfrm>
              <a:off x="51239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31"/>
            <p:cNvSpPr/>
            <p:nvPr/>
          </p:nvSpPr>
          <p:spPr>
            <a:xfrm>
              <a:off x="481090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31"/>
            <p:cNvSpPr/>
            <p:nvPr/>
          </p:nvSpPr>
          <p:spPr>
            <a:xfrm>
              <a:off x="51239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31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31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31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31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31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31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31"/>
            <p:cNvSpPr/>
            <p:nvPr/>
          </p:nvSpPr>
          <p:spPr>
            <a:xfrm>
              <a:off x="496742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31"/>
            <p:cNvSpPr/>
            <p:nvPr/>
          </p:nvSpPr>
          <p:spPr>
            <a:xfrm>
              <a:off x="481090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31"/>
            <p:cNvSpPr/>
            <p:nvPr/>
          </p:nvSpPr>
          <p:spPr>
            <a:xfrm>
              <a:off x="51239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31"/>
            <p:cNvSpPr/>
            <p:nvPr/>
          </p:nvSpPr>
          <p:spPr>
            <a:xfrm>
              <a:off x="481090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31"/>
            <p:cNvSpPr/>
            <p:nvPr/>
          </p:nvSpPr>
          <p:spPr>
            <a:xfrm>
              <a:off x="51239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31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31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31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31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31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31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31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31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31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31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31"/>
            <p:cNvSpPr/>
            <p:nvPr/>
          </p:nvSpPr>
          <p:spPr>
            <a:xfrm>
              <a:off x="433984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31"/>
            <p:cNvSpPr/>
            <p:nvPr/>
          </p:nvSpPr>
          <p:spPr>
            <a:xfrm>
              <a:off x="41833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31"/>
            <p:cNvSpPr/>
            <p:nvPr/>
          </p:nvSpPr>
          <p:spPr>
            <a:xfrm>
              <a:off x="4496373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31"/>
            <p:cNvSpPr/>
            <p:nvPr/>
          </p:nvSpPr>
          <p:spPr>
            <a:xfrm>
              <a:off x="41833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31"/>
            <p:cNvSpPr/>
            <p:nvPr/>
          </p:nvSpPr>
          <p:spPr>
            <a:xfrm>
              <a:off x="4496373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31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31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31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31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31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31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31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31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31"/>
            <p:cNvSpPr/>
            <p:nvPr/>
          </p:nvSpPr>
          <p:spPr>
            <a:xfrm>
              <a:off x="433984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31"/>
            <p:cNvSpPr/>
            <p:nvPr/>
          </p:nvSpPr>
          <p:spPr>
            <a:xfrm>
              <a:off x="41833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31"/>
            <p:cNvSpPr/>
            <p:nvPr/>
          </p:nvSpPr>
          <p:spPr>
            <a:xfrm>
              <a:off x="4496373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31"/>
            <p:cNvSpPr/>
            <p:nvPr/>
          </p:nvSpPr>
          <p:spPr>
            <a:xfrm>
              <a:off x="41833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31"/>
            <p:cNvSpPr/>
            <p:nvPr/>
          </p:nvSpPr>
          <p:spPr>
            <a:xfrm>
              <a:off x="4496373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31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31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31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31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31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31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31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31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31"/>
            <p:cNvSpPr/>
            <p:nvPr/>
          </p:nvSpPr>
          <p:spPr>
            <a:xfrm>
              <a:off x="433984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31"/>
            <p:cNvSpPr/>
            <p:nvPr/>
          </p:nvSpPr>
          <p:spPr>
            <a:xfrm>
              <a:off x="41833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31"/>
            <p:cNvSpPr/>
            <p:nvPr/>
          </p:nvSpPr>
          <p:spPr>
            <a:xfrm>
              <a:off x="4496373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31"/>
            <p:cNvSpPr/>
            <p:nvPr/>
          </p:nvSpPr>
          <p:spPr>
            <a:xfrm>
              <a:off x="41833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31"/>
            <p:cNvSpPr/>
            <p:nvPr/>
          </p:nvSpPr>
          <p:spPr>
            <a:xfrm>
              <a:off x="4496373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31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31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31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31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31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31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31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31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31"/>
            <p:cNvSpPr/>
            <p:nvPr/>
          </p:nvSpPr>
          <p:spPr>
            <a:xfrm>
              <a:off x="433984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31"/>
            <p:cNvSpPr/>
            <p:nvPr/>
          </p:nvSpPr>
          <p:spPr>
            <a:xfrm>
              <a:off x="41833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31"/>
            <p:cNvSpPr/>
            <p:nvPr/>
          </p:nvSpPr>
          <p:spPr>
            <a:xfrm>
              <a:off x="4496373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31"/>
            <p:cNvSpPr/>
            <p:nvPr/>
          </p:nvSpPr>
          <p:spPr>
            <a:xfrm>
              <a:off x="41833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31"/>
            <p:cNvSpPr/>
            <p:nvPr/>
          </p:nvSpPr>
          <p:spPr>
            <a:xfrm>
              <a:off x="4496373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31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31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31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31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31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31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31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31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31"/>
            <p:cNvSpPr/>
            <p:nvPr/>
          </p:nvSpPr>
          <p:spPr>
            <a:xfrm>
              <a:off x="433984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31"/>
            <p:cNvSpPr/>
            <p:nvPr/>
          </p:nvSpPr>
          <p:spPr>
            <a:xfrm>
              <a:off x="41833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31"/>
            <p:cNvSpPr/>
            <p:nvPr/>
          </p:nvSpPr>
          <p:spPr>
            <a:xfrm>
              <a:off x="4496373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31"/>
            <p:cNvSpPr/>
            <p:nvPr/>
          </p:nvSpPr>
          <p:spPr>
            <a:xfrm>
              <a:off x="41833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31"/>
            <p:cNvSpPr/>
            <p:nvPr/>
          </p:nvSpPr>
          <p:spPr>
            <a:xfrm>
              <a:off x="4496373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31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31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31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31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31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31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31"/>
            <p:cNvSpPr/>
            <p:nvPr/>
          </p:nvSpPr>
          <p:spPr>
            <a:xfrm>
              <a:off x="433984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31"/>
            <p:cNvSpPr/>
            <p:nvPr/>
          </p:nvSpPr>
          <p:spPr>
            <a:xfrm>
              <a:off x="41833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31"/>
            <p:cNvSpPr/>
            <p:nvPr/>
          </p:nvSpPr>
          <p:spPr>
            <a:xfrm>
              <a:off x="4496373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31"/>
            <p:cNvSpPr/>
            <p:nvPr/>
          </p:nvSpPr>
          <p:spPr>
            <a:xfrm>
              <a:off x="41833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31"/>
            <p:cNvSpPr/>
            <p:nvPr/>
          </p:nvSpPr>
          <p:spPr>
            <a:xfrm>
              <a:off x="4496373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31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31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31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31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31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31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31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31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31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31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31"/>
            <p:cNvSpPr/>
            <p:nvPr/>
          </p:nvSpPr>
          <p:spPr>
            <a:xfrm>
              <a:off x="371091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31"/>
            <p:cNvSpPr/>
            <p:nvPr/>
          </p:nvSpPr>
          <p:spPr>
            <a:xfrm>
              <a:off x="355438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31"/>
            <p:cNvSpPr/>
            <p:nvPr/>
          </p:nvSpPr>
          <p:spPr>
            <a:xfrm>
              <a:off x="386891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31"/>
            <p:cNvSpPr/>
            <p:nvPr/>
          </p:nvSpPr>
          <p:spPr>
            <a:xfrm>
              <a:off x="355438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31"/>
            <p:cNvSpPr/>
            <p:nvPr/>
          </p:nvSpPr>
          <p:spPr>
            <a:xfrm>
              <a:off x="386891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31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31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31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31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31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31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31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31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31"/>
            <p:cNvSpPr/>
            <p:nvPr/>
          </p:nvSpPr>
          <p:spPr>
            <a:xfrm>
              <a:off x="371091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31"/>
            <p:cNvSpPr/>
            <p:nvPr/>
          </p:nvSpPr>
          <p:spPr>
            <a:xfrm>
              <a:off x="355438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31"/>
            <p:cNvSpPr/>
            <p:nvPr/>
          </p:nvSpPr>
          <p:spPr>
            <a:xfrm>
              <a:off x="386891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31"/>
            <p:cNvSpPr/>
            <p:nvPr/>
          </p:nvSpPr>
          <p:spPr>
            <a:xfrm>
              <a:off x="355438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31"/>
            <p:cNvSpPr/>
            <p:nvPr/>
          </p:nvSpPr>
          <p:spPr>
            <a:xfrm>
              <a:off x="386891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31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31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31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31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31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31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31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31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31"/>
            <p:cNvSpPr/>
            <p:nvPr/>
          </p:nvSpPr>
          <p:spPr>
            <a:xfrm>
              <a:off x="371091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31"/>
            <p:cNvSpPr/>
            <p:nvPr/>
          </p:nvSpPr>
          <p:spPr>
            <a:xfrm>
              <a:off x="355438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31"/>
            <p:cNvSpPr/>
            <p:nvPr/>
          </p:nvSpPr>
          <p:spPr>
            <a:xfrm>
              <a:off x="386891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31"/>
            <p:cNvSpPr/>
            <p:nvPr/>
          </p:nvSpPr>
          <p:spPr>
            <a:xfrm>
              <a:off x="355438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31"/>
            <p:cNvSpPr/>
            <p:nvPr/>
          </p:nvSpPr>
          <p:spPr>
            <a:xfrm>
              <a:off x="386891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31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31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31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31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31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31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31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31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31"/>
            <p:cNvSpPr/>
            <p:nvPr/>
          </p:nvSpPr>
          <p:spPr>
            <a:xfrm>
              <a:off x="371091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31"/>
            <p:cNvSpPr/>
            <p:nvPr/>
          </p:nvSpPr>
          <p:spPr>
            <a:xfrm>
              <a:off x="355438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31"/>
            <p:cNvSpPr/>
            <p:nvPr/>
          </p:nvSpPr>
          <p:spPr>
            <a:xfrm>
              <a:off x="386891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31"/>
            <p:cNvSpPr/>
            <p:nvPr/>
          </p:nvSpPr>
          <p:spPr>
            <a:xfrm>
              <a:off x="355438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31"/>
            <p:cNvSpPr/>
            <p:nvPr/>
          </p:nvSpPr>
          <p:spPr>
            <a:xfrm>
              <a:off x="386891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31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31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31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31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31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31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31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31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31"/>
            <p:cNvSpPr/>
            <p:nvPr/>
          </p:nvSpPr>
          <p:spPr>
            <a:xfrm>
              <a:off x="371091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31"/>
            <p:cNvSpPr/>
            <p:nvPr/>
          </p:nvSpPr>
          <p:spPr>
            <a:xfrm>
              <a:off x="355438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31"/>
            <p:cNvSpPr/>
            <p:nvPr/>
          </p:nvSpPr>
          <p:spPr>
            <a:xfrm>
              <a:off x="386891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31"/>
            <p:cNvSpPr/>
            <p:nvPr/>
          </p:nvSpPr>
          <p:spPr>
            <a:xfrm>
              <a:off x="355438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31"/>
            <p:cNvSpPr/>
            <p:nvPr/>
          </p:nvSpPr>
          <p:spPr>
            <a:xfrm>
              <a:off x="386891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31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31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31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31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31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31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31"/>
            <p:cNvSpPr/>
            <p:nvPr/>
          </p:nvSpPr>
          <p:spPr>
            <a:xfrm>
              <a:off x="371091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31"/>
            <p:cNvSpPr/>
            <p:nvPr/>
          </p:nvSpPr>
          <p:spPr>
            <a:xfrm>
              <a:off x="355438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31"/>
            <p:cNvSpPr/>
            <p:nvPr/>
          </p:nvSpPr>
          <p:spPr>
            <a:xfrm>
              <a:off x="386891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31"/>
            <p:cNvSpPr/>
            <p:nvPr/>
          </p:nvSpPr>
          <p:spPr>
            <a:xfrm>
              <a:off x="355438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31"/>
            <p:cNvSpPr/>
            <p:nvPr/>
          </p:nvSpPr>
          <p:spPr>
            <a:xfrm>
              <a:off x="386891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31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31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31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31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31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31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31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31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31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31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31"/>
            <p:cNvSpPr/>
            <p:nvPr/>
          </p:nvSpPr>
          <p:spPr>
            <a:xfrm>
              <a:off x="30833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31"/>
            <p:cNvSpPr/>
            <p:nvPr/>
          </p:nvSpPr>
          <p:spPr>
            <a:xfrm>
              <a:off x="29268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31"/>
            <p:cNvSpPr/>
            <p:nvPr/>
          </p:nvSpPr>
          <p:spPr>
            <a:xfrm>
              <a:off x="324133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31"/>
            <p:cNvSpPr/>
            <p:nvPr/>
          </p:nvSpPr>
          <p:spPr>
            <a:xfrm>
              <a:off x="29268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31"/>
            <p:cNvSpPr/>
            <p:nvPr/>
          </p:nvSpPr>
          <p:spPr>
            <a:xfrm>
              <a:off x="324133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31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31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31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31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31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31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31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31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31"/>
            <p:cNvSpPr/>
            <p:nvPr/>
          </p:nvSpPr>
          <p:spPr>
            <a:xfrm>
              <a:off x="30833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31"/>
            <p:cNvSpPr/>
            <p:nvPr/>
          </p:nvSpPr>
          <p:spPr>
            <a:xfrm>
              <a:off x="29268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31"/>
            <p:cNvSpPr/>
            <p:nvPr/>
          </p:nvSpPr>
          <p:spPr>
            <a:xfrm>
              <a:off x="324133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31"/>
            <p:cNvSpPr/>
            <p:nvPr/>
          </p:nvSpPr>
          <p:spPr>
            <a:xfrm>
              <a:off x="29268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31"/>
            <p:cNvSpPr/>
            <p:nvPr/>
          </p:nvSpPr>
          <p:spPr>
            <a:xfrm>
              <a:off x="324133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31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31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31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31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31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31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31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31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31"/>
            <p:cNvSpPr/>
            <p:nvPr/>
          </p:nvSpPr>
          <p:spPr>
            <a:xfrm>
              <a:off x="30833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31"/>
            <p:cNvSpPr/>
            <p:nvPr/>
          </p:nvSpPr>
          <p:spPr>
            <a:xfrm>
              <a:off x="29268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31"/>
            <p:cNvSpPr/>
            <p:nvPr/>
          </p:nvSpPr>
          <p:spPr>
            <a:xfrm>
              <a:off x="324133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31"/>
            <p:cNvSpPr/>
            <p:nvPr/>
          </p:nvSpPr>
          <p:spPr>
            <a:xfrm>
              <a:off x="29268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31"/>
            <p:cNvSpPr/>
            <p:nvPr/>
          </p:nvSpPr>
          <p:spPr>
            <a:xfrm>
              <a:off x="324133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31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31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31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31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31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31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31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31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31"/>
            <p:cNvSpPr/>
            <p:nvPr/>
          </p:nvSpPr>
          <p:spPr>
            <a:xfrm>
              <a:off x="30833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31"/>
            <p:cNvSpPr/>
            <p:nvPr/>
          </p:nvSpPr>
          <p:spPr>
            <a:xfrm>
              <a:off x="29268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31"/>
            <p:cNvSpPr/>
            <p:nvPr/>
          </p:nvSpPr>
          <p:spPr>
            <a:xfrm>
              <a:off x="324133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31"/>
            <p:cNvSpPr/>
            <p:nvPr/>
          </p:nvSpPr>
          <p:spPr>
            <a:xfrm>
              <a:off x="29268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31"/>
            <p:cNvSpPr/>
            <p:nvPr/>
          </p:nvSpPr>
          <p:spPr>
            <a:xfrm>
              <a:off x="324133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31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31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31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31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31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31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31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31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31"/>
            <p:cNvSpPr/>
            <p:nvPr/>
          </p:nvSpPr>
          <p:spPr>
            <a:xfrm>
              <a:off x="30833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31"/>
            <p:cNvSpPr/>
            <p:nvPr/>
          </p:nvSpPr>
          <p:spPr>
            <a:xfrm>
              <a:off x="29268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31"/>
            <p:cNvSpPr/>
            <p:nvPr/>
          </p:nvSpPr>
          <p:spPr>
            <a:xfrm>
              <a:off x="324133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31"/>
            <p:cNvSpPr/>
            <p:nvPr/>
          </p:nvSpPr>
          <p:spPr>
            <a:xfrm>
              <a:off x="29268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31"/>
            <p:cNvSpPr/>
            <p:nvPr/>
          </p:nvSpPr>
          <p:spPr>
            <a:xfrm>
              <a:off x="324133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31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31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31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31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31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31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31"/>
            <p:cNvSpPr/>
            <p:nvPr/>
          </p:nvSpPr>
          <p:spPr>
            <a:xfrm>
              <a:off x="30833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31"/>
            <p:cNvSpPr/>
            <p:nvPr/>
          </p:nvSpPr>
          <p:spPr>
            <a:xfrm>
              <a:off x="29268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31"/>
            <p:cNvSpPr/>
            <p:nvPr/>
          </p:nvSpPr>
          <p:spPr>
            <a:xfrm>
              <a:off x="324133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31"/>
            <p:cNvSpPr/>
            <p:nvPr/>
          </p:nvSpPr>
          <p:spPr>
            <a:xfrm>
              <a:off x="29268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31"/>
            <p:cNvSpPr/>
            <p:nvPr/>
          </p:nvSpPr>
          <p:spPr>
            <a:xfrm>
              <a:off x="324133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31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31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31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31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31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31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31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31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31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31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31"/>
            <p:cNvSpPr/>
            <p:nvPr/>
          </p:nvSpPr>
          <p:spPr>
            <a:xfrm>
              <a:off x="245722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31"/>
            <p:cNvSpPr/>
            <p:nvPr/>
          </p:nvSpPr>
          <p:spPr>
            <a:xfrm>
              <a:off x="229922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31"/>
            <p:cNvSpPr/>
            <p:nvPr/>
          </p:nvSpPr>
          <p:spPr>
            <a:xfrm>
              <a:off x="26137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31"/>
            <p:cNvSpPr/>
            <p:nvPr/>
          </p:nvSpPr>
          <p:spPr>
            <a:xfrm>
              <a:off x="229922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31"/>
            <p:cNvSpPr/>
            <p:nvPr/>
          </p:nvSpPr>
          <p:spPr>
            <a:xfrm>
              <a:off x="26137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31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31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31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31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31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31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31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31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31"/>
            <p:cNvSpPr/>
            <p:nvPr/>
          </p:nvSpPr>
          <p:spPr>
            <a:xfrm>
              <a:off x="245722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31"/>
            <p:cNvSpPr/>
            <p:nvPr/>
          </p:nvSpPr>
          <p:spPr>
            <a:xfrm>
              <a:off x="229922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31"/>
            <p:cNvSpPr/>
            <p:nvPr/>
          </p:nvSpPr>
          <p:spPr>
            <a:xfrm>
              <a:off x="26137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31"/>
            <p:cNvSpPr/>
            <p:nvPr/>
          </p:nvSpPr>
          <p:spPr>
            <a:xfrm>
              <a:off x="229922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31"/>
            <p:cNvSpPr/>
            <p:nvPr/>
          </p:nvSpPr>
          <p:spPr>
            <a:xfrm>
              <a:off x="26137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31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31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31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31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31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31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31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31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31"/>
            <p:cNvSpPr/>
            <p:nvPr/>
          </p:nvSpPr>
          <p:spPr>
            <a:xfrm>
              <a:off x="245722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31"/>
            <p:cNvSpPr/>
            <p:nvPr/>
          </p:nvSpPr>
          <p:spPr>
            <a:xfrm>
              <a:off x="229922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31"/>
            <p:cNvSpPr/>
            <p:nvPr/>
          </p:nvSpPr>
          <p:spPr>
            <a:xfrm>
              <a:off x="26137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31"/>
            <p:cNvSpPr/>
            <p:nvPr/>
          </p:nvSpPr>
          <p:spPr>
            <a:xfrm>
              <a:off x="229922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31"/>
            <p:cNvSpPr/>
            <p:nvPr/>
          </p:nvSpPr>
          <p:spPr>
            <a:xfrm>
              <a:off x="26137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31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31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31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31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31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31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31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31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31"/>
            <p:cNvSpPr/>
            <p:nvPr/>
          </p:nvSpPr>
          <p:spPr>
            <a:xfrm>
              <a:off x="245722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31"/>
            <p:cNvSpPr/>
            <p:nvPr/>
          </p:nvSpPr>
          <p:spPr>
            <a:xfrm>
              <a:off x="229922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31"/>
            <p:cNvSpPr/>
            <p:nvPr/>
          </p:nvSpPr>
          <p:spPr>
            <a:xfrm>
              <a:off x="26137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31"/>
            <p:cNvSpPr/>
            <p:nvPr/>
          </p:nvSpPr>
          <p:spPr>
            <a:xfrm>
              <a:off x="229922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31"/>
            <p:cNvSpPr/>
            <p:nvPr/>
          </p:nvSpPr>
          <p:spPr>
            <a:xfrm>
              <a:off x="26137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31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31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31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31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31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31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31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31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31"/>
            <p:cNvSpPr/>
            <p:nvPr/>
          </p:nvSpPr>
          <p:spPr>
            <a:xfrm>
              <a:off x="245722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31"/>
            <p:cNvSpPr/>
            <p:nvPr/>
          </p:nvSpPr>
          <p:spPr>
            <a:xfrm>
              <a:off x="229922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31"/>
            <p:cNvSpPr/>
            <p:nvPr/>
          </p:nvSpPr>
          <p:spPr>
            <a:xfrm>
              <a:off x="26137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31"/>
            <p:cNvSpPr/>
            <p:nvPr/>
          </p:nvSpPr>
          <p:spPr>
            <a:xfrm>
              <a:off x="229922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31"/>
            <p:cNvSpPr/>
            <p:nvPr/>
          </p:nvSpPr>
          <p:spPr>
            <a:xfrm>
              <a:off x="26137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31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31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31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31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31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31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31"/>
            <p:cNvSpPr/>
            <p:nvPr/>
          </p:nvSpPr>
          <p:spPr>
            <a:xfrm>
              <a:off x="245722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31"/>
            <p:cNvSpPr/>
            <p:nvPr/>
          </p:nvSpPr>
          <p:spPr>
            <a:xfrm>
              <a:off x="229922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31"/>
            <p:cNvSpPr/>
            <p:nvPr/>
          </p:nvSpPr>
          <p:spPr>
            <a:xfrm>
              <a:off x="26137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31"/>
            <p:cNvSpPr/>
            <p:nvPr/>
          </p:nvSpPr>
          <p:spPr>
            <a:xfrm>
              <a:off x="229922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31"/>
            <p:cNvSpPr/>
            <p:nvPr/>
          </p:nvSpPr>
          <p:spPr>
            <a:xfrm>
              <a:off x="26137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31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31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31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31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31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31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31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31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31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31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31"/>
            <p:cNvSpPr/>
            <p:nvPr/>
          </p:nvSpPr>
          <p:spPr>
            <a:xfrm>
              <a:off x="182964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31"/>
            <p:cNvSpPr/>
            <p:nvPr/>
          </p:nvSpPr>
          <p:spPr>
            <a:xfrm>
              <a:off x="16731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31"/>
            <p:cNvSpPr/>
            <p:nvPr/>
          </p:nvSpPr>
          <p:spPr>
            <a:xfrm>
              <a:off x="198469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31"/>
            <p:cNvSpPr/>
            <p:nvPr/>
          </p:nvSpPr>
          <p:spPr>
            <a:xfrm>
              <a:off x="16731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31"/>
            <p:cNvSpPr/>
            <p:nvPr/>
          </p:nvSpPr>
          <p:spPr>
            <a:xfrm>
              <a:off x="198469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31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31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31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31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31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31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31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31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31"/>
            <p:cNvSpPr/>
            <p:nvPr/>
          </p:nvSpPr>
          <p:spPr>
            <a:xfrm>
              <a:off x="182964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31"/>
            <p:cNvSpPr/>
            <p:nvPr/>
          </p:nvSpPr>
          <p:spPr>
            <a:xfrm>
              <a:off x="16731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31"/>
            <p:cNvSpPr/>
            <p:nvPr/>
          </p:nvSpPr>
          <p:spPr>
            <a:xfrm>
              <a:off x="198469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31"/>
            <p:cNvSpPr/>
            <p:nvPr/>
          </p:nvSpPr>
          <p:spPr>
            <a:xfrm>
              <a:off x="16731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31"/>
            <p:cNvSpPr/>
            <p:nvPr/>
          </p:nvSpPr>
          <p:spPr>
            <a:xfrm>
              <a:off x="198469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31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31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31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31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31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31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31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31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31"/>
            <p:cNvSpPr/>
            <p:nvPr/>
          </p:nvSpPr>
          <p:spPr>
            <a:xfrm>
              <a:off x="182964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31"/>
            <p:cNvSpPr/>
            <p:nvPr/>
          </p:nvSpPr>
          <p:spPr>
            <a:xfrm>
              <a:off x="16731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31"/>
            <p:cNvSpPr/>
            <p:nvPr/>
          </p:nvSpPr>
          <p:spPr>
            <a:xfrm>
              <a:off x="198469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31"/>
            <p:cNvSpPr/>
            <p:nvPr/>
          </p:nvSpPr>
          <p:spPr>
            <a:xfrm>
              <a:off x="16731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31"/>
            <p:cNvSpPr/>
            <p:nvPr/>
          </p:nvSpPr>
          <p:spPr>
            <a:xfrm>
              <a:off x="198469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31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31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31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31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31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31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31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31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31"/>
            <p:cNvSpPr/>
            <p:nvPr/>
          </p:nvSpPr>
          <p:spPr>
            <a:xfrm>
              <a:off x="182964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31"/>
            <p:cNvSpPr/>
            <p:nvPr/>
          </p:nvSpPr>
          <p:spPr>
            <a:xfrm>
              <a:off x="16731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31"/>
            <p:cNvSpPr/>
            <p:nvPr/>
          </p:nvSpPr>
          <p:spPr>
            <a:xfrm>
              <a:off x="198469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31"/>
            <p:cNvSpPr/>
            <p:nvPr/>
          </p:nvSpPr>
          <p:spPr>
            <a:xfrm>
              <a:off x="16731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31"/>
            <p:cNvSpPr/>
            <p:nvPr/>
          </p:nvSpPr>
          <p:spPr>
            <a:xfrm>
              <a:off x="198469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31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31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31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31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31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31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31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31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31"/>
            <p:cNvSpPr/>
            <p:nvPr/>
          </p:nvSpPr>
          <p:spPr>
            <a:xfrm>
              <a:off x="182964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31"/>
            <p:cNvSpPr/>
            <p:nvPr/>
          </p:nvSpPr>
          <p:spPr>
            <a:xfrm>
              <a:off x="16731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31"/>
            <p:cNvSpPr/>
            <p:nvPr/>
          </p:nvSpPr>
          <p:spPr>
            <a:xfrm>
              <a:off x="198469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31"/>
            <p:cNvSpPr/>
            <p:nvPr/>
          </p:nvSpPr>
          <p:spPr>
            <a:xfrm>
              <a:off x="16731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31"/>
            <p:cNvSpPr/>
            <p:nvPr/>
          </p:nvSpPr>
          <p:spPr>
            <a:xfrm>
              <a:off x="198469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31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31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31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31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31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31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31"/>
            <p:cNvSpPr/>
            <p:nvPr/>
          </p:nvSpPr>
          <p:spPr>
            <a:xfrm>
              <a:off x="182964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31"/>
            <p:cNvSpPr/>
            <p:nvPr/>
          </p:nvSpPr>
          <p:spPr>
            <a:xfrm>
              <a:off x="16731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31"/>
            <p:cNvSpPr/>
            <p:nvPr/>
          </p:nvSpPr>
          <p:spPr>
            <a:xfrm>
              <a:off x="198469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31"/>
            <p:cNvSpPr/>
            <p:nvPr/>
          </p:nvSpPr>
          <p:spPr>
            <a:xfrm>
              <a:off x="16731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31"/>
            <p:cNvSpPr/>
            <p:nvPr/>
          </p:nvSpPr>
          <p:spPr>
            <a:xfrm>
              <a:off x="198469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31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31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31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31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31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31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31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31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31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31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31"/>
            <p:cNvSpPr/>
            <p:nvPr/>
          </p:nvSpPr>
          <p:spPr>
            <a:xfrm>
              <a:off x="1200715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31"/>
            <p:cNvSpPr/>
            <p:nvPr/>
          </p:nvSpPr>
          <p:spPr>
            <a:xfrm>
              <a:off x="1045663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31"/>
            <p:cNvSpPr/>
            <p:nvPr/>
          </p:nvSpPr>
          <p:spPr>
            <a:xfrm>
              <a:off x="1357241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31"/>
            <p:cNvSpPr/>
            <p:nvPr/>
          </p:nvSpPr>
          <p:spPr>
            <a:xfrm>
              <a:off x="1045663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31"/>
            <p:cNvSpPr/>
            <p:nvPr/>
          </p:nvSpPr>
          <p:spPr>
            <a:xfrm>
              <a:off x="1357241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31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31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31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31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31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31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31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31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31"/>
            <p:cNvSpPr/>
            <p:nvPr/>
          </p:nvSpPr>
          <p:spPr>
            <a:xfrm>
              <a:off x="1200715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31"/>
            <p:cNvSpPr/>
            <p:nvPr/>
          </p:nvSpPr>
          <p:spPr>
            <a:xfrm>
              <a:off x="1045663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31"/>
            <p:cNvSpPr/>
            <p:nvPr/>
          </p:nvSpPr>
          <p:spPr>
            <a:xfrm>
              <a:off x="1357241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31"/>
            <p:cNvSpPr/>
            <p:nvPr/>
          </p:nvSpPr>
          <p:spPr>
            <a:xfrm>
              <a:off x="1045663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31"/>
            <p:cNvSpPr/>
            <p:nvPr/>
          </p:nvSpPr>
          <p:spPr>
            <a:xfrm>
              <a:off x="1357241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31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31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31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31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31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31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31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31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31"/>
            <p:cNvSpPr/>
            <p:nvPr/>
          </p:nvSpPr>
          <p:spPr>
            <a:xfrm>
              <a:off x="1200715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31"/>
            <p:cNvSpPr/>
            <p:nvPr/>
          </p:nvSpPr>
          <p:spPr>
            <a:xfrm>
              <a:off x="1045663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31"/>
            <p:cNvSpPr/>
            <p:nvPr/>
          </p:nvSpPr>
          <p:spPr>
            <a:xfrm>
              <a:off x="1357241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31"/>
            <p:cNvSpPr/>
            <p:nvPr/>
          </p:nvSpPr>
          <p:spPr>
            <a:xfrm>
              <a:off x="1045663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31"/>
            <p:cNvSpPr/>
            <p:nvPr/>
          </p:nvSpPr>
          <p:spPr>
            <a:xfrm>
              <a:off x="1357241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31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31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31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31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31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31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31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31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31"/>
            <p:cNvSpPr/>
            <p:nvPr/>
          </p:nvSpPr>
          <p:spPr>
            <a:xfrm>
              <a:off x="1200715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31"/>
            <p:cNvSpPr/>
            <p:nvPr/>
          </p:nvSpPr>
          <p:spPr>
            <a:xfrm>
              <a:off x="1045663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31"/>
            <p:cNvSpPr/>
            <p:nvPr/>
          </p:nvSpPr>
          <p:spPr>
            <a:xfrm>
              <a:off x="1357241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31"/>
            <p:cNvSpPr/>
            <p:nvPr/>
          </p:nvSpPr>
          <p:spPr>
            <a:xfrm>
              <a:off x="1045663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31"/>
            <p:cNvSpPr/>
            <p:nvPr/>
          </p:nvSpPr>
          <p:spPr>
            <a:xfrm>
              <a:off x="1357241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31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31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31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31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31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31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31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31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31"/>
            <p:cNvSpPr/>
            <p:nvPr/>
          </p:nvSpPr>
          <p:spPr>
            <a:xfrm>
              <a:off x="1200715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31"/>
            <p:cNvSpPr/>
            <p:nvPr/>
          </p:nvSpPr>
          <p:spPr>
            <a:xfrm>
              <a:off x="1045663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31"/>
            <p:cNvSpPr/>
            <p:nvPr/>
          </p:nvSpPr>
          <p:spPr>
            <a:xfrm>
              <a:off x="1357241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31"/>
            <p:cNvSpPr/>
            <p:nvPr/>
          </p:nvSpPr>
          <p:spPr>
            <a:xfrm>
              <a:off x="1045663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31"/>
            <p:cNvSpPr/>
            <p:nvPr/>
          </p:nvSpPr>
          <p:spPr>
            <a:xfrm>
              <a:off x="1357241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31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31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31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31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31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31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31"/>
            <p:cNvSpPr/>
            <p:nvPr/>
          </p:nvSpPr>
          <p:spPr>
            <a:xfrm>
              <a:off x="1200715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31"/>
            <p:cNvSpPr/>
            <p:nvPr/>
          </p:nvSpPr>
          <p:spPr>
            <a:xfrm>
              <a:off x="1045663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31"/>
            <p:cNvSpPr/>
            <p:nvPr/>
          </p:nvSpPr>
          <p:spPr>
            <a:xfrm>
              <a:off x="1357241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31"/>
            <p:cNvSpPr/>
            <p:nvPr/>
          </p:nvSpPr>
          <p:spPr>
            <a:xfrm>
              <a:off x="1045663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31"/>
            <p:cNvSpPr/>
            <p:nvPr/>
          </p:nvSpPr>
          <p:spPr>
            <a:xfrm>
              <a:off x="1357241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31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31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31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31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31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31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31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31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31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31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31"/>
            <p:cNvSpPr/>
            <p:nvPr/>
          </p:nvSpPr>
          <p:spPr>
            <a:xfrm>
              <a:off x="5731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31"/>
            <p:cNvSpPr/>
            <p:nvPr/>
          </p:nvSpPr>
          <p:spPr>
            <a:xfrm>
              <a:off x="41660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31"/>
            <p:cNvSpPr/>
            <p:nvPr/>
          </p:nvSpPr>
          <p:spPr>
            <a:xfrm>
              <a:off x="73113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31"/>
            <p:cNvSpPr/>
            <p:nvPr/>
          </p:nvSpPr>
          <p:spPr>
            <a:xfrm>
              <a:off x="41660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31"/>
            <p:cNvSpPr/>
            <p:nvPr/>
          </p:nvSpPr>
          <p:spPr>
            <a:xfrm>
              <a:off x="73113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31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31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31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31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31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31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31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31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31"/>
            <p:cNvSpPr/>
            <p:nvPr/>
          </p:nvSpPr>
          <p:spPr>
            <a:xfrm>
              <a:off x="5731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31"/>
            <p:cNvSpPr/>
            <p:nvPr/>
          </p:nvSpPr>
          <p:spPr>
            <a:xfrm>
              <a:off x="41660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31"/>
            <p:cNvSpPr/>
            <p:nvPr/>
          </p:nvSpPr>
          <p:spPr>
            <a:xfrm>
              <a:off x="73113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31"/>
            <p:cNvSpPr/>
            <p:nvPr/>
          </p:nvSpPr>
          <p:spPr>
            <a:xfrm>
              <a:off x="41660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31"/>
            <p:cNvSpPr/>
            <p:nvPr/>
          </p:nvSpPr>
          <p:spPr>
            <a:xfrm>
              <a:off x="73113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31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31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31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31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31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31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31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31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31"/>
            <p:cNvSpPr/>
            <p:nvPr/>
          </p:nvSpPr>
          <p:spPr>
            <a:xfrm>
              <a:off x="5731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31"/>
            <p:cNvSpPr/>
            <p:nvPr/>
          </p:nvSpPr>
          <p:spPr>
            <a:xfrm>
              <a:off x="41660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31"/>
            <p:cNvSpPr/>
            <p:nvPr/>
          </p:nvSpPr>
          <p:spPr>
            <a:xfrm>
              <a:off x="73113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31"/>
            <p:cNvSpPr/>
            <p:nvPr/>
          </p:nvSpPr>
          <p:spPr>
            <a:xfrm>
              <a:off x="41660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31"/>
            <p:cNvSpPr/>
            <p:nvPr/>
          </p:nvSpPr>
          <p:spPr>
            <a:xfrm>
              <a:off x="73113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31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31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31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31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31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31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31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31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31"/>
            <p:cNvSpPr/>
            <p:nvPr/>
          </p:nvSpPr>
          <p:spPr>
            <a:xfrm>
              <a:off x="5731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31"/>
            <p:cNvSpPr/>
            <p:nvPr/>
          </p:nvSpPr>
          <p:spPr>
            <a:xfrm>
              <a:off x="41660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31"/>
            <p:cNvSpPr/>
            <p:nvPr/>
          </p:nvSpPr>
          <p:spPr>
            <a:xfrm>
              <a:off x="73113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31"/>
            <p:cNvSpPr/>
            <p:nvPr/>
          </p:nvSpPr>
          <p:spPr>
            <a:xfrm>
              <a:off x="41660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31"/>
            <p:cNvSpPr/>
            <p:nvPr/>
          </p:nvSpPr>
          <p:spPr>
            <a:xfrm>
              <a:off x="73113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31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31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31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31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31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31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31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31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31"/>
            <p:cNvSpPr/>
            <p:nvPr/>
          </p:nvSpPr>
          <p:spPr>
            <a:xfrm>
              <a:off x="5731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31"/>
            <p:cNvSpPr/>
            <p:nvPr/>
          </p:nvSpPr>
          <p:spPr>
            <a:xfrm>
              <a:off x="41660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31"/>
            <p:cNvSpPr/>
            <p:nvPr/>
          </p:nvSpPr>
          <p:spPr>
            <a:xfrm>
              <a:off x="73113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31"/>
            <p:cNvSpPr/>
            <p:nvPr/>
          </p:nvSpPr>
          <p:spPr>
            <a:xfrm>
              <a:off x="41660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31"/>
            <p:cNvSpPr/>
            <p:nvPr/>
          </p:nvSpPr>
          <p:spPr>
            <a:xfrm>
              <a:off x="73113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31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31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31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31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31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31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31"/>
            <p:cNvSpPr/>
            <p:nvPr/>
          </p:nvSpPr>
          <p:spPr>
            <a:xfrm>
              <a:off x="5731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31"/>
            <p:cNvSpPr/>
            <p:nvPr/>
          </p:nvSpPr>
          <p:spPr>
            <a:xfrm>
              <a:off x="41660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31"/>
            <p:cNvSpPr/>
            <p:nvPr/>
          </p:nvSpPr>
          <p:spPr>
            <a:xfrm>
              <a:off x="73113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31"/>
            <p:cNvSpPr/>
            <p:nvPr/>
          </p:nvSpPr>
          <p:spPr>
            <a:xfrm>
              <a:off x="41660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31"/>
            <p:cNvSpPr/>
            <p:nvPr/>
          </p:nvSpPr>
          <p:spPr>
            <a:xfrm>
              <a:off x="73113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31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31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31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31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31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31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31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31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31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31"/>
            <p:cNvSpPr/>
            <p:nvPr/>
          </p:nvSpPr>
          <p:spPr>
            <a:xfrm>
              <a:off x="-5297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31"/>
            <p:cNvSpPr/>
            <p:nvPr/>
          </p:nvSpPr>
          <p:spPr>
            <a:xfrm>
              <a:off x="10355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31"/>
            <p:cNvSpPr/>
            <p:nvPr/>
          </p:nvSpPr>
          <p:spPr>
            <a:xfrm>
              <a:off x="10355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31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31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31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31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31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31"/>
            <p:cNvSpPr/>
            <p:nvPr/>
          </p:nvSpPr>
          <p:spPr>
            <a:xfrm>
              <a:off x="-5297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31"/>
            <p:cNvSpPr/>
            <p:nvPr/>
          </p:nvSpPr>
          <p:spPr>
            <a:xfrm>
              <a:off x="10355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31"/>
            <p:cNvSpPr/>
            <p:nvPr/>
          </p:nvSpPr>
          <p:spPr>
            <a:xfrm>
              <a:off x="10355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31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31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31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31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31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31"/>
            <p:cNvSpPr/>
            <p:nvPr/>
          </p:nvSpPr>
          <p:spPr>
            <a:xfrm>
              <a:off x="-5297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31"/>
            <p:cNvSpPr/>
            <p:nvPr/>
          </p:nvSpPr>
          <p:spPr>
            <a:xfrm>
              <a:off x="10355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31"/>
            <p:cNvSpPr/>
            <p:nvPr/>
          </p:nvSpPr>
          <p:spPr>
            <a:xfrm>
              <a:off x="10355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31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31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31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31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31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31"/>
            <p:cNvSpPr/>
            <p:nvPr/>
          </p:nvSpPr>
          <p:spPr>
            <a:xfrm>
              <a:off x="-5297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31"/>
            <p:cNvSpPr/>
            <p:nvPr/>
          </p:nvSpPr>
          <p:spPr>
            <a:xfrm>
              <a:off x="10355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31"/>
            <p:cNvSpPr/>
            <p:nvPr/>
          </p:nvSpPr>
          <p:spPr>
            <a:xfrm>
              <a:off x="10355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31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31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31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31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31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31"/>
            <p:cNvSpPr/>
            <p:nvPr/>
          </p:nvSpPr>
          <p:spPr>
            <a:xfrm>
              <a:off x="-5297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31"/>
            <p:cNvSpPr/>
            <p:nvPr/>
          </p:nvSpPr>
          <p:spPr>
            <a:xfrm>
              <a:off x="10355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31"/>
            <p:cNvSpPr/>
            <p:nvPr/>
          </p:nvSpPr>
          <p:spPr>
            <a:xfrm>
              <a:off x="10355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31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31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31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31"/>
            <p:cNvSpPr/>
            <p:nvPr/>
          </p:nvSpPr>
          <p:spPr>
            <a:xfrm>
              <a:off x="-5297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31"/>
            <p:cNvSpPr/>
            <p:nvPr/>
          </p:nvSpPr>
          <p:spPr>
            <a:xfrm>
              <a:off x="10355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31"/>
            <p:cNvSpPr/>
            <p:nvPr/>
          </p:nvSpPr>
          <p:spPr>
            <a:xfrm>
              <a:off x="10355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31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31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31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31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31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31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31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31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31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31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31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31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31"/>
            <p:cNvSpPr/>
            <p:nvPr/>
          </p:nvSpPr>
          <p:spPr>
            <a:xfrm>
              <a:off x="559500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31"/>
            <p:cNvSpPr/>
            <p:nvPr/>
          </p:nvSpPr>
          <p:spPr>
            <a:xfrm>
              <a:off x="54370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31"/>
            <p:cNvSpPr/>
            <p:nvPr/>
          </p:nvSpPr>
          <p:spPr>
            <a:xfrm>
              <a:off x="575153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31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31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31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31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31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31"/>
            <p:cNvSpPr/>
            <p:nvPr/>
          </p:nvSpPr>
          <p:spPr>
            <a:xfrm>
              <a:off x="559500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31"/>
            <p:cNvSpPr/>
            <p:nvPr/>
          </p:nvSpPr>
          <p:spPr>
            <a:xfrm>
              <a:off x="54370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31"/>
            <p:cNvSpPr/>
            <p:nvPr/>
          </p:nvSpPr>
          <p:spPr>
            <a:xfrm>
              <a:off x="575153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31"/>
            <p:cNvSpPr/>
            <p:nvPr/>
          </p:nvSpPr>
          <p:spPr>
            <a:xfrm>
              <a:off x="54370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31"/>
            <p:cNvSpPr/>
            <p:nvPr/>
          </p:nvSpPr>
          <p:spPr>
            <a:xfrm>
              <a:off x="575153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31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31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31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31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31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31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31"/>
            <p:cNvSpPr/>
            <p:nvPr/>
          </p:nvSpPr>
          <p:spPr>
            <a:xfrm>
              <a:off x="559500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31"/>
            <p:cNvSpPr/>
            <p:nvPr/>
          </p:nvSpPr>
          <p:spPr>
            <a:xfrm>
              <a:off x="54370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31"/>
            <p:cNvSpPr/>
            <p:nvPr/>
          </p:nvSpPr>
          <p:spPr>
            <a:xfrm>
              <a:off x="575153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31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31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31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31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31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31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31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31"/>
            <p:cNvSpPr/>
            <p:nvPr/>
          </p:nvSpPr>
          <p:spPr>
            <a:xfrm>
              <a:off x="496742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31"/>
            <p:cNvSpPr/>
            <p:nvPr/>
          </p:nvSpPr>
          <p:spPr>
            <a:xfrm>
              <a:off x="481090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31"/>
            <p:cNvSpPr/>
            <p:nvPr/>
          </p:nvSpPr>
          <p:spPr>
            <a:xfrm>
              <a:off x="51239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31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31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31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31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31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31"/>
            <p:cNvSpPr/>
            <p:nvPr/>
          </p:nvSpPr>
          <p:spPr>
            <a:xfrm>
              <a:off x="496742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31"/>
            <p:cNvSpPr/>
            <p:nvPr/>
          </p:nvSpPr>
          <p:spPr>
            <a:xfrm>
              <a:off x="481090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31"/>
            <p:cNvSpPr/>
            <p:nvPr/>
          </p:nvSpPr>
          <p:spPr>
            <a:xfrm>
              <a:off x="51239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31"/>
            <p:cNvSpPr/>
            <p:nvPr/>
          </p:nvSpPr>
          <p:spPr>
            <a:xfrm>
              <a:off x="481090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31"/>
            <p:cNvSpPr/>
            <p:nvPr/>
          </p:nvSpPr>
          <p:spPr>
            <a:xfrm>
              <a:off x="51239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31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31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31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31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31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31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31"/>
            <p:cNvSpPr/>
            <p:nvPr/>
          </p:nvSpPr>
          <p:spPr>
            <a:xfrm>
              <a:off x="496742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31"/>
            <p:cNvSpPr/>
            <p:nvPr/>
          </p:nvSpPr>
          <p:spPr>
            <a:xfrm>
              <a:off x="481090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31"/>
            <p:cNvSpPr/>
            <p:nvPr/>
          </p:nvSpPr>
          <p:spPr>
            <a:xfrm>
              <a:off x="51239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31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31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31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31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31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31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31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31"/>
            <p:cNvSpPr/>
            <p:nvPr/>
          </p:nvSpPr>
          <p:spPr>
            <a:xfrm>
              <a:off x="433984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31"/>
            <p:cNvSpPr/>
            <p:nvPr/>
          </p:nvSpPr>
          <p:spPr>
            <a:xfrm>
              <a:off x="41833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31"/>
            <p:cNvSpPr/>
            <p:nvPr/>
          </p:nvSpPr>
          <p:spPr>
            <a:xfrm>
              <a:off x="4496373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31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31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31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31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31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31"/>
            <p:cNvSpPr/>
            <p:nvPr/>
          </p:nvSpPr>
          <p:spPr>
            <a:xfrm>
              <a:off x="433984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31"/>
            <p:cNvSpPr/>
            <p:nvPr/>
          </p:nvSpPr>
          <p:spPr>
            <a:xfrm>
              <a:off x="41833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31"/>
            <p:cNvSpPr/>
            <p:nvPr/>
          </p:nvSpPr>
          <p:spPr>
            <a:xfrm>
              <a:off x="4496373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31"/>
            <p:cNvSpPr/>
            <p:nvPr/>
          </p:nvSpPr>
          <p:spPr>
            <a:xfrm>
              <a:off x="41833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31"/>
            <p:cNvSpPr/>
            <p:nvPr/>
          </p:nvSpPr>
          <p:spPr>
            <a:xfrm>
              <a:off x="4496373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31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31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31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31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31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31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31"/>
            <p:cNvSpPr/>
            <p:nvPr/>
          </p:nvSpPr>
          <p:spPr>
            <a:xfrm>
              <a:off x="433984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31"/>
            <p:cNvSpPr/>
            <p:nvPr/>
          </p:nvSpPr>
          <p:spPr>
            <a:xfrm>
              <a:off x="41833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31"/>
            <p:cNvSpPr/>
            <p:nvPr/>
          </p:nvSpPr>
          <p:spPr>
            <a:xfrm>
              <a:off x="4496373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31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31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31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31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31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31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31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31"/>
            <p:cNvSpPr/>
            <p:nvPr/>
          </p:nvSpPr>
          <p:spPr>
            <a:xfrm>
              <a:off x="371091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31"/>
            <p:cNvSpPr/>
            <p:nvPr/>
          </p:nvSpPr>
          <p:spPr>
            <a:xfrm>
              <a:off x="355438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31"/>
            <p:cNvSpPr/>
            <p:nvPr/>
          </p:nvSpPr>
          <p:spPr>
            <a:xfrm>
              <a:off x="386891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31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31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31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31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31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31"/>
            <p:cNvSpPr/>
            <p:nvPr/>
          </p:nvSpPr>
          <p:spPr>
            <a:xfrm>
              <a:off x="371091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31"/>
            <p:cNvSpPr/>
            <p:nvPr/>
          </p:nvSpPr>
          <p:spPr>
            <a:xfrm>
              <a:off x="355438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31"/>
            <p:cNvSpPr/>
            <p:nvPr/>
          </p:nvSpPr>
          <p:spPr>
            <a:xfrm>
              <a:off x="386891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31"/>
            <p:cNvSpPr/>
            <p:nvPr/>
          </p:nvSpPr>
          <p:spPr>
            <a:xfrm>
              <a:off x="355438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31"/>
            <p:cNvSpPr/>
            <p:nvPr/>
          </p:nvSpPr>
          <p:spPr>
            <a:xfrm>
              <a:off x="386891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31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31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31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31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31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31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31"/>
            <p:cNvSpPr/>
            <p:nvPr/>
          </p:nvSpPr>
          <p:spPr>
            <a:xfrm>
              <a:off x="371091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31"/>
            <p:cNvSpPr/>
            <p:nvPr/>
          </p:nvSpPr>
          <p:spPr>
            <a:xfrm>
              <a:off x="355438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31"/>
            <p:cNvSpPr/>
            <p:nvPr/>
          </p:nvSpPr>
          <p:spPr>
            <a:xfrm>
              <a:off x="386891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31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31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31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31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31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31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31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31"/>
            <p:cNvSpPr/>
            <p:nvPr/>
          </p:nvSpPr>
          <p:spPr>
            <a:xfrm>
              <a:off x="30833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31"/>
            <p:cNvSpPr/>
            <p:nvPr/>
          </p:nvSpPr>
          <p:spPr>
            <a:xfrm>
              <a:off x="29268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31"/>
            <p:cNvSpPr/>
            <p:nvPr/>
          </p:nvSpPr>
          <p:spPr>
            <a:xfrm>
              <a:off x="324133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31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31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31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31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31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31"/>
            <p:cNvSpPr/>
            <p:nvPr/>
          </p:nvSpPr>
          <p:spPr>
            <a:xfrm>
              <a:off x="30833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31"/>
            <p:cNvSpPr/>
            <p:nvPr/>
          </p:nvSpPr>
          <p:spPr>
            <a:xfrm>
              <a:off x="29268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31"/>
            <p:cNvSpPr/>
            <p:nvPr/>
          </p:nvSpPr>
          <p:spPr>
            <a:xfrm>
              <a:off x="324133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31"/>
            <p:cNvSpPr/>
            <p:nvPr/>
          </p:nvSpPr>
          <p:spPr>
            <a:xfrm>
              <a:off x="29268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31"/>
            <p:cNvSpPr/>
            <p:nvPr/>
          </p:nvSpPr>
          <p:spPr>
            <a:xfrm>
              <a:off x="324133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31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31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31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31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31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31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31"/>
            <p:cNvSpPr/>
            <p:nvPr/>
          </p:nvSpPr>
          <p:spPr>
            <a:xfrm>
              <a:off x="30833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31"/>
            <p:cNvSpPr/>
            <p:nvPr/>
          </p:nvSpPr>
          <p:spPr>
            <a:xfrm>
              <a:off x="29268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31"/>
            <p:cNvSpPr/>
            <p:nvPr/>
          </p:nvSpPr>
          <p:spPr>
            <a:xfrm>
              <a:off x="324133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31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31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31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31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31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31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31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31"/>
            <p:cNvSpPr/>
            <p:nvPr/>
          </p:nvSpPr>
          <p:spPr>
            <a:xfrm>
              <a:off x="245722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31"/>
            <p:cNvSpPr/>
            <p:nvPr/>
          </p:nvSpPr>
          <p:spPr>
            <a:xfrm>
              <a:off x="229922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31"/>
            <p:cNvSpPr/>
            <p:nvPr/>
          </p:nvSpPr>
          <p:spPr>
            <a:xfrm>
              <a:off x="26137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31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31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31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31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31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31"/>
            <p:cNvSpPr/>
            <p:nvPr/>
          </p:nvSpPr>
          <p:spPr>
            <a:xfrm>
              <a:off x="245722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31"/>
            <p:cNvSpPr/>
            <p:nvPr/>
          </p:nvSpPr>
          <p:spPr>
            <a:xfrm>
              <a:off x="229922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31"/>
            <p:cNvSpPr/>
            <p:nvPr/>
          </p:nvSpPr>
          <p:spPr>
            <a:xfrm>
              <a:off x="26137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31"/>
            <p:cNvSpPr/>
            <p:nvPr/>
          </p:nvSpPr>
          <p:spPr>
            <a:xfrm>
              <a:off x="229922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31"/>
            <p:cNvSpPr/>
            <p:nvPr/>
          </p:nvSpPr>
          <p:spPr>
            <a:xfrm>
              <a:off x="26137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31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31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31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31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31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31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31"/>
            <p:cNvSpPr/>
            <p:nvPr/>
          </p:nvSpPr>
          <p:spPr>
            <a:xfrm>
              <a:off x="245722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31"/>
            <p:cNvSpPr/>
            <p:nvPr/>
          </p:nvSpPr>
          <p:spPr>
            <a:xfrm>
              <a:off x="229922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31"/>
            <p:cNvSpPr/>
            <p:nvPr/>
          </p:nvSpPr>
          <p:spPr>
            <a:xfrm>
              <a:off x="26137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31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31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31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31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31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31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31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31"/>
            <p:cNvSpPr/>
            <p:nvPr/>
          </p:nvSpPr>
          <p:spPr>
            <a:xfrm>
              <a:off x="182964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31"/>
            <p:cNvSpPr/>
            <p:nvPr/>
          </p:nvSpPr>
          <p:spPr>
            <a:xfrm>
              <a:off x="16731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31"/>
            <p:cNvSpPr/>
            <p:nvPr/>
          </p:nvSpPr>
          <p:spPr>
            <a:xfrm>
              <a:off x="198469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31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31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31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31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31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31"/>
            <p:cNvSpPr/>
            <p:nvPr/>
          </p:nvSpPr>
          <p:spPr>
            <a:xfrm>
              <a:off x="182964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31"/>
            <p:cNvSpPr/>
            <p:nvPr/>
          </p:nvSpPr>
          <p:spPr>
            <a:xfrm>
              <a:off x="16731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31"/>
            <p:cNvSpPr/>
            <p:nvPr/>
          </p:nvSpPr>
          <p:spPr>
            <a:xfrm>
              <a:off x="198469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31"/>
            <p:cNvSpPr/>
            <p:nvPr/>
          </p:nvSpPr>
          <p:spPr>
            <a:xfrm>
              <a:off x="16731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31"/>
            <p:cNvSpPr/>
            <p:nvPr/>
          </p:nvSpPr>
          <p:spPr>
            <a:xfrm>
              <a:off x="198469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31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31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31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31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31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31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31"/>
            <p:cNvSpPr/>
            <p:nvPr/>
          </p:nvSpPr>
          <p:spPr>
            <a:xfrm>
              <a:off x="182964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31"/>
            <p:cNvSpPr/>
            <p:nvPr/>
          </p:nvSpPr>
          <p:spPr>
            <a:xfrm>
              <a:off x="16731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31"/>
            <p:cNvSpPr/>
            <p:nvPr/>
          </p:nvSpPr>
          <p:spPr>
            <a:xfrm>
              <a:off x="198469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31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31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31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31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31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31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31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31"/>
            <p:cNvSpPr/>
            <p:nvPr/>
          </p:nvSpPr>
          <p:spPr>
            <a:xfrm>
              <a:off x="1200715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31"/>
            <p:cNvSpPr/>
            <p:nvPr/>
          </p:nvSpPr>
          <p:spPr>
            <a:xfrm>
              <a:off x="1045663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31"/>
            <p:cNvSpPr/>
            <p:nvPr/>
          </p:nvSpPr>
          <p:spPr>
            <a:xfrm>
              <a:off x="1357241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31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31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31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31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31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31"/>
            <p:cNvSpPr/>
            <p:nvPr/>
          </p:nvSpPr>
          <p:spPr>
            <a:xfrm>
              <a:off x="1200715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31"/>
            <p:cNvSpPr/>
            <p:nvPr/>
          </p:nvSpPr>
          <p:spPr>
            <a:xfrm>
              <a:off x="1045663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31"/>
            <p:cNvSpPr/>
            <p:nvPr/>
          </p:nvSpPr>
          <p:spPr>
            <a:xfrm>
              <a:off x="1357241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31"/>
            <p:cNvSpPr/>
            <p:nvPr/>
          </p:nvSpPr>
          <p:spPr>
            <a:xfrm>
              <a:off x="1045663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31"/>
            <p:cNvSpPr/>
            <p:nvPr/>
          </p:nvSpPr>
          <p:spPr>
            <a:xfrm>
              <a:off x="1357241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31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31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31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31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31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31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31"/>
            <p:cNvSpPr/>
            <p:nvPr/>
          </p:nvSpPr>
          <p:spPr>
            <a:xfrm>
              <a:off x="1200715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31"/>
            <p:cNvSpPr/>
            <p:nvPr/>
          </p:nvSpPr>
          <p:spPr>
            <a:xfrm>
              <a:off x="1045663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31"/>
            <p:cNvSpPr/>
            <p:nvPr/>
          </p:nvSpPr>
          <p:spPr>
            <a:xfrm>
              <a:off x="1357241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31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31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31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31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31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31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31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31"/>
            <p:cNvSpPr/>
            <p:nvPr/>
          </p:nvSpPr>
          <p:spPr>
            <a:xfrm>
              <a:off x="5731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31"/>
            <p:cNvSpPr/>
            <p:nvPr/>
          </p:nvSpPr>
          <p:spPr>
            <a:xfrm>
              <a:off x="41660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31"/>
            <p:cNvSpPr/>
            <p:nvPr/>
          </p:nvSpPr>
          <p:spPr>
            <a:xfrm>
              <a:off x="73113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31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31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31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31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31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31"/>
            <p:cNvSpPr/>
            <p:nvPr/>
          </p:nvSpPr>
          <p:spPr>
            <a:xfrm>
              <a:off x="5731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31"/>
            <p:cNvSpPr/>
            <p:nvPr/>
          </p:nvSpPr>
          <p:spPr>
            <a:xfrm>
              <a:off x="41660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31"/>
            <p:cNvSpPr/>
            <p:nvPr/>
          </p:nvSpPr>
          <p:spPr>
            <a:xfrm>
              <a:off x="73113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31"/>
            <p:cNvSpPr/>
            <p:nvPr/>
          </p:nvSpPr>
          <p:spPr>
            <a:xfrm>
              <a:off x="41660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31"/>
            <p:cNvSpPr/>
            <p:nvPr/>
          </p:nvSpPr>
          <p:spPr>
            <a:xfrm>
              <a:off x="73113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31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31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31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31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31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31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31"/>
            <p:cNvSpPr/>
            <p:nvPr/>
          </p:nvSpPr>
          <p:spPr>
            <a:xfrm>
              <a:off x="5731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31"/>
            <p:cNvSpPr/>
            <p:nvPr/>
          </p:nvSpPr>
          <p:spPr>
            <a:xfrm>
              <a:off x="41660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31"/>
            <p:cNvSpPr/>
            <p:nvPr/>
          </p:nvSpPr>
          <p:spPr>
            <a:xfrm>
              <a:off x="73113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31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31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31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31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31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31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31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31"/>
            <p:cNvSpPr/>
            <p:nvPr/>
          </p:nvSpPr>
          <p:spPr>
            <a:xfrm>
              <a:off x="-5297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31"/>
            <p:cNvSpPr/>
            <p:nvPr/>
          </p:nvSpPr>
          <p:spPr>
            <a:xfrm>
              <a:off x="10355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31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31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31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31"/>
            <p:cNvSpPr/>
            <p:nvPr/>
          </p:nvSpPr>
          <p:spPr>
            <a:xfrm>
              <a:off x="-5297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31"/>
            <p:cNvSpPr/>
            <p:nvPr/>
          </p:nvSpPr>
          <p:spPr>
            <a:xfrm>
              <a:off x="10355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31"/>
            <p:cNvSpPr/>
            <p:nvPr/>
          </p:nvSpPr>
          <p:spPr>
            <a:xfrm>
              <a:off x="10355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31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31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31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31"/>
            <p:cNvSpPr/>
            <p:nvPr/>
          </p:nvSpPr>
          <p:spPr>
            <a:xfrm>
              <a:off x="-5297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31"/>
            <p:cNvSpPr/>
            <p:nvPr/>
          </p:nvSpPr>
          <p:spPr>
            <a:xfrm>
              <a:off x="10355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31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31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31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31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31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31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31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31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31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31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31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31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31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31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31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31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31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31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31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31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31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31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31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31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31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31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31"/>
            <p:cNvSpPr/>
            <p:nvPr/>
          </p:nvSpPr>
          <p:spPr>
            <a:xfrm>
              <a:off x="873425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31"/>
            <p:cNvSpPr/>
            <p:nvPr/>
          </p:nvSpPr>
          <p:spPr>
            <a:xfrm>
              <a:off x="85762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31"/>
            <p:cNvSpPr/>
            <p:nvPr/>
          </p:nvSpPr>
          <p:spPr>
            <a:xfrm>
              <a:off x="889077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31"/>
            <p:cNvSpPr/>
            <p:nvPr/>
          </p:nvSpPr>
          <p:spPr>
            <a:xfrm>
              <a:off x="85762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31"/>
            <p:cNvSpPr/>
            <p:nvPr/>
          </p:nvSpPr>
          <p:spPr>
            <a:xfrm>
              <a:off x="889077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31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31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31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31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31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31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31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31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31"/>
            <p:cNvSpPr/>
            <p:nvPr/>
          </p:nvSpPr>
          <p:spPr>
            <a:xfrm>
              <a:off x="873425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31"/>
            <p:cNvSpPr/>
            <p:nvPr/>
          </p:nvSpPr>
          <p:spPr>
            <a:xfrm>
              <a:off x="85762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31"/>
            <p:cNvSpPr/>
            <p:nvPr/>
          </p:nvSpPr>
          <p:spPr>
            <a:xfrm>
              <a:off x="889077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31"/>
            <p:cNvSpPr/>
            <p:nvPr/>
          </p:nvSpPr>
          <p:spPr>
            <a:xfrm>
              <a:off x="85762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31"/>
            <p:cNvSpPr/>
            <p:nvPr/>
          </p:nvSpPr>
          <p:spPr>
            <a:xfrm>
              <a:off x="889077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31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31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31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31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31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31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31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31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31"/>
            <p:cNvSpPr/>
            <p:nvPr/>
          </p:nvSpPr>
          <p:spPr>
            <a:xfrm>
              <a:off x="873425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31"/>
            <p:cNvSpPr/>
            <p:nvPr/>
          </p:nvSpPr>
          <p:spPr>
            <a:xfrm>
              <a:off x="85762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31"/>
            <p:cNvSpPr/>
            <p:nvPr/>
          </p:nvSpPr>
          <p:spPr>
            <a:xfrm>
              <a:off x="889077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31"/>
            <p:cNvSpPr/>
            <p:nvPr/>
          </p:nvSpPr>
          <p:spPr>
            <a:xfrm>
              <a:off x="85762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31"/>
            <p:cNvSpPr/>
            <p:nvPr/>
          </p:nvSpPr>
          <p:spPr>
            <a:xfrm>
              <a:off x="889077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31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31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31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31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31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31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31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31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31"/>
            <p:cNvSpPr/>
            <p:nvPr/>
          </p:nvSpPr>
          <p:spPr>
            <a:xfrm>
              <a:off x="873425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31"/>
            <p:cNvSpPr/>
            <p:nvPr/>
          </p:nvSpPr>
          <p:spPr>
            <a:xfrm>
              <a:off x="85762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31"/>
            <p:cNvSpPr/>
            <p:nvPr/>
          </p:nvSpPr>
          <p:spPr>
            <a:xfrm>
              <a:off x="889077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31"/>
            <p:cNvSpPr/>
            <p:nvPr/>
          </p:nvSpPr>
          <p:spPr>
            <a:xfrm>
              <a:off x="85762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31"/>
            <p:cNvSpPr/>
            <p:nvPr/>
          </p:nvSpPr>
          <p:spPr>
            <a:xfrm>
              <a:off x="889077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31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31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31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31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31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31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31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31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31"/>
            <p:cNvSpPr/>
            <p:nvPr/>
          </p:nvSpPr>
          <p:spPr>
            <a:xfrm>
              <a:off x="873425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31"/>
            <p:cNvSpPr/>
            <p:nvPr/>
          </p:nvSpPr>
          <p:spPr>
            <a:xfrm>
              <a:off x="85762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31"/>
            <p:cNvSpPr/>
            <p:nvPr/>
          </p:nvSpPr>
          <p:spPr>
            <a:xfrm>
              <a:off x="889077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31"/>
            <p:cNvSpPr/>
            <p:nvPr/>
          </p:nvSpPr>
          <p:spPr>
            <a:xfrm>
              <a:off x="85762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31"/>
            <p:cNvSpPr/>
            <p:nvPr/>
          </p:nvSpPr>
          <p:spPr>
            <a:xfrm>
              <a:off x="889077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31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31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31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31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31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31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31"/>
            <p:cNvSpPr/>
            <p:nvPr/>
          </p:nvSpPr>
          <p:spPr>
            <a:xfrm>
              <a:off x="873425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31"/>
            <p:cNvSpPr/>
            <p:nvPr/>
          </p:nvSpPr>
          <p:spPr>
            <a:xfrm>
              <a:off x="85762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31"/>
            <p:cNvSpPr/>
            <p:nvPr/>
          </p:nvSpPr>
          <p:spPr>
            <a:xfrm>
              <a:off x="889077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31"/>
            <p:cNvSpPr/>
            <p:nvPr/>
          </p:nvSpPr>
          <p:spPr>
            <a:xfrm>
              <a:off x="85762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31"/>
            <p:cNvSpPr/>
            <p:nvPr/>
          </p:nvSpPr>
          <p:spPr>
            <a:xfrm>
              <a:off x="889077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31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31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31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31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31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31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31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31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31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31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31"/>
            <p:cNvSpPr/>
            <p:nvPr/>
          </p:nvSpPr>
          <p:spPr>
            <a:xfrm>
              <a:off x="8106669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31"/>
            <p:cNvSpPr/>
            <p:nvPr/>
          </p:nvSpPr>
          <p:spPr>
            <a:xfrm>
              <a:off x="795014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31"/>
            <p:cNvSpPr/>
            <p:nvPr/>
          </p:nvSpPr>
          <p:spPr>
            <a:xfrm>
              <a:off x="826319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31"/>
            <p:cNvSpPr/>
            <p:nvPr/>
          </p:nvSpPr>
          <p:spPr>
            <a:xfrm>
              <a:off x="795014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31"/>
            <p:cNvSpPr/>
            <p:nvPr/>
          </p:nvSpPr>
          <p:spPr>
            <a:xfrm>
              <a:off x="826319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31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31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31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31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31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31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31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31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31"/>
            <p:cNvSpPr/>
            <p:nvPr/>
          </p:nvSpPr>
          <p:spPr>
            <a:xfrm>
              <a:off x="8106669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31"/>
            <p:cNvSpPr/>
            <p:nvPr/>
          </p:nvSpPr>
          <p:spPr>
            <a:xfrm>
              <a:off x="795014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31"/>
            <p:cNvSpPr/>
            <p:nvPr/>
          </p:nvSpPr>
          <p:spPr>
            <a:xfrm>
              <a:off x="826319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31"/>
            <p:cNvSpPr/>
            <p:nvPr/>
          </p:nvSpPr>
          <p:spPr>
            <a:xfrm>
              <a:off x="795014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31"/>
            <p:cNvSpPr/>
            <p:nvPr/>
          </p:nvSpPr>
          <p:spPr>
            <a:xfrm>
              <a:off x="826319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31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31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31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31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31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31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31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31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31"/>
            <p:cNvSpPr/>
            <p:nvPr/>
          </p:nvSpPr>
          <p:spPr>
            <a:xfrm>
              <a:off x="8106669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31"/>
            <p:cNvSpPr/>
            <p:nvPr/>
          </p:nvSpPr>
          <p:spPr>
            <a:xfrm>
              <a:off x="795014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31"/>
            <p:cNvSpPr/>
            <p:nvPr/>
          </p:nvSpPr>
          <p:spPr>
            <a:xfrm>
              <a:off x="826319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31"/>
            <p:cNvSpPr/>
            <p:nvPr/>
          </p:nvSpPr>
          <p:spPr>
            <a:xfrm>
              <a:off x="795014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31"/>
            <p:cNvSpPr/>
            <p:nvPr/>
          </p:nvSpPr>
          <p:spPr>
            <a:xfrm>
              <a:off x="826319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31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31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31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31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31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31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31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31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31"/>
            <p:cNvSpPr/>
            <p:nvPr/>
          </p:nvSpPr>
          <p:spPr>
            <a:xfrm>
              <a:off x="8106669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31"/>
            <p:cNvSpPr/>
            <p:nvPr/>
          </p:nvSpPr>
          <p:spPr>
            <a:xfrm>
              <a:off x="795014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31"/>
            <p:cNvSpPr/>
            <p:nvPr/>
          </p:nvSpPr>
          <p:spPr>
            <a:xfrm>
              <a:off x="826319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31"/>
            <p:cNvSpPr/>
            <p:nvPr/>
          </p:nvSpPr>
          <p:spPr>
            <a:xfrm>
              <a:off x="795014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31"/>
            <p:cNvSpPr/>
            <p:nvPr/>
          </p:nvSpPr>
          <p:spPr>
            <a:xfrm>
              <a:off x="826319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31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31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31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31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31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31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31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31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31"/>
            <p:cNvSpPr/>
            <p:nvPr/>
          </p:nvSpPr>
          <p:spPr>
            <a:xfrm>
              <a:off x="8106669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31"/>
            <p:cNvSpPr/>
            <p:nvPr/>
          </p:nvSpPr>
          <p:spPr>
            <a:xfrm>
              <a:off x="795014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31"/>
            <p:cNvSpPr/>
            <p:nvPr/>
          </p:nvSpPr>
          <p:spPr>
            <a:xfrm>
              <a:off x="826319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31"/>
            <p:cNvSpPr/>
            <p:nvPr/>
          </p:nvSpPr>
          <p:spPr>
            <a:xfrm>
              <a:off x="795014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31"/>
            <p:cNvSpPr/>
            <p:nvPr/>
          </p:nvSpPr>
          <p:spPr>
            <a:xfrm>
              <a:off x="826319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31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31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31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31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31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31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31"/>
            <p:cNvSpPr/>
            <p:nvPr/>
          </p:nvSpPr>
          <p:spPr>
            <a:xfrm>
              <a:off x="8106669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31"/>
            <p:cNvSpPr/>
            <p:nvPr/>
          </p:nvSpPr>
          <p:spPr>
            <a:xfrm>
              <a:off x="795014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31"/>
            <p:cNvSpPr/>
            <p:nvPr/>
          </p:nvSpPr>
          <p:spPr>
            <a:xfrm>
              <a:off x="826319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31"/>
            <p:cNvSpPr/>
            <p:nvPr/>
          </p:nvSpPr>
          <p:spPr>
            <a:xfrm>
              <a:off x="795014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31"/>
            <p:cNvSpPr/>
            <p:nvPr/>
          </p:nvSpPr>
          <p:spPr>
            <a:xfrm>
              <a:off x="826319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31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31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31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31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31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31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31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31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31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31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31"/>
            <p:cNvSpPr/>
            <p:nvPr/>
          </p:nvSpPr>
          <p:spPr>
            <a:xfrm>
              <a:off x="747908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31"/>
            <p:cNvSpPr/>
            <p:nvPr/>
          </p:nvSpPr>
          <p:spPr>
            <a:xfrm>
              <a:off x="732256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31"/>
            <p:cNvSpPr/>
            <p:nvPr/>
          </p:nvSpPr>
          <p:spPr>
            <a:xfrm>
              <a:off x="7635615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31"/>
            <p:cNvSpPr/>
            <p:nvPr/>
          </p:nvSpPr>
          <p:spPr>
            <a:xfrm>
              <a:off x="732256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31"/>
            <p:cNvSpPr/>
            <p:nvPr/>
          </p:nvSpPr>
          <p:spPr>
            <a:xfrm>
              <a:off x="7635615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31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31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31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31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31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31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31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31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31"/>
            <p:cNvSpPr/>
            <p:nvPr/>
          </p:nvSpPr>
          <p:spPr>
            <a:xfrm>
              <a:off x="747908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31"/>
            <p:cNvSpPr/>
            <p:nvPr/>
          </p:nvSpPr>
          <p:spPr>
            <a:xfrm>
              <a:off x="732256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31"/>
            <p:cNvSpPr/>
            <p:nvPr/>
          </p:nvSpPr>
          <p:spPr>
            <a:xfrm>
              <a:off x="7635615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31"/>
            <p:cNvSpPr/>
            <p:nvPr/>
          </p:nvSpPr>
          <p:spPr>
            <a:xfrm>
              <a:off x="732256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31"/>
            <p:cNvSpPr/>
            <p:nvPr/>
          </p:nvSpPr>
          <p:spPr>
            <a:xfrm>
              <a:off x="7635615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31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31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31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31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31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31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31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31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31"/>
            <p:cNvSpPr/>
            <p:nvPr/>
          </p:nvSpPr>
          <p:spPr>
            <a:xfrm>
              <a:off x="747908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31"/>
            <p:cNvSpPr/>
            <p:nvPr/>
          </p:nvSpPr>
          <p:spPr>
            <a:xfrm>
              <a:off x="732256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31"/>
            <p:cNvSpPr/>
            <p:nvPr/>
          </p:nvSpPr>
          <p:spPr>
            <a:xfrm>
              <a:off x="7635615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31"/>
            <p:cNvSpPr/>
            <p:nvPr/>
          </p:nvSpPr>
          <p:spPr>
            <a:xfrm>
              <a:off x="732256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31"/>
            <p:cNvSpPr/>
            <p:nvPr/>
          </p:nvSpPr>
          <p:spPr>
            <a:xfrm>
              <a:off x="7635615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31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31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31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31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31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31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31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31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31"/>
            <p:cNvSpPr/>
            <p:nvPr/>
          </p:nvSpPr>
          <p:spPr>
            <a:xfrm>
              <a:off x="747908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31"/>
            <p:cNvSpPr/>
            <p:nvPr/>
          </p:nvSpPr>
          <p:spPr>
            <a:xfrm>
              <a:off x="732256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31"/>
            <p:cNvSpPr/>
            <p:nvPr/>
          </p:nvSpPr>
          <p:spPr>
            <a:xfrm>
              <a:off x="7635615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31"/>
            <p:cNvSpPr/>
            <p:nvPr/>
          </p:nvSpPr>
          <p:spPr>
            <a:xfrm>
              <a:off x="732256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31"/>
            <p:cNvSpPr/>
            <p:nvPr/>
          </p:nvSpPr>
          <p:spPr>
            <a:xfrm>
              <a:off x="7635615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31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31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31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31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31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31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31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31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31"/>
            <p:cNvSpPr/>
            <p:nvPr/>
          </p:nvSpPr>
          <p:spPr>
            <a:xfrm>
              <a:off x="747908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31"/>
            <p:cNvSpPr/>
            <p:nvPr/>
          </p:nvSpPr>
          <p:spPr>
            <a:xfrm>
              <a:off x="732256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31"/>
            <p:cNvSpPr/>
            <p:nvPr/>
          </p:nvSpPr>
          <p:spPr>
            <a:xfrm>
              <a:off x="7635615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31"/>
            <p:cNvSpPr/>
            <p:nvPr/>
          </p:nvSpPr>
          <p:spPr>
            <a:xfrm>
              <a:off x="732256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31"/>
            <p:cNvSpPr/>
            <p:nvPr/>
          </p:nvSpPr>
          <p:spPr>
            <a:xfrm>
              <a:off x="7635615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31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31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31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31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31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31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31"/>
            <p:cNvSpPr/>
            <p:nvPr/>
          </p:nvSpPr>
          <p:spPr>
            <a:xfrm>
              <a:off x="747908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31"/>
            <p:cNvSpPr/>
            <p:nvPr/>
          </p:nvSpPr>
          <p:spPr>
            <a:xfrm>
              <a:off x="732256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31"/>
            <p:cNvSpPr/>
            <p:nvPr/>
          </p:nvSpPr>
          <p:spPr>
            <a:xfrm>
              <a:off x="7635615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31"/>
            <p:cNvSpPr/>
            <p:nvPr/>
          </p:nvSpPr>
          <p:spPr>
            <a:xfrm>
              <a:off x="732256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31"/>
            <p:cNvSpPr/>
            <p:nvPr/>
          </p:nvSpPr>
          <p:spPr>
            <a:xfrm>
              <a:off x="7635615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31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31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31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31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31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31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31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31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31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31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31"/>
            <p:cNvSpPr/>
            <p:nvPr/>
          </p:nvSpPr>
          <p:spPr>
            <a:xfrm>
              <a:off x="685015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31"/>
            <p:cNvSpPr/>
            <p:nvPr/>
          </p:nvSpPr>
          <p:spPr>
            <a:xfrm>
              <a:off x="669363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31"/>
            <p:cNvSpPr/>
            <p:nvPr/>
          </p:nvSpPr>
          <p:spPr>
            <a:xfrm>
              <a:off x="7008157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31"/>
            <p:cNvSpPr/>
            <p:nvPr/>
          </p:nvSpPr>
          <p:spPr>
            <a:xfrm>
              <a:off x="669363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31"/>
            <p:cNvSpPr/>
            <p:nvPr/>
          </p:nvSpPr>
          <p:spPr>
            <a:xfrm>
              <a:off x="7008157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31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31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31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31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31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31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31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31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31"/>
            <p:cNvSpPr/>
            <p:nvPr/>
          </p:nvSpPr>
          <p:spPr>
            <a:xfrm>
              <a:off x="685015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31"/>
            <p:cNvSpPr/>
            <p:nvPr/>
          </p:nvSpPr>
          <p:spPr>
            <a:xfrm>
              <a:off x="669363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31"/>
            <p:cNvSpPr/>
            <p:nvPr/>
          </p:nvSpPr>
          <p:spPr>
            <a:xfrm>
              <a:off x="7008157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31"/>
            <p:cNvSpPr/>
            <p:nvPr/>
          </p:nvSpPr>
          <p:spPr>
            <a:xfrm>
              <a:off x="669363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31"/>
            <p:cNvSpPr/>
            <p:nvPr/>
          </p:nvSpPr>
          <p:spPr>
            <a:xfrm>
              <a:off x="7008157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31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31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31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31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31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31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31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31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31"/>
            <p:cNvSpPr/>
            <p:nvPr/>
          </p:nvSpPr>
          <p:spPr>
            <a:xfrm>
              <a:off x="685015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31"/>
            <p:cNvSpPr/>
            <p:nvPr/>
          </p:nvSpPr>
          <p:spPr>
            <a:xfrm>
              <a:off x="669363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31"/>
            <p:cNvSpPr/>
            <p:nvPr/>
          </p:nvSpPr>
          <p:spPr>
            <a:xfrm>
              <a:off x="7008157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31"/>
            <p:cNvSpPr/>
            <p:nvPr/>
          </p:nvSpPr>
          <p:spPr>
            <a:xfrm>
              <a:off x="669363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31"/>
            <p:cNvSpPr/>
            <p:nvPr/>
          </p:nvSpPr>
          <p:spPr>
            <a:xfrm>
              <a:off x="7008157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31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31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31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31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31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31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31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31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31"/>
            <p:cNvSpPr/>
            <p:nvPr/>
          </p:nvSpPr>
          <p:spPr>
            <a:xfrm>
              <a:off x="685015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31"/>
            <p:cNvSpPr/>
            <p:nvPr/>
          </p:nvSpPr>
          <p:spPr>
            <a:xfrm>
              <a:off x="669363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31"/>
            <p:cNvSpPr/>
            <p:nvPr/>
          </p:nvSpPr>
          <p:spPr>
            <a:xfrm>
              <a:off x="7008157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31"/>
            <p:cNvSpPr/>
            <p:nvPr/>
          </p:nvSpPr>
          <p:spPr>
            <a:xfrm>
              <a:off x="669363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31"/>
            <p:cNvSpPr/>
            <p:nvPr/>
          </p:nvSpPr>
          <p:spPr>
            <a:xfrm>
              <a:off x="7008157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31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31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31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31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31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31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31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31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31"/>
            <p:cNvSpPr/>
            <p:nvPr/>
          </p:nvSpPr>
          <p:spPr>
            <a:xfrm>
              <a:off x="685015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31"/>
            <p:cNvSpPr/>
            <p:nvPr/>
          </p:nvSpPr>
          <p:spPr>
            <a:xfrm>
              <a:off x="669363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31"/>
            <p:cNvSpPr/>
            <p:nvPr/>
          </p:nvSpPr>
          <p:spPr>
            <a:xfrm>
              <a:off x="7008157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31"/>
            <p:cNvSpPr/>
            <p:nvPr/>
          </p:nvSpPr>
          <p:spPr>
            <a:xfrm>
              <a:off x="669363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31"/>
            <p:cNvSpPr/>
            <p:nvPr/>
          </p:nvSpPr>
          <p:spPr>
            <a:xfrm>
              <a:off x="7008157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31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31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31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31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31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31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31"/>
            <p:cNvSpPr/>
            <p:nvPr/>
          </p:nvSpPr>
          <p:spPr>
            <a:xfrm>
              <a:off x="685015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31"/>
            <p:cNvSpPr/>
            <p:nvPr/>
          </p:nvSpPr>
          <p:spPr>
            <a:xfrm>
              <a:off x="669363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31"/>
            <p:cNvSpPr/>
            <p:nvPr/>
          </p:nvSpPr>
          <p:spPr>
            <a:xfrm>
              <a:off x="7008157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31"/>
            <p:cNvSpPr/>
            <p:nvPr/>
          </p:nvSpPr>
          <p:spPr>
            <a:xfrm>
              <a:off x="669363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31"/>
            <p:cNvSpPr/>
            <p:nvPr/>
          </p:nvSpPr>
          <p:spPr>
            <a:xfrm>
              <a:off x="7008157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31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31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31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31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31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31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31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31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31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31"/>
            <p:cNvSpPr/>
            <p:nvPr/>
          </p:nvSpPr>
          <p:spPr>
            <a:xfrm>
              <a:off x="622257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31"/>
            <p:cNvSpPr/>
            <p:nvPr/>
          </p:nvSpPr>
          <p:spPr>
            <a:xfrm>
              <a:off x="60660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31"/>
            <p:cNvSpPr/>
            <p:nvPr/>
          </p:nvSpPr>
          <p:spPr>
            <a:xfrm>
              <a:off x="638057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31"/>
            <p:cNvSpPr/>
            <p:nvPr/>
          </p:nvSpPr>
          <p:spPr>
            <a:xfrm>
              <a:off x="60660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31"/>
            <p:cNvSpPr/>
            <p:nvPr/>
          </p:nvSpPr>
          <p:spPr>
            <a:xfrm>
              <a:off x="638057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31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31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31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31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31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31"/>
            <p:cNvSpPr/>
            <p:nvPr/>
          </p:nvSpPr>
          <p:spPr>
            <a:xfrm>
              <a:off x="622257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31"/>
            <p:cNvSpPr/>
            <p:nvPr/>
          </p:nvSpPr>
          <p:spPr>
            <a:xfrm>
              <a:off x="60660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31"/>
            <p:cNvSpPr/>
            <p:nvPr/>
          </p:nvSpPr>
          <p:spPr>
            <a:xfrm>
              <a:off x="638057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31"/>
            <p:cNvSpPr/>
            <p:nvPr/>
          </p:nvSpPr>
          <p:spPr>
            <a:xfrm>
              <a:off x="60660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31"/>
            <p:cNvSpPr/>
            <p:nvPr/>
          </p:nvSpPr>
          <p:spPr>
            <a:xfrm>
              <a:off x="638057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31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31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31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31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31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31"/>
            <p:cNvSpPr/>
            <p:nvPr/>
          </p:nvSpPr>
          <p:spPr>
            <a:xfrm>
              <a:off x="622257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31"/>
            <p:cNvSpPr/>
            <p:nvPr/>
          </p:nvSpPr>
          <p:spPr>
            <a:xfrm>
              <a:off x="60660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31"/>
            <p:cNvSpPr/>
            <p:nvPr/>
          </p:nvSpPr>
          <p:spPr>
            <a:xfrm>
              <a:off x="638057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31"/>
            <p:cNvSpPr/>
            <p:nvPr/>
          </p:nvSpPr>
          <p:spPr>
            <a:xfrm>
              <a:off x="60660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31"/>
            <p:cNvSpPr/>
            <p:nvPr/>
          </p:nvSpPr>
          <p:spPr>
            <a:xfrm>
              <a:off x="638057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31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31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31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31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31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31"/>
            <p:cNvSpPr/>
            <p:nvPr/>
          </p:nvSpPr>
          <p:spPr>
            <a:xfrm>
              <a:off x="622257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31"/>
            <p:cNvSpPr/>
            <p:nvPr/>
          </p:nvSpPr>
          <p:spPr>
            <a:xfrm>
              <a:off x="60660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31"/>
            <p:cNvSpPr/>
            <p:nvPr/>
          </p:nvSpPr>
          <p:spPr>
            <a:xfrm>
              <a:off x="638057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31"/>
            <p:cNvSpPr/>
            <p:nvPr/>
          </p:nvSpPr>
          <p:spPr>
            <a:xfrm>
              <a:off x="60660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31"/>
            <p:cNvSpPr/>
            <p:nvPr/>
          </p:nvSpPr>
          <p:spPr>
            <a:xfrm>
              <a:off x="638057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31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31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31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31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31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31"/>
            <p:cNvSpPr/>
            <p:nvPr/>
          </p:nvSpPr>
          <p:spPr>
            <a:xfrm>
              <a:off x="622257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31"/>
            <p:cNvSpPr/>
            <p:nvPr/>
          </p:nvSpPr>
          <p:spPr>
            <a:xfrm>
              <a:off x="60660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31"/>
            <p:cNvSpPr/>
            <p:nvPr/>
          </p:nvSpPr>
          <p:spPr>
            <a:xfrm>
              <a:off x="638057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31"/>
            <p:cNvSpPr/>
            <p:nvPr/>
          </p:nvSpPr>
          <p:spPr>
            <a:xfrm>
              <a:off x="60660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31"/>
            <p:cNvSpPr/>
            <p:nvPr/>
          </p:nvSpPr>
          <p:spPr>
            <a:xfrm>
              <a:off x="638057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31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31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31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31"/>
            <p:cNvSpPr/>
            <p:nvPr/>
          </p:nvSpPr>
          <p:spPr>
            <a:xfrm>
              <a:off x="622257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31"/>
            <p:cNvSpPr/>
            <p:nvPr/>
          </p:nvSpPr>
          <p:spPr>
            <a:xfrm>
              <a:off x="60660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31"/>
            <p:cNvSpPr/>
            <p:nvPr/>
          </p:nvSpPr>
          <p:spPr>
            <a:xfrm>
              <a:off x="638057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31"/>
            <p:cNvSpPr/>
            <p:nvPr/>
          </p:nvSpPr>
          <p:spPr>
            <a:xfrm>
              <a:off x="60660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31"/>
            <p:cNvSpPr/>
            <p:nvPr/>
          </p:nvSpPr>
          <p:spPr>
            <a:xfrm>
              <a:off x="638057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31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31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31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31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31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31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31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31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31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31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31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31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31"/>
            <p:cNvSpPr/>
            <p:nvPr/>
          </p:nvSpPr>
          <p:spPr>
            <a:xfrm>
              <a:off x="873425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31"/>
            <p:cNvSpPr/>
            <p:nvPr/>
          </p:nvSpPr>
          <p:spPr>
            <a:xfrm>
              <a:off x="85762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31"/>
            <p:cNvSpPr/>
            <p:nvPr/>
          </p:nvSpPr>
          <p:spPr>
            <a:xfrm>
              <a:off x="889077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31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31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31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31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31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31"/>
            <p:cNvSpPr/>
            <p:nvPr/>
          </p:nvSpPr>
          <p:spPr>
            <a:xfrm>
              <a:off x="873425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31"/>
            <p:cNvSpPr/>
            <p:nvPr/>
          </p:nvSpPr>
          <p:spPr>
            <a:xfrm>
              <a:off x="85762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31"/>
            <p:cNvSpPr/>
            <p:nvPr/>
          </p:nvSpPr>
          <p:spPr>
            <a:xfrm>
              <a:off x="889077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31"/>
            <p:cNvSpPr/>
            <p:nvPr/>
          </p:nvSpPr>
          <p:spPr>
            <a:xfrm>
              <a:off x="85762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31"/>
            <p:cNvSpPr/>
            <p:nvPr/>
          </p:nvSpPr>
          <p:spPr>
            <a:xfrm>
              <a:off x="889077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31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31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31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31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31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31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31"/>
            <p:cNvSpPr/>
            <p:nvPr/>
          </p:nvSpPr>
          <p:spPr>
            <a:xfrm>
              <a:off x="873425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31"/>
            <p:cNvSpPr/>
            <p:nvPr/>
          </p:nvSpPr>
          <p:spPr>
            <a:xfrm>
              <a:off x="85762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31"/>
            <p:cNvSpPr/>
            <p:nvPr/>
          </p:nvSpPr>
          <p:spPr>
            <a:xfrm>
              <a:off x="889077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31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31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31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31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31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31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31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31"/>
            <p:cNvSpPr/>
            <p:nvPr/>
          </p:nvSpPr>
          <p:spPr>
            <a:xfrm>
              <a:off x="8106669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31"/>
            <p:cNvSpPr/>
            <p:nvPr/>
          </p:nvSpPr>
          <p:spPr>
            <a:xfrm>
              <a:off x="795014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31"/>
            <p:cNvSpPr/>
            <p:nvPr/>
          </p:nvSpPr>
          <p:spPr>
            <a:xfrm>
              <a:off x="826319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31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31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31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31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31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31"/>
            <p:cNvSpPr/>
            <p:nvPr/>
          </p:nvSpPr>
          <p:spPr>
            <a:xfrm>
              <a:off x="8106669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31"/>
            <p:cNvSpPr/>
            <p:nvPr/>
          </p:nvSpPr>
          <p:spPr>
            <a:xfrm>
              <a:off x="795014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31"/>
            <p:cNvSpPr/>
            <p:nvPr/>
          </p:nvSpPr>
          <p:spPr>
            <a:xfrm>
              <a:off x="826319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31"/>
            <p:cNvSpPr/>
            <p:nvPr/>
          </p:nvSpPr>
          <p:spPr>
            <a:xfrm>
              <a:off x="795014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31"/>
            <p:cNvSpPr/>
            <p:nvPr/>
          </p:nvSpPr>
          <p:spPr>
            <a:xfrm>
              <a:off x="826319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31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31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31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31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31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31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31"/>
            <p:cNvSpPr/>
            <p:nvPr/>
          </p:nvSpPr>
          <p:spPr>
            <a:xfrm>
              <a:off x="8106669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31"/>
            <p:cNvSpPr/>
            <p:nvPr/>
          </p:nvSpPr>
          <p:spPr>
            <a:xfrm>
              <a:off x="795014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31"/>
            <p:cNvSpPr/>
            <p:nvPr/>
          </p:nvSpPr>
          <p:spPr>
            <a:xfrm>
              <a:off x="826319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31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31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31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31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31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31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31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31"/>
            <p:cNvSpPr/>
            <p:nvPr/>
          </p:nvSpPr>
          <p:spPr>
            <a:xfrm>
              <a:off x="747908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31"/>
            <p:cNvSpPr/>
            <p:nvPr/>
          </p:nvSpPr>
          <p:spPr>
            <a:xfrm>
              <a:off x="732256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31"/>
            <p:cNvSpPr/>
            <p:nvPr/>
          </p:nvSpPr>
          <p:spPr>
            <a:xfrm>
              <a:off x="7635615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31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31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31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31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31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31"/>
            <p:cNvSpPr/>
            <p:nvPr/>
          </p:nvSpPr>
          <p:spPr>
            <a:xfrm>
              <a:off x="747908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31"/>
            <p:cNvSpPr/>
            <p:nvPr/>
          </p:nvSpPr>
          <p:spPr>
            <a:xfrm>
              <a:off x="732256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31"/>
            <p:cNvSpPr/>
            <p:nvPr/>
          </p:nvSpPr>
          <p:spPr>
            <a:xfrm>
              <a:off x="7635615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31"/>
            <p:cNvSpPr/>
            <p:nvPr/>
          </p:nvSpPr>
          <p:spPr>
            <a:xfrm>
              <a:off x="732256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31"/>
            <p:cNvSpPr/>
            <p:nvPr/>
          </p:nvSpPr>
          <p:spPr>
            <a:xfrm>
              <a:off x="7635615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31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31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31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31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31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31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31"/>
            <p:cNvSpPr/>
            <p:nvPr/>
          </p:nvSpPr>
          <p:spPr>
            <a:xfrm>
              <a:off x="747908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31"/>
            <p:cNvSpPr/>
            <p:nvPr/>
          </p:nvSpPr>
          <p:spPr>
            <a:xfrm>
              <a:off x="732256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31"/>
            <p:cNvSpPr/>
            <p:nvPr/>
          </p:nvSpPr>
          <p:spPr>
            <a:xfrm>
              <a:off x="7635615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31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31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31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31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31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31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31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31"/>
            <p:cNvSpPr/>
            <p:nvPr/>
          </p:nvSpPr>
          <p:spPr>
            <a:xfrm>
              <a:off x="685015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31"/>
            <p:cNvSpPr/>
            <p:nvPr/>
          </p:nvSpPr>
          <p:spPr>
            <a:xfrm>
              <a:off x="669363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31"/>
            <p:cNvSpPr/>
            <p:nvPr/>
          </p:nvSpPr>
          <p:spPr>
            <a:xfrm>
              <a:off x="7008157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31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31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31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31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31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31"/>
            <p:cNvSpPr/>
            <p:nvPr/>
          </p:nvSpPr>
          <p:spPr>
            <a:xfrm>
              <a:off x="685015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31"/>
            <p:cNvSpPr/>
            <p:nvPr/>
          </p:nvSpPr>
          <p:spPr>
            <a:xfrm>
              <a:off x="669363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31"/>
            <p:cNvSpPr/>
            <p:nvPr/>
          </p:nvSpPr>
          <p:spPr>
            <a:xfrm>
              <a:off x="7008157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31"/>
            <p:cNvSpPr/>
            <p:nvPr/>
          </p:nvSpPr>
          <p:spPr>
            <a:xfrm>
              <a:off x="669363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31"/>
            <p:cNvSpPr/>
            <p:nvPr/>
          </p:nvSpPr>
          <p:spPr>
            <a:xfrm>
              <a:off x="7008157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31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31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31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31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31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31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31"/>
            <p:cNvSpPr/>
            <p:nvPr/>
          </p:nvSpPr>
          <p:spPr>
            <a:xfrm>
              <a:off x="685015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31"/>
            <p:cNvSpPr/>
            <p:nvPr/>
          </p:nvSpPr>
          <p:spPr>
            <a:xfrm>
              <a:off x="669363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31"/>
            <p:cNvSpPr/>
            <p:nvPr/>
          </p:nvSpPr>
          <p:spPr>
            <a:xfrm>
              <a:off x="7008157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31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31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31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31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31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31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31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31"/>
            <p:cNvSpPr/>
            <p:nvPr/>
          </p:nvSpPr>
          <p:spPr>
            <a:xfrm>
              <a:off x="622257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31"/>
            <p:cNvSpPr/>
            <p:nvPr/>
          </p:nvSpPr>
          <p:spPr>
            <a:xfrm>
              <a:off x="60660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31"/>
            <p:cNvSpPr/>
            <p:nvPr/>
          </p:nvSpPr>
          <p:spPr>
            <a:xfrm>
              <a:off x="638057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31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31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31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31"/>
            <p:cNvSpPr/>
            <p:nvPr/>
          </p:nvSpPr>
          <p:spPr>
            <a:xfrm>
              <a:off x="622257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31"/>
            <p:cNvSpPr/>
            <p:nvPr/>
          </p:nvSpPr>
          <p:spPr>
            <a:xfrm>
              <a:off x="60660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31"/>
            <p:cNvSpPr/>
            <p:nvPr/>
          </p:nvSpPr>
          <p:spPr>
            <a:xfrm>
              <a:off x="638057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31"/>
            <p:cNvSpPr/>
            <p:nvPr/>
          </p:nvSpPr>
          <p:spPr>
            <a:xfrm>
              <a:off x="60660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31"/>
            <p:cNvSpPr/>
            <p:nvPr/>
          </p:nvSpPr>
          <p:spPr>
            <a:xfrm>
              <a:off x="638057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31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31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31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31"/>
            <p:cNvSpPr/>
            <p:nvPr/>
          </p:nvSpPr>
          <p:spPr>
            <a:xfrm>
              <a:off x="622257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31"/>
            <p:cNvSpPr/>
            <p:nvPr/>
          </p:nvSpPr>
          <p:spPr>
            <a:xfrm>
              <a:off x="60660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31"/>
            <p:cNvSpPr/>
            <p:nvPr/>
          </p:nvSpPr>
          <p:spPr>
            <a:xfrm>
              <a:off x="638057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31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31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61" name="Google Shape;11661;p31"/>
          <p:cNvSpPr txBox="1"/>
          <p:nvPr>
            <p:ph type="title"/>
          </p:nvPr>
        </p:nvSpPr>
        <p:spPr>
          <a:xfrm>
            <a:off x="4363846" y="2133075"/>
            <a:ext cx="3270900" cy="97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662" name="Google Shape;11662;p31"/>
          <p:cNvSpPr txBox="1"/>
          <p:nvPr>
            <p:ph hasCustomPrompt="1" idx="2" type="title"/>
          </p:nvPr>
        </p:nvSpPr>
        <p:spPr>
          <a:xfrm>
            <a:off x="4363846" y="1082925"/>
            <a:ext cx="3270900" cy="114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 2">
  <p:cSld name="CUSTOM_29">
    <p:bg>
      <p:bgPr>
        <a:solidFill>
          <a:schemeClr val="accent1"/>
        </a:solidFill>
      </p:bgPr>
    </p:bg>
    <p:spTree>
      <p:nvGrpSpPr>
        <p:cNvPr id="11663" name="Shape 11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64" name="Google Shape;11664;p32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11665" name="Google Shape;11665;p32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666" name="Google Shape;11666;p32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11667" name="Google Shape;11667;p32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8" name="Google Shape;11668;p32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9" name="Google Shape;11669;p32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0" name="Google Shape;11670;p32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1" name="Google Shape;11671;p32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2" name="Google Shape;11672;p32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3" name="Google Shape;11673;p32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4" name="Google Shape;11674;p32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5" name="Google Shape;11675;p32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6" name="Google Shape;11676;p32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7" name="Google Shape;11677;p32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8" name="Google Shape;11678;p32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679" name="Google Shape;11679;p32"/>
          <p:cNvSpPr txBox="1"/>
          <p:nvPr>
            <p:ph hasCustomPrompt="1" type="title"/>
          </p:nvPr>
        </p:nvSpPr>
        <p:spPr>
          <a:xfrm>
            <a:off x="1595918" y="1695450"/>
            <a:ext cx="4613400" cy="137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1680" name="Google Shape;11680;p32"/>
          <p:cNvSpPr txBox="1"/>
          <p:nvPr>
            <p:ph idx="1" type="subTitle"/>
          </p:nvPr>
        </p:nvSpPr>
        <p:spPr>
          <a:xfrm>
            <a:off x="1595918" y="2905125"/>
            <a:ext cx="4613400" cy="3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_2_2">
    <p:bg>
      <p:bgPr>
        <a:solidFill>
          <a:schemeClr val="accent2"/>
        </a:solidFill>
      </p:bgPr>
    </p:bg>
    <p:spTree>
      <p:nvGrpSpPr>
        <p:cNvPr id="11681" name="Shape 11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82" name="Google Shape;11682;p33"/>
          <p:cNvGrpSpPr/>
          <p:nvPr/>
        </p:nvGrpSpPr>
        <p:grpSpPr>
          <a:xfrm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11683" name="Google Shape;11683;p33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684" name="Google Shape;11684;p33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11685" name="Google Shape;11685;p33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6" name="Google Shape;11686;p33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7" name="Google Shape;11687;p33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8" name="Google Shape;11688;p33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9" name="Google Shape;11689;p33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0" name="Google Shape;11690;p33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1" name="Google Shape;11691;p33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2" name="Google Shape;11692;p33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3" name="Google Shape;11693;p33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4" name="Google Shape;11694;p33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5" name="Google Shape;11695;p33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6" name="Google Shape;11696;p33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697" name="Google Shape;11697;p33"/>
          <p:cNvSpPr txBox="1"/>
          <p:nvPr>
            <p:ph type="title"/>
          </p:nvPr>
        </p:nvSpPr>
        <p:spPr>
          <a:xfrm>
            <a:off x="720000" y="540000"/>
            <a:ext cx="3852000" cy="73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698" name="Google Shape;11698;p33"/>
          <p:cNvSpPr txBox="1"/>
          <p:nvPr>
            <p:ph idx="1" type="subTitle"/>
          </p:nvPr>
        </p:nvSpPr>
        <p:spPr>
          <a:xfrm>
            <a:off x="720000" y="1494550"/>
            <a:ext cx="3499500" cy="30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1699" name="Google Shape;11699;p33"/>
          <p:cNvSpPr txBox="1"/>
          <p:nvPr>
            <p:ph idx="2" type="subTitle"/>
          </p:nvPr>
        </p:nvSpPr>
        <p:spPr>
          <a:xfrm>
            <a:off x="720000" y="1841500"/>
            <a:ext cx="38520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/>
            </a:lvl9pPr>
          </a:lstStyle>
          <a:p/>
        </p:txBody>
      </p:sp>
      <p:sp>
        <p:nvSpPr>
          <p:cNvPr id="11700" name="Google Shape;11700;p33"/>
          <p:cNvSpPr txBox="1"/>
          <p:nvPr>
            <p:ph idx="3" type="subTitle"/>
          </p:nvPr>
        </p:nvSpPr>
        <p:spPr>
          <a:xfrm>
            <a:off x="720000" y="2565397"/>
            <a:ext cx="3499500" cy="30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1701" name="Google Shape;11701;p33"/>
          <p:cNvSpPr txBox="1"/>
          <p:nvPr>
            <p:ph idx="4" type="subTitle"/>
          </p:nvPr>
        </p:nvSpPr>
        <p:spPr>
          <a:xfrm>
            <a:off x="720000" y="2912347"/>
            <a:ext cx="38520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/>
            </a:lvl9pPr>
          </a:lstStyle>
          <a:p/>
        </p:txBody>
      </p:sp>
      <p:sp>
        <p:nvSpPr>
          <p:cNvPr id="11702" name="Google Shape;11702;p33"/>
          <p:cNvSpPr txBox="1"/>
          <p:nvPr>
            <p:ph idx="5" type="subTitle"/>
          </p:nvPr>
        </p:nvSpPr>
        <p:spPr>
          <a:xfrm>
            <a:off x="720000" y="3625218"/>
            <a:ext cx="3499500" cy="30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1703" name="Google Shape;11703;p33"/>
          <p:cNvSpPr txBox="1"/>
          <p:nvPr>
            <p:ph idx="6" type="subTitle"/>
          </p:nvPr>
        </p:nvSpPr>
        <p:spPr>
          <a:xfrm>
            <a:off x="720000" y="3972173"/>
            <a:ext cx="38520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_26">
    <p:bg>
      <p:bgPr>
        <a:solidFill>
          <a:schemeClr val="accent1"/>
        </a:solidFill>
      </p:bgPr>
    </p:bg>
    <p:spTree>
      <p:nvGrpSpPr>
        <p:cNvPr id="11704" name="Shape 11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05" name="Google Shape;11705;p34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11706" name="Google Shape;11706;p34"/>
            <p:cNvSpPr/>
            <p:nvPr/>
          </p:nvSpPr>
          <p:spPr>
            <a:xfrm>
              <a:off x="14670875" y="1183900"/>
              <a:ext cx="3582900" cy="3048025"/>
            </a:xfrm>
            <a:custGeom>
              <a:rect b="b" l="l" r="r" t="t"/>
              <a:pathLst>
                <a:path extrusionOk="0" h="121921" w="143316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34"/>
            <p:cNvSpPr/>
            <p:nvPr/>
          </p:nvSpPr>
          <p:spPr>
            <a:xfrm>
              <a:off x="14670875" y="3132050"/>
              <a:ext cx="3582900" cy="1099875"/>
            </a:xfrm>
            <a:custGeom>
              <a:rect b="b" l="l" r="r" t="t"/>
              <a:pathLst>
                <a:path extrusionOk="0" h="43995" w="143316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34"/>
            <p:cNvSpPr/>
            <p:nvPr/>
          </p:nvSpPr>
          <p:spPr>
            <a:xfrm>
              <a:off x="18253750" y="2724575"/>
              <a:ext cx="3583525" cy="1507350"/>
            </a:xfrm>
            <a:custGeom>
              <a:rect b="b" l="l" r="r" t="t"/>
              <a:pathLst>
                <a:path extrusionOk="0" h="60294" w="143341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34"/>
            <p:cNvSpPr/>
            <p:nvPr/>
          </p:nvSpPr>
          <p:spPr>
            <a:xfrm>
              <a:off x="16185050" y="846675"/>
              <a:ext cx="2068725" cy="3385250"/>
            </a:xfrm>
            <a:custGeom>
              <a:rect b="b" l="l" r="r" t="t"/>
              <a:pathLst>
                <a:path extrusionOk="0" h="135410" w="82749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34"/>
            <p:cNvSpPr/>
            <p:nvPr/>
          </p:nvSpPr>
          <p:spPr>
            <a:xfrm>
              <a:off x="17877225" y="846675"/>
              <a:ext cx="376550" cy="3385250"/>
            </a:xfrm>
            <a:custGeom>
              <a:rect b="b" l="l" r="r" t="t"/>
              <a:pathLst>
                <a:path extrusionOk="0" h="135410" w="15062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34"/>
            <p:cNvSpPr/>
            <p:nvPr/>
          </p:nvSpPr>
          <p:spPr>
            <a:xfrm>
              <a:off x="18253750" y="846675"/>
              <a:ext cx="1595475" cy="3385250"/>
            </a:xfrm>
            <a:custGeom>
              <a:rect b="b" l="l" r="r" t="t"/>
              <a:pathLst>
                <a:path extrusionOk="0" h="135410" w="63819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34"/>
            <p:cNvSpPr/>
            <p:nvPr/>
          </p:nvSpPr>
          <p:spPr>
            <a:xfrm>
              <a:off x="18253750" y="846675"/>
              <a:ext cx="3583525" cy="3385250"/>
            </a:xfrm>
            <a:custGeom>
              <a:rect b="b" l="l" r="r" t="t"/>
              <a:pathLst>
                <a:path extrusionOk="0" h="135410" w="143341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34"/>
            <p:cNvSpPr/>
            <p:nvPr/>
          </p:nvSpPr>
          <p:spPr>
            <a:xfrm>
              <a:off x="14670875" y="3876200"/>
              <a:ext cx="3582900" cy="355725"/>
            </a:xfrm>
            <a:custGeom>
              <a:rect b="b" l="l" r="r" t="t"/>
              <a:pathLst>
                <a:path extrusionOk="0" h="14229" w="143316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34"/>
            <p:cNvSpPr/>
            <p:nvPr/>
          </p:nvSpPr>
          <p:spPr>
            <a:xfrm>
              <a:off x="14670875" y="2277200"/>
              <a:ext cx="3582900" cy="1954725"/>
            </a:xfrm>
            <a:custGeom>
              <a:rect b="b" l="l" r="r" t="t"/>
              <a:pathLst>
                <a:path extrusionOk="0" h="78189" w="143316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34"/>
            <p:cNvSpPr/>
            <p:nvPr/>
          </p:nvSpPr>
          <p:spPr>
            <a:xfrm>
              <a:off x="15027450" y="846675"/>
              <a:ext cx="3226325" cy="3385250"/>
            </a:xfrm>
            <a:custGeom>
              <a:rect b="b" l="l" r="r" t="t"/>
              <a:pathLst>
                <a:path extrusionOk="0" h="135410" w="129053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34"/>
            <p:cNvSpPr/>
            <p:nvPr/>
          </p:nvSpPr>
          <p:spPr>
            <a:xfrm>
              <a:off x="17089625" y="846675"/>
              <a:ext cx="1164150" cy="3385250"/>
            </a:xfrm>
            <a:custGeom>
              <a:rect b="b" l="l" r="r" t="t"/>
              <a:pathLst>
                <a:path extrusionOk="0" h="135410" w="46566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34"/>
            <p:cNvSpPr/>
            <p:nvPr/>
          </p:nvSpPr>
          <p:spPr>
            <a:xfrm>
              <a:off x="18253750" y="846675"/>
              <a:ext cx="761725" cy="3385250"/>
            </a:xfrm>
            <a:custGeom>
              <a:rect b="b" l="l" r="r" t="t"/>
              <a:pathLst>
                <a:path extrusionOk="0" h="135410" w="30469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34"/>
            <p:cNvSpPr/>
            <p:nvPr/>
          </p:nvSpPr>
          <p:spPr>
            <a:xfrm>
              <a:off x="18253750" y="846675"/>
              <a:ext cx="2603325" cy="3385250"/>
            </a:xfrm>
            <a:custGeom>
              <a:rect b="b" l="l" r="r" t="t"/>
              <a:pathLst>
                <a:path extrusionOk="0" h="135410" w="104133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34"/>
            <p:cNvSpPr/>
            <p:nvPr/>
          </p:nvSpPr>
          <p:spPr>
            <a:xfrm>
              <a:off x="18253750" y="1772375"/>
              <a:ext cx="3583525" cy="2459550"/>
            </a:xfrm>
            <a:custGeom>
              <a:rect b="b" l="l" r="r" t="t"/>
              <a:pathLst>
                <a:path extrusionOk="0" h="98382" w="143341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34"/>
            <p:cNvSpPr/>
            <p:nvPr/>
          </p:nvSpPr>
          <p:spPr>
            <a:xfrm>
              <a:off x="18253750" y="3512175"/>
              <a:ext cx="3583525" cy="719750"/>
            </a:xfrm>
            <a:custGeom>
              <a:rect b="b" l="l" r="r" t="t"/>
              <a:pathLst>
                <a:path extrusionOk="0" h="28790" w="143341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21" name="Google Shape;11721;p34"/>
          <p:cNvSpPr txBox="1"/>
          <p:nvPr>
            <p:ph type="title"/>
          </p:nvPr>
        </p:nvSpPr>
        <p:spPr>
          <a:xfrm>
            <a:off x="635575" y="520950"/>
            <a:ext cx="7872900" cy="47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722" name="Google Shape;11722;p34"/>
          <p:cNvSpPr txBox="1"/>
          <p:nvPr>
            <p:ph idx="1" type="subTitle"/>
          </p:nvPr>
        </p:nvSpPr>
        <p:spPr>
          <a:xfrm>
            <a:off x="5967064" y="3542400"/>
            <a:ext cx="23655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1723" name="Google Shape;11723;p34"/>
          <p:cNvSpPr txBox="1"/>
          <p:nvPr>
            <p:ph idx="2" type="subTitle"/>
          </p:nvPr>
        </p:nvSpPr>
        <p:spPr>
          <a:xfrm>
            <a:off x="5967064" y="3866682"/>
            <a:ext cx="23655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1724" name="Google Shape;11724;p34"/>
          <p:cNvSpPr txBox="1"/>
          <p:nvPr>
            <p:ph idx="3" type="subTitle"/>
          </p:nvPr>
        </p:nvSpPr>
        <p:spPr>
          <a:xfrm>
            <a:off x="811439" y="3542400"/>
            <a:ext cx="23655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1725" name="Google Shape;11725;p34"/>
          <p:cNvSpPr txBox="1"/>
          <p:nvPr>
            <p:ph idx="4" type="subTitle"/>
          </p:nvPr>
        </p:nvSpPr>
        <p:spPr>
          <a:xfrm>
            <a:off x="811439" y="3866678"/>
            <a:ext cx="23655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1726" name="Google Shape;11726;p34"/>
          <p:cNvSpPr txBox="1"/>
          <p:nvPr>
            <p:ph idx="5" type="subTitle"/>
          </p:nvPr>
        </p:nvSpPr>
        <p:spPr>
          <a:xfrm>
            <a:off x="3389251" y="3542400"/>
            <a:ext cx="23655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1727" name="Google Shape;11727;p34"/>
          <p:cNvSpPr txBox="1"/>
          <p:nvPr>
            <p:ph idx="6" type="subTitle"/>
          </p:nvPr>
        </p:nvSpPr>
        <p:spPr>
          <a:xfrm>
            <a:off x="3389251" y="3866682"/>
            <a:ext cx="23655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_2_2_1">
    <p:bg>
      <p:bgPr>
        <a:solidFill>
          <a:schemeClr val="accent2"/>
        </a:solidFill>
      </p:bgPr>
    </p:bg>
    <p:spTree>
      <p:nvGrpSpPr>
        <p:cNvPr id="11728" name="Shape 11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29" name="Google Shape;11729;p35"/>
          <p:cNvGrpSpPr/>
          <p:nvPr/>
        </p:nvGrpSpPr>
        <p:grpSpPr>
          <a:xfrm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11730" name="Google Shape;11730;p35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731" name="Google Shape;11731;p35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11732" name="Google Shape;11732;p35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3" name="Google Shape;11733;p35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4" name="Google Shape;11734;p35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5" name="Google Shape;11735;p35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6" name="Google Shape;11736;p35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7" name="Google Shape;11737;p35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8" name="Google Shape;11738;p35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9" name="Google Shape;11739;p35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0" name="Google Shape;11740;p35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1" name="Google Shape;11741;p35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2" name="Google Shape;11742;p35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3" name="Google Shape;11743;p35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744" name="Google Shape;11744;p35"/>
          <p:cNvSpPr txBox="1"/>
          <p:nvPr>
            <p:ph type="title"/>
          </p:nvPr>
        </p:nvSpPr>
        <p:spPr>
          <a:xfrm>
            <a:off x="720000" y="540000"/>
            <a:ext cx="3852000" cy="73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745" name="Google Shape;11745;p35"/>
          <p:cNvSpPr txBox="1"/>
          <p:nvPr>
            <p:ph idx="1" type="subTitle"/>
          </p:nvPr>
        </p:nvSpPr>
        <p:spPr>
          <a:xfrm>
            <a:off x="1428750" y="2085975"/>
            <a:ext cx="2724300" cy="140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_2_2_1_2">
    <p:bg>
      <p:bgPr>
        <a:solidFill>
          <a:schemeClr val="accent2"/>
        </a:solidFill>
      </p:bgPr>
    </p:bg>
    <p:spTree>
      <p:nvGrpSpPr>
        <p:cNvPr id="11746" name="Shape 11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47" name="Google Shape;11747;p36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11748" name="Google Shape;11748;p36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36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36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36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36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36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36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36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36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36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36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36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60" name="Google Shape;11760;p36"/>
          <p:cNvSpPr txBox="1"/>
          <p:nvPr>
            <p:ph type="title"/>
          </p:nvPr>
        </p:nvSpPr>
        <p:spPr>
          <a:xfrm>
            <a:off x="2405275" y="540000"/>
            <a:ext cx="4337700" cy="73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761" name="Google Shape;11761;p36"/>
          <p:cNvSpPr txBox="1"/>
          <p:nvPr>
            <p:ph idx="1" type="subTitle"/>
          </p:nvPr>
        </p:nvSpPr>
        <p:spPr>
          <a:xfrm>
            <a:off x="3038275" y="2171775"/>
            <a:ext cx="3071700" cy="168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30">
    <p:bg>
      <p:bgPr>
        <a:solidFill>
          <a:schemeClr val="accent1"/>
        </a:solidFill>
      </p:bgPr>
    </p:bg>
    <p:spTree>
      <p:nvGrpSpPr>
        <p:cNvPr id="11762" name="Shape 11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63" name="Google Shape;11763;p37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11764" name="Google Shape;11764;p37"/>
            <p:cNvSpPr/>
            <p:nvPr/>
          </p:nvSpPr>
          <p:spPr>
            <a:xfrm>
              <a:off x="14670875" y="1183900"/>
              <a:ext cx="3582900" cy="3048025"/>
            </a:xfrm>
            <a:custGeom>
              <a:rect b="b" l="l" r="r" t="t"/>
              <a:pathLst>
                <a:path extrusionOk="0" h="121921" w="143316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37"/>
            <p:cNvSpPr/>
            <p:nvPr/>
          </p:nvSpPr>
          <p:spPr>
            <a:xfrm>
              <a:off x="14670875" y="3132050"/>
              <a:ext cx="3582900" cy="1099875"/>
            </a:xfrm>
            <a:custGeom>
              <a:rect b="b" l="l" r="r" t="t"/>
              <a:pathLst>
                <a:path extrusionOk="0" h="43995" w="143316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37"/>
            <p:cNvSpPr/>
            <p:nvPr/>
          </p:nvSpPr>
          <p:spPr>
            <a:xfrm>
              <a:off x="18253750" y="2724575"/>
              <a:ext cx="3583525" cy="1507350"/>
            </a:xfrm>
            <a:custGeom>
              <a:rect b="b" l="l" r="r" t="t"/>
              <a:pathLst>
                <a:path extrusionOk="0" h="60294" w="143341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37"/>
            <p:cNvSpPr/>
            <p:nvPr/>
          </p:nvSpPr>
          <p:spPr>
            <a:xfrm>
              <a:off x="16185050" y="846675"/>
              <a:ext cx="2068725" cy="3385250"/>
            </a:xfrm>
            <a:custGeom>
              <a:rect b="b" l="l" r="r" t="t"/>
              <a:pathLst>
                <a:path extrusionOk="0" h="135410" w="82749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37"/>
            <p:cNvSpPr/>
            <p:nvPr/>
          </p:nvSpPr>
          <p:spPr>
            <a:xfrm>
              <a:off x="17877225" y="846675"/>
              <a:ext cx="376550" cy="3385250"/>
            </a:xfrm>
            <a:custGeom>
              <a:rect b="b" l="l" r="r" t="t"/>
              <a:pathLst>
                <a:path extrusionOk="0" h="135410" w="15062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37"/>
            <p:cNvSpPr/>
            <p:nvPr/>
          </p:nvSpPr>
          <p:spPr>
            <a:xfrm>
              <a:off x="18253750" y="846675"/>
              <a:ext cx="1595475" cy="3385250"/>
            </a:xfrm>
            <a:custGeom>
              <a:rect b="b" l="l" r="r" t="t"/>
              <a:pathLst>
                <a:path extrusionOk="0" h="135410" w="63819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37"/>
            <p:cNvSpPr/>
            <p:nvPr/>
          </p:nvSpPr>
          <p:spPr>
            <a:xfrm>
              <a:off x="18253750" y="846675"/>
              <a:ext cx="3583525" cy="3385250"/>
            </a:xfrm>
            <a:custGeom>
              <a:rect b="b" l="l" r="r" t="t"/>
              <a:pathLst>
                <a:path extrusionOk="0" h="135410" w="143341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37"/>
            <p:cNvSpPr/>
            <p:nvPr/>
          </p:nvSpPr>
          <p:spPr>
            <a:xfrm>
              <a:off x="14670875" y="3876200"/>
              <a:ext cx="3582900" cy="355725"/>
            </a:xfrm>
            <a:custGeom>
              <a:rect b="b" l="l" r="r" t="t"/>
              <a:pathLst>
                <a:path extrusionOk="0" h="14229" w="143316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37"/>
            <p:cNvSpPr/>
            <p:nvPr/>
          </p:nvSpPr>
          <p:spPr>
            <a:xfrm>
              <a:off x="14670875" y="2277200"/>
              <a:ext cx="3582900" cy="1954725"/>
            </a:xfrm>
            <a:custGeom>
              <a:rect b="b" l="l" r="r" t="t"/>
              <a:pathLst>
                <a:path extrusionOk="0" h="78189" w="143316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37"/>
            <p:cNvSpPr/>
            <p:nvPr/>
          </p:nvSpPr>
          <p:spPr>
            <a:xfrm>
              <a:off x="15027450" y="846675"/>
              <a:ext cx="3226325" cy="3385250"/>
            </a:xfrm>
            <a:custGeom>
              <a:rect b="b" l="l" r="r" t="t"/>
              <a:pathLst>
                <a:path extrusionOk="0" h="135410" w="129053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37"/>
            <p:cNvSpPr/>
            <p:nvPr/>
          </p:nvSpPr>
          <p:spPr>
            <a:xfrm>
              <a:off x="17089625" y="846675"/>
              <a:ext cx="1164150" cy="3385250"/>
            </a:xfrm>
            <a:custGeom>
              <a:rect b="b" l="l" r="r" t="t"/>
              <a:pathLst>
                <a:path extrusionOk="0" h="135410" w="46566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37"/>
            <p:cNvSpPr/>
            <p:nvPr/>
          </p:nvSpPr>
          <p:spPr>
            <a:xfrm>
              <a:off x="18253750" y="846675"/>
              <a:ext cx="761725" cy="3385250"/>
            </a:xfrm>
            <a:custGeom>
              <a:rect b="b" l="l" r="r" t="t"/>
              <a:pathLst>
                <a:path extrusionOk="0" h="135410" w="30469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37"/>
            <p:cNvSpPr/>
            <p:nvPr/>
          </p:nvSpPr>
          <p:spPr>
            <a:xfrm>
              <a:off x="18253750" y="846675"/>
              <a:ext cx="2603325" cy="3385250"/>
            </a:xfrm>
            <a:custGeom>
              <a:rect b="b" l="l" r="r" t="t"/>
              <a:pathLst>
                <a:path extrusionOk="0" h="135410" w="104133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37"/>
            <p:cNvSpPr/>
            <p:nvPr/>
          </p:nvSpPr>
          <p:spPr>
            <a:xfrm>
              <a:off x="18253750" y="1772375"/>
              <a:ext cx="3583525" cy="2459550"/>
            </a:xfrm>
            <a:custGeom>
              <a:rect b="b" l="l" r="r" t="t"/>
              <a:pathLst>
                <a:path extrusionOk="0" h="98382" w="143341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37"/>
            <p:cNvSpPr/>
            <p:nvPr/>
          </p:nvSpPr>
          <p:spPr>
            <a:xfrm>
              <a:off x="18253750" y="3512175"/>
              <a:ext cx="3583525" cy="719750"/>
            </a:xfrm>
            <a:custGeom>
              <a:rect b="b" l="l" r="r" t="t"/>
              <a:pathLst>
                <a:path extrusionOk="0" h="28790" w="143341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79" name="Google Shape;11779;p37"/>
          <p:cNvSpPr txBox="1"/>
          <p:nvPr>
            <p:ph type="title"/>
          </p:nvPr>
        </p:nvSpPr>
        <p:spPr>
          <a:xfrm>
            <a:off x="2403150" y="1854413"/>
            <a:ext cx="4337700" cy="73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780" name="Google Shape;11780;p37"/>
          <p:cNvSpPr txBox="1"/>
          <p:nvPr>
            <p:ph idx="1" type="subTitle"/>
          </p:nvPr>
        </p:nvSpPr>
        <p:spPr>
          <a:xfrm>
            <a:off x="2635200" y="2324148"/>
            <a:ext cx="3873600" cy="128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>
  <p:cSld name="CUSTOM_1_2_2_1_1">
    <p:bg>
      <p:bgPr>
        <a:solidFill>
          <a:schemeClr val="accent2"/>
        </a:solidFill>
      </p:bgPr>
    </p:bg>
    <p:spTree>
      <p:nvGrpSpPr>
        <p:cNvPr id="11781" name="Shape 11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82" name="Google Shape;11782;p38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11783" name="Google Shape;11783;p38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784" name="Google Shape;11784;p38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11785" name="Google Shape;11785;p38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6" name="Google Shape;11786;p38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7" name="Google Shape;11787;p38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8" name="Google Shape;11788;p38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9" name="Google Shape;11789;p38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0" name="Google Shape;11790;p38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1" name="Google Shape;11791;p38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2" name="Google Shape;11792;p38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3" name="Google Shape;11793;p38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4" name="Google Shape;11794;p38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5" name="Google Shape;11795;p38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6" name="Google Shape;11796;p38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797" name="Google Shape;11797;p38"/>
          <p:cNvSpPr txBox="1"/>
          <p:nvPr>
            <p:ph type="title"/>
          </p:nvPr>
        </p:nvSpPr>
        <p:spPr>
          <a:xfrm>
            <a:off x="4953000" y="540000"/>
            <a:ext cx="3463200" cy="73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798" name="Google Shape;11798;p38"/>
          <p:cNvSpPr txBox="1"/>
          <p:nvPr>
            <p:ph idx="1" type="subTitle"/>
          </p:nvPr>
        </p:nvSpPr>
        <p:spPr>
          <a:xfrm>
            <a:off x="5654900" y="2085975"/>
            <a:ext cx="2771700" cy="140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>
  <p:cSld name="CUSTOM_1_2_2_1_1_1">
    <p:bg>
      <p:bgPr>
        <a:solidFill>
          <a:schemeClr val="accent2"/>
        </a:solidFill>
      </p:bgPr>
    </p:bg>
    <p:spTree>
      <p:nvGrpSpPr>
        <p:cNvPr id="11799" name="Shape 11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00" name="Google Shape;11800;p39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11801" name="Google Shape;11801;p39"/>
            <p:cNvSpPr/>
            <p:nvPr/>
          </p:nvSpPr>
          <p:spPr>
            <a:xfrm>
              <a:off x="14670875" y="1183900"/>
              <a:ext cx="3582900" cy="3048025"/>
            </a:xfrm>
            <a:custGeom>
              <a:rect b="b" l="l" r="r" t="t"/>
              <a:pathLst>
                <a:path extrusionOk="0" h="121921" w="143316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39"/>
            <p:cNvSpPr/>
            <p:nvPr/>
          </p:nvSpPr>
          <p:spPr>
            <a:xfrm>
              <a:off x="14670875" y="3132050"/>
              <a:ext cx="3582900" cy="1099875"/>
            </a:xfrm>
            <a:custGeom>
              <a:rect b="b" l="l" r="r" t="t"/>
              <a:pathLst>
                <a:path extrusionOk="0" h="43995" w="143316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39"/>
            <p:cNvSpPr/>
            <p:nvPr/>
          </p:nvSpPr>
          <p:spPr>
            <a:xfrm>
              <a:off x="18253750" y="2724575"/>
              <a:ext cx="3583525" cy="1507350"/>
            </a:xfrm>
            <a:custGeom>
              <a:rect b="b" l="l" r="r" t="t"/>
              <a:pathLst>
                <a:path extrusionOk="0" h="60294" w="143341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39"/>
            <p:cNvSpPr/>
            <p:nvPr/>
          </p:nvSpPr>
          <p:spPr>
            <a:xfrm>
              <a:off x="16185050" y="846675"/>
              <a:ext cx="2068725" cy="3385250"/>
            </a:xfrm>
            <a:custGeom>
              <a:rect b="b" l="l" r="r" t="t"/>
              <a:pathLst>
                <a:path extrusionOk="0" h="135410" w="82749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39"/>
            <p:cNvSpPr/>
            <p:nvPr/>
          </p:nvSpPr>
          <p:spPr>
            <a:xfrm>
              <a:off x="17877225" y="846675"/>
              <a:ext cx="376550" cy="3385250"/>
            </a:xfrm>
            <a:custGeom>
              <a:rect b="b" l="l" r="r" t="t"/>
              <a:pathLst>
                <a:path extrusionOk="0" h="135410" w="15062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39"/>
            <p:cNvSpPr/>
            <p:nvPr/>
          </p:nvSpPr>
          <p:spPr>
            <a:xfrm>
              <a:off x="18253750" y="846675"/>
              <a:ext cx="1595475" cy="3385250"/>
            </a:xfrm>
            <a:custGeom>
              <a:rect b="b" l="l" r="r" t="t"/>
              <a:pathLst>
                <a:path extrusionOk="0" h="135410" w="63819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39"/>
            <p:cNvSpPr/>
            <p:nvPr/>
          </p:nvSpPr>
          <p:spPr>
            <a:xfrm>
              <a:off x="18253750" y="846675"/>
              <a:ext cx="3583525" cy="3385250"/>
            </a:xfrm>
            <a:custGeom>
              <a:rect b="b" l="l" r="r" t="t"/>
              <a:pathLst>
                <a:path extrusionOk="0" h="135410" w="143341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39"/>
            <p:cNvSpPr/>
            <p:nvPr/>
          </p:nvSpPr>
          <p:spPr>
            <a:xfrm>
              <a:off x="14670875" y="3876200"/>
              <a:ext cx="3582900" cy="355725"/>
            </a:xfrm>
            <a:custGeom>
              <a:rect b="b" l="l" r="r" t="t"/>
              <a:pathLst>
                <a:path extrusionOk="0" h="14229" w="143316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39"/>
            <p:cNvSpPr/>
            <p:nvPr/>
          </p:nvSpPr>
          <p:spPr>
            <a:xfrm>
              <a:off x="14670875" y="2277200"/>
              <a:ext cx="3582900" cy="1954725"/>
            </a:xfrm>
            <a:custGeom>
              <a:rect b="b" l="l" r="r" t="t"/>
              <a:pathLst>
                <a:path extrusionOk="0" h="78189" w="143316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39"/>
            <p:cNvSpPr/>
            <p:nvPr/>
          </p:nvSpPr>
          <p:spPr>
            <a:xfrm>
              <a:off x="15027450" y="846675"/>
              <a:ext cx="3226325" cy="3385250"/>
            </a:xfrm>
            <a:custGeom>
              <a:rect b="b" l="l" r="r" t="t"/>
              <a:pathLst>
                <a:path extrusionOk="0" h="135410" w="129053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39"/>
            <p:cNvSpPr/>
            <p:nvPr/>
          </p:nvSpPr>
          <p:spPr>
            <a:xfrm>
              <a:off x="17089625" y="846675"/>
              <a:ext cx="1164150" cy="3385250"/>
            </a:xfrm>
            <a:custGeom>
              <a:rect b="b" l="l" r="r" t="t"/>
              <a:pathLst>
                <a:path extrusionOk="0" h="135410" w="46566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39"/>
            <p:cNvSpPr/>
            <p:nvPr/>
          </p:nvSpPr>
          <p:spPr>
            <a:xfrm>
              <a:off x="18253750" y="846675"/>
              <a:ext cx="761725" cy="3385250"/>
            </a:xfrm>
            <a:custGeom>
              <a:rect b="b" l="l" r="r" t="t"/>
              <a:pathLst>
                <a:path extrusionOk="0" h="135410" w="30469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39"/>
            <p:cNvSpPr/>
            <p:nvPr/>
          </p:nvSpPr>
          <p:spPr>
            <a:xfrm>
              <a:off x="18253750" y="846675"/>
              <a:ext cx="2603325" cy="3385250"/>
            </a:xfrm>
            <a:custGeom>
              <a:rect b="b" l="l" r="r" t="t"/>
              <a:pathLst>
                <a:path extrusionOk="0" h="135410" w="104133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39"/>
            <p:cNvSpPr/>
            <p:nvPr/>
          </p:nvSpPr>
          <p:spPr>
            <a:xfrm>
              <a:off x="18253750" y="1772375"/>
              <a:ext cx="3583525" cy="2459550"/>
            </a:xfrm>
            <a:custGeom>
              <a:rect b="b" l="l" r="r" t="t"/>
              <a:pathLst>
                <a:path extrusionOk="0" h="98382" w="143341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39"/>
            <p:cNvSpPr/>
            <p:nvPr/>
          </p:nvSpPr>
          <p:spPr>
            <a:xfrm>
              <a:off x="18253750" y="3512175"/>
              <a:ext cx="3583525" cy="719750"/>
            </a:xfrm>
            <a:custGeom>
              <a:rect b="b" l="l" r="r" t="t"/>
              <a:pathLst>
                <a:path extrusionOk="0" h="28790" w="143341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16" name="Google Shape;11816;p39"/>
          <p:cNvSpPr txBox="1"/>
          <p:nvPr>
            <p:ph type="title"/>
          </p:nvPr>
        </p:nvSpPr>
        <p:spPr>
          <a:xfrm>
            <a:off x="4953000" y="540000"/>
            <a:ext cx="3463200" cy="73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817" name="Google Shape;11817;p39"/>
          <p:cNvSpPr txBox="1"/>
          <p:nvPr>
            <p:ph idx="1" type="subTitle"/>
          </p:nvPr>
        </p:nvSpPr>
        <p:spPr>
          <a:xfrm>
            <a:off x="5654900" y="2085975"/>
            <a:ext cx="2771700" cy="140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6">
  <p:cSld name="CUSTOM_16">
    <p:bg>
      <p:bgPr>
        <a:solidFill>
          <a:schemeClr val="accent3"/>
        </a:solidFill>
      </p:bgPr>
    </p:bg>
    <p:spTree>
      <p:nvGrpSpPr>
        <p:cNvPr id="11818" name="Shape 11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19" name="Google Shape;11819;p40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11820" name="Google Shape;11820;p40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40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40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40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40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40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40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40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40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40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40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40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40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40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40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40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40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40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40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40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40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40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40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40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40"/>
            <p:cNvSpPr/>
            <p:nvPr/>
          </p:nvSpPr>
          <p:spPr>
            <a:xfrm>
              <a:off x="559500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40"/>
            <p:cNvSpPr/>
            <p:nvPr/>
          </p:nvSpPr>
          <p:spPr>
            <a:xfrm>
              <a:off x="54370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40"/>
            <p:cNvSpPr/>
            <p:nvPr/>
          </p:nvSpPr>
          <p:spPr>
            <a:xfrm>
              <a:off x="575153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40"/>
            <p:cNvSpPr/>
            <p:nvPr/>
          </p:nvSpPr>
          <p:spPr>
            <a:xfrm>
              <a:off x="54370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40"/>
            <p:cNvSpPr/>
            <p:nvPr/>
          </p:nvSpPr>
          <p:spPr>
            <a:xfrm>
              <a:off x="575153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40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40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40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40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40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40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40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40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40"/>
            <p:cNvSpPr/>
            <p:nvPr/>
          </p:nvSpPr>
          <p:spPr>
            <a:xfrm>
              <a:off x="559500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40"/>
            <p:cNvSpPr/>
            <p:nvPr/>
          </p:nvSpPr>
          <p:spPr>
            <a:xfrm>
              <a:off x="54370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40"/>
            <p:cNvSpPr/>
            <p:nvPr/>
          </p:nvSpPr>
          <p:spPr>
            <a:xfrm>
              <a:off x="575153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40"/>
            <p:cNvSpPr/>
            <p:nvPr/>
          </p:nvSpPr>
          <p:spPr>
            <a:xfrm>
              <a:off x="54370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40"/>
            <p:cNvSpPr/>
            <p:nvPr/>
          </p:nvSpPr>
          <p:spPr>
            <a:xfrm>
              <a:off x="575153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40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40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40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40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40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40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40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40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40"/>
            <p:cNvSpPr/>
            <p:nvPr/>
          </p:nvSpPr>
          <p:spPr>
            <a:xfrm>
              <a:off x="559500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40"/>
            <p:cNvSpPr/>
            <p:nvPr/>
          </p:nvSpPr>
          <p:spPr>
            <a:xfrm>
              <a:off x="54370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40"/>
            <p:cNvSpPr/>
            <p:nvPr/>
          </p:nvSpPr>
          <p:spPr>
            <a:xfrm>
              <a:off x="575153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40"/>
            <p:cNvSpPr/>
            <p:nvPr/>
          </p:nvSpPr>
          <p:spPr>
            <a:xfrm>
              <a:off x="54370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40"/>
            <p:cNvSpPr/>
            <p:nvPr/>
          </p:nvSpPr>
          <p:spPr>
            <a:xfrm>
              <a:off x="575153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40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40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40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40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40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40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40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40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40"/>
            <p:cNvSpPr/>
            <p:nvPr/>
          </p:nvSpPr>
          <p:spPr>
            <a:xfrm>
              <a:off x="559500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40"/>
            <p:cNvSpPr/>
            <p:nvPr/>
          </p:nvSpPr>
          <p:spPr>
            <a:xfrm>
              <a:off x="54370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40"/>
            <p:cNvSpPr/>
            <p:nvPr/>
          </p:nvSpPr>
          <p:spPr>
            <a:xfrm>
              <a:off x="575153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40"/>
            <p:cNvSpPr/>
            <p:nvPr/>
          </p:nvSpPr>
          <p:spPr>
            <a:xfrm>
              <a:off x="54370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40"/>
            <p:cNvSpPr/>
            <p:nvPr/>
          </p:nvSpPr>
          <p:spPr>
            <a:xfrm>
              <a:off x="575153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40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40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40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40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40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40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40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40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40"/>
            <p:cNvSpPr/>
            <p:nvPr/>
          </p:nvSpPr>
          <p:spPr>
            <a:xfrm>
              <a:off x="559500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40"/>
            <p:cNvSpPr/>
            <p:nvPr/>
          </p:nvSpPr>
          <p:spPr>
            <a:xfrm>
              <a:off x="54370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40"/>
            <p:cNvSpPr/>
            <p:nvPr/>
          </p:nvSpPr>
          <p:spPr>
            <a:xfrm>
              <a:off x="575153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40"/>
            <p:cNvSpPr/>
            <p:nvPr/>
          </p:nvSpPr>
          <p:spPr>
            <a:xfrm>
              <a:off x="54370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40"/>
            <p:cNvSpPr/>
            <p:nvPr/>
          </p:nvSpPr>
          <p:spPr>
            <a:xfrm>
              <a:off x="575153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40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40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40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40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40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40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40"/>
            <p:cNvSpPr/>
            <p:nvPr/>
          </p:nvSpPr>
          <p:spPr>
            <a:xfrm>
              <a:off x="559500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40"/>
            <p:cNvSpPr/>
            <p:nvPr/>
          </p:nvSpPr>
          <p:spPr>
            <a:xfrm>
              <a:off x="54370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40"/>
            <p:cNvSpPr/>
            <p:nvPr/>
          </p:nvSpPr>
          <p:spPr>
            <a:xfrm>
              <a:off x="575153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40"/>
            <p:cNvSpPr/>
            <p:nvPr/>
          </p:nvSpPr>
          <p:spPr>
            <a:xfrm>
              <a:off x="54370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40"/>
            <p:cNvSpPr/>
            <p:nvPr/>
          </p:nvSpPr>
          <p:spPr>
            <a:xfrm>
              <a:off x="575153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40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40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40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40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40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40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40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40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40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40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40"/>
            <p:cNvSpPr/>
            <p:nvPr/>
          </p:nvSpPr>
          <p:spPr>
            <a:xfrm>
              <a:off x="496742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40"/>
            <p:cNvSpPr/>
            <p:nvPr/>
          </p:nvSpPr>
          <p:spPr>
            <a:xfrm>
              <a:off x="481090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40"/>
            <p:cNvSpPr/>
            <p:nvPr/>
          </p:nvSpPr>
          <p:spPr>
            <a:xfrm>
              <a:off x="51239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40"/>
            <p:cNvSpPr/>
            <p:nvPr/>
          </p:nvSpPr>
          <p:spPr>
            <a:xfrm>
              <a:off x="481090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40"/>
            <p:cNvSpPr/>
            <p:nvPr/>
          </p:nvSpPr>
          <p:spPr>
            <a:xfrm>
              <a:off x="51239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40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40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40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40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40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40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40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40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40"/>
            <p:cNvSpPr/>
            <p:nvPr/>
          </p:nvSpPr>
          <p:spPr>
            <a:xfrm>
              <a:off x="496742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40"/>
            <p:cNvSpPr/>
            <p:nvPr/>
          </p:nvSpPr>
          <p:spPr>
            <a:xfrm>
              <a:off x="481090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40"/>
            <p:cNvSpPr/>
            <p:nvPr/>
          </p:nvSpPr>
          <p:spPr>
            <a:xfrm>
              <a:off x="51239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40"/>
            <p:cNvSpPr/>
            <p:nvPr/>
          </p:nvSpPr>
          <p:spPr>
            <a:xfrm>
              <a:off x="481090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40"/>
            <p:cNvSpPr/>
            <p:nvPr/>
          </p:nvSpPr>
          <p:spPr>
            <a:xfrm>
              <a:off x="51239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40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40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40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40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40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40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40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40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40"/>
            <p:cNvSpPr/>
            <p:nvPr/>
          </p:nvSpPr>
          <p:spPr>
            <a:xfrm>
              <a:off x="496742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40"/>
            <p:cNvSpPr/>
            <p:nvPr/>
          </p:nvSpPr>
          <p:spPr>
            <a:xfrm>
              <a:off x="481090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40"/>
            <p:cNvSpPr/>
            <p:nvPr/>
          </p:nvSpPr>
          <p:spPr>
            <a:xfrm>
              <a:off x="51239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40"/>
            <p:cNvSpPr/>
            <p:nvPr/>
          </p:nvSpPr>
          <p:spPr>
            <a:xfrm>
              <a:off x="481090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40"/>
            <p:cNvSpPr/>
            <p:nvPr/>
          </p:nvSpPr>
          <p:spPr>
            <a:xfrm>
              <a:off x="51239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40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40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40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40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40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40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40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40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40"/>
            <p:cNvSpPr/>
            <p:nvPr/>
          </p:nvSpPr>
          <p:spPr>
            <a:xfrm>
              <a:off x="496742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40"/>
            <p:cNvSpPr/>
            <p:nvPr/>
          </p:nvSpPr>
          <p:spPr>
            <a:xfrm>
              <a:off x="481090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40"/>
            <p:cNvSpPr/>
            <p:nvPr/>
          </p:nvSpPr>
          <p:spPr>
            <a:xfrm>
              <a:off x="51239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40"/>
            <p:cNvSpPr/>
            <p:nvPr/>
          </p:nvSpPr>
          <p:spPr>
            <a:xfrm>
              <a:off x="481090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40"/>
            <p:cNvSpPr/>
            <p:nvPr/>
          </p:nvSpPr>
          <p:spPr>
            <a:xfrm>
              <a:off x="51239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40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40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40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40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40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40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40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40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40"/>
            <p:cNvSpPr/>
            <p:nvPr/>
          </p:nvSpPr>
          <p:spPr>
            <a:xfrm>
              <a:off x="496742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40"/>
            <p:cNvSpPr/>
            <p:nvPr/>
          </p:nvSpPr>
          <p:spPr>
            <a:xfrm>
              <a:off x="481090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40"/>
            <p:cNvSpPr/>
            <p:nvPr/>
          </p:nvSpPr>
          <p:spPr>
            <a:xfrm>
              <a:off x="51239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40"/>
            <p:cNvSpPr/>
            <p:nvPr/>
          </p:nvSpPr>
          <p:spPr>
            <a:xfrm>
              <a:off x="481090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40"/>
            <p:cNvSpPr/>
            <p:nvPr/>
          </p:nvSpPr>
          <p:spPr>
            <a:xfrm>
              <a:off x="51239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40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40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40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40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40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40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40"/>
            <p:cNvSpPr/>
            <p:nvPr/>
          </p:nvSpPr>
          <p:spPr>
            <a:xfrm>
              <a:off x="496742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40"/>
            <p:cNvSpPr/>
            <p:nvPr/>
          </p:nvSpPr>
          <p:spPr>
            <a:xfrm>
              <a:off x="481090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40"/>
            <p:cNvSpPr/>
            <p:nvPr/>
          </p:nvSpPr>
          <p:spPr>
            <a:xfrm>
              <a:off x="51239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40"/>
            <p:cNvSpPr/>
            <p:nvPr/>
          </p:nvSpPr>
          <p:spPr>
            <a:xfrm>
              <a:off x="481090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40"/>
            <p:cNvSpPr/>
            <p:nvPr/>
          </p:nvSpPr>
          <p:spPr>
            <a:xfrm>
              <a:off x="51239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40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40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40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40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40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40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40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40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40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40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40"/>
            <p:cNvSpPr/>
            <p:nvPr/>
          </p:nvSpPr>
          <p:spPr>
            <a:xfrm>
              <a:off x="433984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40"/>
            <p:cNvSpPr/>
            <p:nvPr/>
          </p:nvSpPr>
          <p:spPr>
            <a:xfrm>
              <a:off x="41833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40"/>
            <p:cNvSpPr/>
            <p:nvPr/>
          </p:nvSpPr>
          <p:spPr>
            <a:xfrm>
              <a:off x="4496373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40"/>
            <p:cNvSpPr/>
            <p:nvPr/>
          </p:nvSpPr>
          <p:spPr>
            <a:xfrm>
              <a:off x="41833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40"/>
            <p:cNvSpPr/>
            <p:nvPr/>
          </p:nvSpPr>
          <p:spPr>
            <a:xfrm>
              <a:off x="4496373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40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40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40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40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40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40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40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40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40"/>
            <p:cNvSpPr/>
            <p:nvPr/>
          </p:nvSpPr>
          <p:spPr>
            <a:xfrm>
              <a:off x="433984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40"/>
            <p:cNvSpPr/>
            <p:nvPr/>
          </p:nvSpPr>
          <p:spPr>
            <a:xfrm>
              <a:off x="41833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40"/>
            <p:cNvSpPr/>
            <p:nvPr/>
          </p:nvSpPr>
          <p:spPr>
            <a:xfrm>
              <a:off x="4496373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40"/>
            <p:cNvSpPr/>
            <p:nvPr/>
          </p:nvSpPr>
          <p:spPr>
            <a:xfrm>
              <a:off x="41833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40"/>
            <p:cNvSpPr/>
            <p:nvPr/>
          </p:nvSpPr>
          <p:spPr>
            <a:xfrm>
              <a:off x="4496373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40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40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40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40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40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40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40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40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40"/>
            <p:cNvSpPr/>
            <p:nvPr/>
          </p:nvSpPr>
          <p:spPr>
            <a:xfrm>
              <a:off x="433984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40"/>
            <p:cNvSpPr/>
            <p:nvPr/>
          </p:nvSpPr>
          <p:spPr>
            <a:xfrm>
              <a:off x="41833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40"/>
            <p:cNvSpPr/>
            <p:nvPr/>
          </p:nvSpPr>
          <p:spPr>
            <a:xfrm>
              <a:off x="4496373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40"/>
            <p:cNvSpPr/>
            <p:nvPr/>
          </p:nvSpPr>
          <p:spPr>
            <a:xfrm>
              <a:off x="41833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40"/>
            <p:cNvSpPr/>
            <p:nvPr/>
          </p:nvSpPr>
          <p:spPr>
            <a:xfrm>
              <a:off x="4496373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40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40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40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40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40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40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40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40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40"/>
            <p:cNvSpPr/>
            <p:nvPr/>
          </p:nvSpPr>
          <p:spPr>
            <a:xfrm>
              <a:off x="433984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40"/>
            <p:cNvSpPr/>
            <p:nvPr/>
          </p:nvSpPr>
          <p:spPr>
            <a:xfrm>
              <a:off x="41833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40"/>
            <p:cNvSpPr/>
            <p:nvPr/>
          </p:nvSpPr>
          <p:spPr>
            <a:xfrm>
              <a:off x="4496373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40"/>
            <p:cNvSpPr/>
            <p:nvPr/>
          </p:nvSpPr>
          <p:spPr>
            <a:xfrm>
              <a:off x="41833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40"/>
            <p:cNvSpPr/>
            <p:nvPr/>
          </p:nvSpPr>
          <p:spPr>
            <a:xfrm>
              <a:off x="4496373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40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40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40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40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40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40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40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40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40"/>
            <p:cNvSpPr/>
            <p:nvPr/>
          </p:nvSpPr>
          <p:spPr>
            <a:xfrm>
              <a:off x="433984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40"/>
            <p:cNvSpPr/>
            <p:nvPr/>
          </p:nvSpPr>
          <p:spPr>
            <a:xfrm>
              <a:off x="41833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40"/>
            <p:cNvSpPr/>
            <p:nvPr/>
          </p:nvSpPr>
          <p:spPr>
            <a:xfrm>
              <a:off x="4496373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40"/>
            <p:cNvSpPr/>
            <p:nvPr/>
          </p:nvSpPr>
          <p:spPr>
            <a:xfrm>
              <a:off x="41833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40"/>
            <p:cNvSpPr/>
            <p:nvPr/>
          </p:nvSpPr>
          <p:spPr>
            <a:xfrm>
              <a:off x="4496373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40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40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40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40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40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40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40"/>
            <p:cNvSpPr/>
            <p:nvPr/>
          </p:nvSpPr>
          <p:spPr>
            <a:xfrm>
              <a:off x="433984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40"/>
            <p:cNvSpPr/>
            <p:nvPr/>
          </p:nvSpPr>
          <p:spPr>
            <a:xfrm>
              <a:off x="41833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40"/>
            <p:cNvSpPr/>
            <p:nvPr/>
          </p:nvSpPr>
          <p:spPr>
            <a:xfrm>
              <a:off x="4496373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40"/>
            <p:cNvSpPr/>
            <p:nvPr/>
          </p:nvSpPr>
          <p:spPr>
            <a:xfrm>
              <a:off x="41833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40"/>
            <p:cNvSpPr/>
            <p:nvPr/>
          </p:nvSpPr>
          <p:spPr>
            <a:xfrm>
              <a:off x="4496373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40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40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40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40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40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40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40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40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40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40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40"/>
            <p:cNvSpPr/>
            <p:nvPr/>
          </p:nvSpPr>
          <p:spPr>
            <a:xfrm>
              <a:off x="371091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40"/>
            <p:cNvSpPr/>
            <p:nvPr/>
          </p:nvSpPr>
          <p:spPr>
            <a:xfrm>
              <a:off x="355438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40"/>
            <p:cNvSpPr/>
            <p:nvPr/>
          </p:nvSpPr>
          <p:spPr>
            <a:xfrm>
              <a:off x="386891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40"/>
            <p:cNvSpPr/>
            <p:nvPr/>
          </p:nvSpPr>
          <p:spPr>
            <a:xfrm>
              <a:off x="355438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40"/>
            <p:cNvSpPr/>
            <p:nvPr/>
          </p:nvSpPr>
          <p:spPr>
            <a:xfrm>
              <a:off x="386891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40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40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40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40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40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40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40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40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40"/>
            <p:cNvSpPr/>
            <p:nvPr/>
          </p:nvSpPr>
          <p:spPr>
            <a:xfrm>
              <a:off x="371091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40"/>
            <p:cNvSpPr/>
            <p:nvPr/>
          </p:nvSpPr>
          <p:spPr>
            <a:xfrm>
              <a:off x="355438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40"/>
            <p:cNvSpPr/>
            <p:nvPr/>
          </p:nvSpPr>
          <p:spPr>
            <a:xfrm>
              <a:off x="386891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40"/>
            <p:cNvSpPr/>
            <p:nvPr/>
          </p:nvSpPr>
          <p:spPr>
            <a:xfrm>
              <a:off x="355438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40"/>
            <p:cNvSpPr/>
            <p:nvPr/>
          </p:nvSpPr>
          <p:spPr>
            <a:xfrm>
              <a:off x="386891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40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40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40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40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40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40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40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40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40"/>
            <p:cNvSpPr/>
            <p:nvPr/>
          </p:nvSpPr>
          <p:spPr>
            <a:xfrm>
              <a:off x="371091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40"/>
            <p:cNvSpPr/>
            <p:nvPr/>
          </p:nvSpPr>
          <p:spPr>
            <a:xfrm>
              <a:off x="355438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40"/>
            <p:cNvSpPr/>
            <p:nvPr/>
          </p:nvSpPr>
          <p:spPr>
            <a:xfrm>
              <a:off x="386891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40"/>
            <p:cNvSpPr/>
            <p:nvPr/>
          </p:nvSpPr>
          <p:spPr>
            <a:xfrm>
              <a:off x="355438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40"/>
            <p:cNvSpPr/>
            <p:nvPr/>
          </p:nvSpPr>
          <p:spPr>
            <a:xfrm>
              <a:off x="386891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40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40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40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40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40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40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40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40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40"/>
            <p:cNvSpPr/>
            <p:nvPr/>
          </p:nvSpPr>
          <p:spPr>
            <a:xfrm>
              <a:off x="371091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40"/>
            <p:cNvSpPr/>
            <p:nvPr/>
          </p:nvSpPr>
          <p:spPr>
            <a:xfrm>
              <a:off x="355438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40"/>
            <p:cNvSpPr/>
            <p:nvPr/>
          </p:nvSpPr>
          <p:spPr>
            <a:xfrm>
              <a:off x="386891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40"/>
            <p:cNvSpPr/>
            <p:nvPr/>
          </p:nvSpPr>
          <p:spPr>
            <a:xfrm>
              <a:off x="355438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40"/>
            <p:cNvSpPr/>
            <p:nvPr/>
          </p:nvSpPr>
          <p:spPr>
            <a:xfrm>
              <a:off x="386891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40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40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40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40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40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40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40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40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40"/>
            <p:cNvSpPr/>
            <p:nvPr/>
          </p:nvSpPr>
          <p:spPr>
            <a:xfrm>
              <a:off x="371091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40"/>
            <p:cNvSpPr/>
            <p:nvPr/>
          </p:nvSpPr>
          <p:spPr>
            <a:xfrm>
              <a:off x="355438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40"/>
            <p:cNvSpPr/>
            <p:nvPr/>
          </p:nvSpPr>
          <p:spPr>
            <a:xfrm>
              <a:off x="386891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40"/>
            <p:cNvSpPr/>
            <p:nvPr/>
          </p:nvSpPr>
          <p:spPr>
            <a:xfrm>
              <a:off x="355438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40"/>
            <p:cNvSpPr/>
            <p:nvPr/>
          </p:nvSpPr>
          <p:spPr>
            <a:xfrm>
              <a:off x="386891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40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40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40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40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40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40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40"/>
            <p:cNvSpPr/>
            <p:nvPr/>
          </p:nvSpPr>
          <p:spPr>
            <a:xfrm>
              <a:off x="371091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40"/>
            <p:cNvSpPr/>
            <p:nvPr/>
          </p:nvSpPr>
          <p:spPr>
            <a:xfrm>
              <a:off x="355438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40"/>
            <p:cNvSpPr/>
            <p:nvPr/>
          </p:nvSpPr>
          <p:spPr>
            <a:xfrm>
              <a:off x="386891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40"/>
            <p:cNvSpPr/>
            <p:nvPr/>
          </p:nvSpPr>
          <p:spPr>
            <a:xfrm>
              <a:off x="355438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40"/>
            <p:cNvSpPr/>
            <p:nvPr/>
          </p:nvSpPr>
          <p:spPr>
            <a:xfrm>
              <a:off x="386891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40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40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40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40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40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40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40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40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40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40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40"/>
            <p:cNvSpPr/>
            <p:nvPr/>
          </p:nvSpPr>
          <p:spPr>
            <a:xfrm>
              <a:off x="30833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40"/>
            <p:cNvSpPr/>
            <p:nvPr/>
          </p:nvSpPr>
          <p:spPr>
            <a:xfrm>
              <a:off x="29268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40"/>
            <p:cNvSpPr/>
            <p:nvPr/>
          </p:nvSpPr>
          <p:spPr>
            <a:xfrm>
              <a:off x="324133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40"/>
            <p:cNvSpPr/>
            <p:nvPr/>
          </p:nvSpPr>
          <p:spPr>
            <a:xfrm>
              <a:off x="29268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40"/>
            <p:cNvSpPr/>
            <p:nvPr/>
          </p:nvSpPr>
          <p:spPr>
            <a:xfrm>
              <a:off x="324133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40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40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40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40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40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40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40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40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40"/>
            <p:cNvSpPr/>
            <p:nvPr/>
          </p:nvSpPr>
          <p:spPr>
            <a:xfrm>
              <a:off x="30833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40"/>
            <p:cNvSpPr/>
            <p:nvPr/>
          </p:nvSpPr>
          <p:spPr>
            <a:xfrm>
              <a:off x="29268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40"/>
            <p:cNvSpPr/>
            <p:nvPr/>
          </p:nvSpPr>
          <p:spPr>
            <a:xfrm>
              <a:off x="324133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40"/>
            <p:cNvSpPr/>
            <p:nvPr/>
          </p:nvSpPr>
          <p:spPr>
            <a:xfrm>
              <a:off x="29268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40"/>
            <p:cNvSpPr/>
            <p:nvPr/>
          </p:nvSpPr>
          <p:spPr>
            <a:xfrm>
              <a:off x="324133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40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40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40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40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40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40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40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40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40"/>
            <p:cNvSpPr/>
            <p:nvPr/>
          </p:nvSpPr>
          <p:spPr>
            <a:xfrm>
              <a:off x="30833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40"/>
            <p:cNvSpPr/>
            <p:nvPr/>
          </p:nvSpPr>
          <p:spPr>
            <a:xfrm>
              <a:off x="29268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40"/>
            <p:cNvSpPr/>
            <p:nvPr/>
          </p:nvSpPr>
          <p:spPr>
            <a:xfrm>
              <a:off x="324133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40"/>
            <p:cNvSpPr/>
            <p:nvPr/>
          </p:nvSpPr>
          <p:spPr>
            <a:xfrm>
              <a:off x="29268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40"/>
            <p:cNvSpPr/>
            <p:nvPr/>
          </p:nvSpPr>
          <p:spPr>
            <a:xfrm>
              <a:off x="324133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40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40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40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40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40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40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40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40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40"/>
            <p:cNvSpPr/>
            <p:nvPr/>
          </p:nvSpPr>
          <p:spPr>
            <a:xfrm>
              <a:off x="30833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40"/>
            <p:cNvSpPr/>
            <p:nvPr/>
          </p:nvSpPr>
          <p:spPr>
            <a:xfrm>
              <a:off x="29268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40"/>
            <p:cNvSpPr/>
            <p:nvPr/>
          </p:nvSpPr>
          <p:spPr>
            <a:xfrm>
              <a:off x="324133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40"/>
            <p:cNvSpPr/>
            <p:nvPr/>
          </p:nvSpPr>
          <p:spPr>
            <a:xfrm>
              <a:off x="29268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40"/>
            <p:cNvSpPr/>
            <p:nvPr/>
          </p:nvSpPr>
          <p:spPr>
            <a:xfrm>
              <a:off x="324133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40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40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40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40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40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40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40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40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40"/>
            <p:cNvSpPr/>
            <p:nvPr/>
          </p:nvSpPr>
          <p:spPr>
            <a:xfrm>
              <a:off x="30833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40"/>
            <p:cNvSpPr/>
            <p:nvPr/>
          </p:nvSpPr>
          <p:spPr>
            <a:xfrm>
              <a:off x="29268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40"/>
            <p:cNvSpPr/>
            <p:nvPr/>
          </p:nvSpPr>
          <p:spPr>
            <a:xfrm>
              <a:off x="324133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40"/>
            <p:cNvSpPr/>
            <p:nvPr/>
          </p:nvSpPr>
          <p:spPr>
            <a:xfrm>
              <a:off x="29268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40"/>
            <p:cNvSpPr/>
            <p:nvPr/>
          </p:nvSpPr>
          <p:spPr>
            <a:xfrm>
              <a:off x="324133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40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40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40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40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40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40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40"/>
            <p:cNvSpPr/>
            <p:nvPr/>
          </p:nvSpPr>
          <p:spPr>
            <a:xfrm>
              <a:off x="30833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40"/>
            <p:cNvSpPr/>
            <p:nvPr/>
          </p:nvSpPr>
          <p:spPr>
            <a:xfrm>
              <a:off x="29268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40"/>
            <p:cNvSpPr/>
            <p:nvPr/>
          </p:nvSpPr>
          <p:spPr>
            <a:xfrm>
              <a:off x="324133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40"/>
            <p:cNvSpPr/>
            <p:nvPr/>
          </p:nvSpPr>
          <p:spPr>
            <a:xfrm>
              <a:off x="29268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40"/>
            <p:cNvSpPr/>
            <p:nvPr/>
          </p:nvSpPr>
          <p:spPr>
            <a:xfrm>
              <a:off x="324133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40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40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40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40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40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40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40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40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40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40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40"/>
            <p:cNvSpPr/>
            <p:nvPr/>
          </p:nvSpPr>
          <p:spPr>
            <a:xfrm>
              <a:off x="245722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40"/>
            <p:cNvSpPr/>
            <p:nvPr/>
          </p:nvSpPr>
          <p:spPr>
            <a:xfrm>
              <a:off x="229922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40"/>
            <p:cNvSpPr/>
            <p:nvPr/>
          </p:nvSpPr>
          <p:spPr>
            <a:xfrm>
              <a:off x="26137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40"/>
            <p:cNvSpPr/>
            <p:nvPr/>
          </p:nvSpPr>
          <p:spPr>
            <a:xfrm>
              <a:off x="229922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40"/>
            <p:cNvSpPr/>
            <p:nvPr/>
          </p:nvSpPr>
          <p:spPr>
            <a:xfrm>
              <a:off x="26137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40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40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40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40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40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40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40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40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40"/>
            <p:cNvSpPr/>
            <p:nvPr/>
          </p:nvSpPr>
          <p:spPr>
            <a:xfrm>
              <a:off x="245722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40"/>
            <p:cNvSpPr/>
            <p:nvPr/>
          </p:nvSpPr>
          <p:spPr>
            <a:xfrm>
              <a:off x="229922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40"/>
            <p:cNvSpPr/>
            <p:nvPr/>
          </p:nvSpPr>
          <p:spPr>
            <a:xfrm>
              <a:off x="26137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40"/>
            <p:cNvSpPr/>
            <p:nvPr/>
          </p:nvSpPr>
          <p:spPr>
            <a:xfrm>
              <a:off x="229922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40"/>
            <p:cNvSpPr/>
            <p:nvPr/>
          </p:nvSpPr>
          <p:spPr>
            <a:xfrm>
              <a:off x="26137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40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40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40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40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40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40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40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40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40"/>
            <p:cNvSpPr/>
            <p:nvPr/>
          </p:nvSpPr>
          <p:spPr>
            <a:xfrm>
              <a:off x="245722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40"/>
            <p:cNvSpPr/>
            <p:nvPr/>
          </p:nvSpPr>
          <p:spPr>
            <a:xfrm>
              <a:off x="229922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40"/>
            <p:cNvSpPr/>
            <p:nvPr/>
          </p:nvSpPr>
          <p:spPr>
            <a:xfrm>
              <a:off x="26137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40"/>
            <p:cNvSpPr/>
            <p:nvPr/>
          </p:nvSpPr>
          <p:spPr>
            <a:xfrm>
              <a:off x="229922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40"/>
            <p:cNvSpPr/>
            <p:nvPr/>
          </p:nvSpPr>
          <p:spPr>
            <a:xfrm>
              <a:off x="26137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40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40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40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40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40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40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40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40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40"/>
            <p:cNvSpPr/>
            <p:nvPr/>
          </p:nvSpPr>
          <p:spPr>
            <a:xfrm>
              <a:off x="245722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40"/>
            <p:cNvSpPr/>
            <p:nvPr/>
          </p:nvSpPr>
          <p:spPr>
            <a:xfrm>
              <a:off x="229922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40"/>
            <p:cNvSpPr/>
            <p:nvPr/>
          </p:nvSpPr>
          <p:spPr>
            <a:xfrm>
              <a:off x="26137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40"/>
            <p:cNvSpPr/>
            <p:nvPr/>
          </p:nvSpPr>
          <p:spPr>
            <a:xfrm>
              <a:off x="229922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40"/>
            <p:cNvSpPr/>
            <p:nvPr/>
          </p:nvSpPr>
          <p:spPr>
            <a:xfrm>
              <a:off x="26137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40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40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40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40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40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40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40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40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40"/>
            <p:cNvSpPr/>
            <p:nvPr/>
          </p:nvSpPr>
          <p:spPr>
            <a:xfrm>
              <a:off x="245722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40"/>
            <p:cNvSpPr/>
            <p:nvPr/>
          </p:nvSpPr>
          <p:spPr>
            <a:xfrm>
              <a:off x="229922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40"/>
            <p:cNvSpPr/>
            <p:nvPr/>
          </p:nvSpPr>
          <p:spPr>
            <a:xfrm>
              <a:off x="26137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40"/>
            <p:cNvSpPr/>
            <p:nvPr/>
          </p:nvSpPr>
          <p:spPr>
            <a:xfrm>
              <a:off x="229922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40"/>
            <p:cNvSpPr/>
            <p:nvPr/>
          </p:nvSpPr>
          <p:spPr>
            <a:xfrm>
              <a:off x="26137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40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40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40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40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40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40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40"/>
            <p:cNvSpPr/>
            <p:nvPr/>
          </p:nvSpPr>
          <p:spPr>
            <a:xfrm>
              <a:off x="245722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40"/>
            <p:cNvSpPr/>
            <p:nvPr/>
          </p:nvSpPr>
          <p:spPr>
            <a:xfrm>
              <a:off x="229922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40"/>
            <p:cNvSpPr/>
            <p:nvPr/>
          </p:nvSpPr>
          <p:spPr>
            <a:xfrm>
              <a:off x="26137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40"/>
            <p:cNvSpPr/>
            <p:nvPr/>
          </p:nvSpPr>
          <p:spPr>
            <a:xfrm>
              <a:off x="229922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40"/>
            <p:cNvSpPr/>
            <p:nvPr/>
          </p:nvSpPr>
          <p:spPr>
            <a:xfrm>
              <a:off x="26137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40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40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40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40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40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40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40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40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40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40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40"/>
            <p:cNvSpPr/>
            <p:nvPr/>
          </p:nvSpPr>
          <p:spPr>
            <a:xfrm>
              <a:off x="182964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40"/>
            <p:cNvSpPr/>
            <p:nvPr/>
          </p:nvSpPr>
          <p:spPr>
            <a:xfrm>
              <a:off x="16731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40"/>
            <p:cNvSpPr/>
            <p:nvPr/>
          </p:nvSpPr>
          <p:spPr>
            <a:xfrm>
              <a:off x="198469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40"/>
            <p:cNvSpPr/>
            <p:nvPr/>
          </p:nvSpPr>
          <p:spPr>
            <a:xfrm>
              <a:off x="16731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40"/>
            <p:cNvSpPr/>
            <p:nvPr/>
          </p:nvSpPr>
          <p:spPr>
            <a:xfrm>
              <a:off x="198469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40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40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40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40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40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40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40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40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40"/>
            <p:cNvSpPr/>
            <p:nvPr/>
          </p:nvSpPr>
          <p:spPr>
            <a:xfrm>
              <a:off x="182964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40"/>
            <p:cNvSpPr/>
            <p:nvPr/>
          </p:nvSpPr>
          <p:spPr>
            <a:xfrm>
              <a:off x="16731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40"/>
            <p:cNvSpPr/>
            <p:nvPr/>
          </p:nvSpPr>
          <p:spPr>
            <a:xfrm>
              <a:off x="198469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40"/>
            <p:cNvSpPr/>
            <p:nvPr/>
          </p:nvSpPr>
          <p:spPr>
            <a:xfrm>
              <a:off x="16731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40"/>
            <p:cNvSpPr/>
            <p:nvPr/>
          </p:nvSpPr>
          <p:spPr>
            <a:xfrm>
              <a:off x="198469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40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40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40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40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40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40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40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40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40"/>
            <p:cNvSpPr/>
            <p:nvPr/>
          </p:nvSpPr>
          <p:spPr>
            <a:xfrm>
              <a:off x="182964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40"/>
            <p:cNvSpPr/>
            <p:nvPr/>
          </p:nvSpPr>
          <p:spPr>
            <a:xfrm>
              <a:off x="16731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40"/>
            <p:cNvSpPr/>
            <p:nvPr/>
          </p:nvSpPr>
          <p:spPr>
            <a:xfrm>
              <a:off x="198469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40"/>
            <p:cNvSpPr/>
            <p:nvPr/>
          </p:nvSpPr>
          <p:spPr>
            <a:xfrm>
              <a:off x="16731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40"/>
            <p:cNvSpPr/>
            <p:nvPr/>
          </p:nvSpPr>
          <p:spPr>
            <a:xfrm>
              <a:off x="198469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40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40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40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40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40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40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40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40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40"/>
            <p:cNvSpPr/>
            <p:nvPr/>
          </p:nvSpPr>
          <p:spPr>
            <a:xfrm>
              <a:off x="182964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40"/>
            <p:cNvSpPr/>
            <p:nvPr/>
          </p:nvSpPr>
          <p:spPr>
            <a:xfrm>
              <a:off x="16731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40"/>
            <p:cNvSpPr/>
            <p:nvPr/>
          </p:nvSpPr>
          <p:spPr>
            <a:xfrm>
              <a:off x="198469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40"/>
            <p:cNvSpPr/>
            <p:nvPr/>
          </p:nvSpPr>
          <p:spPr>
            <a:xfrm>
              <a:off x="16731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40"/>
            <p:cNvSpPr/>
            <p:nvPr/>
          </p:nvSpPr>
          <p:spPr>
            <a:xfrm>
              <a:off x="198469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40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40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40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40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40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40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40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40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40"/>
            <p:cNvSpPr/>
            <p:nvPr/>
          </p:nvSpPr>
          <p:spPr>
            <a:xfrm>
              <a:off x="182964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40"/>
            <p:cNvSpPr/>
            <p:nvPr/>
          </p:nvSpPr>
          <p:spPr>
            <a:xfrm>
              <a:off x="16731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40"/>
            <p:cNvSpPr/>
            <p:nvPr/>
          </p:nvSpPr>
          <p:spPr>
            <a:xfrm>
              <a:off x="198469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40"/>
            <p:cNvSpPr/>
            <p:nvPr/>
          </p:nvSpPr>
          <p:spPr>
            <a:xfrm>
              <a:off x="16731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40"/>
            <p:cNvSpPr/>
            <p:nvPr/>
          </p:nvSpPr>
          <p:spPr>
            <a:xfrm>
              <a:off x="198469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40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40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40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40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40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40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40"/>
            <p:cNvSpPr/>
            <p:nvPr/>
          </p:nvSpPr>
          <p:spPr>
            <a:xfrm>
              <a:off x="182964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40"/>
            <p:cNvSpPr/>
            <p:nvPr/>
          </p:nvSpPr>
          <p:spPr>
            <a:xfrm>
              <a:off x="16731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40"/>
            <p:cNvSpPr/>
            <p:nvPr/>
          </p:nvSpPr>
          <p:spPr>
            <a:xfrm>
              <a:off x="198469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40"/>
            <p:cNvSpPr/>
            <p:nvPr/>
          </p:nvSpPr>
          <p:spPr>
            <a:xfrm>
              <a:off x="16731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40"/>
            <p:cNvSpPr/>
            <p:nvPr/>
          </p:nvSpPr>
          <p:spPr>
            <a:xfrm>
              <a:off x="198469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40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40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40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40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40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40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40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40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40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40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40"/>
            <p:cNvSpPr/>
            <p:nvPr/>
          </p:nvSpPr>
          <p:spPr>
            <a:xfrm>
              <a:off x="1200715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40"/>
            <p:cNvSpPr/>
            <p:nvPr/>
          </p:nvSpPr>
          <p:spPr>
            <a:xfrm>
              <a:off x="1045663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40"/>
            <p:cNvSpPr/>
            <p:nvPr/>
          </p:nvSpPr>
          <p:spPr>
            <a:xfrm>
              <a:off x="1357241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40"/>
            <p:cNvSpPr/>
            <p:nvPr/>
          </p:nvSpPr>
          <p:spPr>
            <a:xfrm>
              <a:off x="1045663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40"/>
            <p:cNvSpPr/>
            <p:nvPr/>
          </p:nvSpPr>
          <p:spPr>
            <a:xfrm>
              <a:off x="1357241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40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40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40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40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40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40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40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40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40"/>
            <p:cNvSpPr/>
            <p:nvPr/>
          </p:nvSpPr>
          <p:spPr>
            <a:xfrm>
              <a:off x="1200715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40"/>
            <p:cNvSpPr/>
            <p:nvPr/>
          </p:nvSpPr>
          <p:spPr>
            <a:xfrm>
              <a:off x="1045663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40"/>
            <p:cNvSpPr/>
            <p:nvPr/>
          </p:nvSpPr>
          <p:spPr>
            <a:xfrm>
              <a:off x="1357241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40"/>
            <p:cNvSpPr/>
            <p:nvPr/>
          </p:nvSpPr>
          <p:spPr>
            <a:xfrm>
              <a:off x="1045663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40"/>
            <p:cNvSpPr/>
            <p:nvPr/>
          </p:nvSpPr>
          <p:spPr>
            <a:xfrm>
              <a:off x="1357241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40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40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40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40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40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40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40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40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40"/>
            <p:cNvSpPr/>
            <p:nvPr/>
          </p:nvSpPr>
          <p:spPr>
            <a:xfrm>
              <a:off x="1200715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40"/>
            <p:cNvSpPr/>
            <p:nvPr/>
          </p:nvSpPr>
          <p:spPr>
            <a:xfrm>
              <a:off x="1045663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40"/>
            <p:cNvSpPr/>
            <p:nvPr/>
          </p:nvSpPr>
          <p:spPr>
            <a:xfrm>
              <a:off x="1357241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40"/>
            <p:cNvSpPr/>
            <p:nvPr/>
          </p:nvSpPr>
          <p:spPr>
            <a:xfrm>
              <a:off x="1045663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40"/>
            <p:cNvSpPr/>
            <p:nvPr/>
          </p:nvSpPr>
          <p:spPr>
            <a:xfrm>
              <a:off x="1357241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40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40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40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40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40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40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40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40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40"/>
            <p:cNvSpPr/>
            <p:nvPr/>
          </p:nvSpPr>
          <p:spPr>
            <a:xfrm>
              <a:off x="1200715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40"/>
            <p:cNvSpPr/>
            <p:nvPr/>
          </p:nvSpPr>
          <p:spPr>
            <a:xfrm>
              <a:off x="1045663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40"/>
            <p:cNvSpPr/>
            <p:nvPr/>
          </p:nvSpPr>
          <p:spPr>
            <a:xfrm>
              <a:off x="1357241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40"/>
            <p:cNvSpPr/>
            <p:nvPr/>
          </p:nvSpPr>
          <p:spPr>
            <a:xfrm>
              <a:off x="1045663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40"/>
            <p:cNvSpPr/>
            <p:nvPr/>
          </p:nvSpPr>
          <p:spPr>
            <a:xfrm>
              <a:off x="1357241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40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40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40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40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40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40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40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40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40"/>
            <p:cNvSpPr/>
            <p:nvPr/>
          </p:nvSpPr>
          <p:spPr>
            <a:xfrm>
              <a:off x="1200715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40"/>
            <p:cNvSpPr/>
            <p:nvPr/>
          </p:nvSpPr>
          <p:spPr>
            <a:xfrm>
              <a:off x="1045663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40"/>
            <p:cNvSpPr/>
            <p:nvPr/>
          </p:nvSpPr>
          <p:spPr>
            <a:xfrm>
              <a:off x="1357241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40"/>
            <p:cNvSpPr/>
            <p:nvPr/>
          </p:nvSpPr>
          <p:spPr>
            <a:xfrm>
              <a:off x="1045663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40"/>
            <p:cNvSpPr/>
            <p:nvPr/>
          </p:nvSpPr>
          <p:spPr>
            <a:xfrm>
              <a:off x="1357241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40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40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40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40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40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40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40"/>
            <p:cNvSpPr/>
            <p:nvPr/>
          </p:nvSpPr>
          <p:spPr>
            <a:xfrm>
              <a:off x="1200715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40"/>
            <p:cNvSpPr/>
            <p:nvPr/>
          </p:nvSpPr>
          <p:spPr>
            <a:xfrm>
              <a:off x="1045663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40"/>
            <p:cNvSpPr/>
            <p:nvPr/>
          </p:nvSpPr>
          <p:spPr>
            <a:xfrm>
              <a:off x="1357241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40"/>
            <p:cNvSpPr/>
            <p:nvPr/>
          </p:nvSpPr>
          <p:spPr>
            <a:xfrm>
              <a:off x="1045663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40"/>
            <p:cNvSpPr/>
            <p:nvPr/>
          </p:nvSpPr>
          <p:spPr>
            <a:xfrm>
              <a:off x="1357241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40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40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40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40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40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40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40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40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40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40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40"/>
            <p:cNvSpPr/>
            <p:nvPr/>
          </p:nvSpPr>
          <p:spPr>
            <a:xfrm>
              <a:off x="5731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40"/>
            <p:cNvSpPr/>
            <p:nvPr/>
          </p:nvSpPr>
          <p:spPr>
            <a:xfrm>
              <a:off x="41660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40"/>
            <p:cNvSpPr/>
            <p:nvPr/>
          </p:nvSpPr>
          <p:spPr>
            <a:xfrm>
              <a:off x="73113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40"/>
            <p:cNvSpPr/>
            <p:nvPr/>
          </p:nvSpPr>
          <p:spPr>
            <a:xfrm>
              <a:off x="41660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40"/>
            <p:cNvSpPr/>
            <p:nvPr/>
          </p:nvSpPr>
          <p:spPr>
            <a:xfrm>
              <a:off x="73113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40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40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40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40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40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40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40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40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40"/>
            <p:cNvSpPr/>
            <p:nvPr/>
          </p:nvSpPr>
          <p:spPr>
            <a:xfrm>
              <a:off x="5731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40"/>
            <p:cNvSpPr/>
            <p:nvPr/>
          </p:nvSpPr>
          <p:spPr>
            <a:xfrm>
              <a:off x="41660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40"/>
            <p:cNvSpPr/>
            <p:nvPr/>
          </p:nvSpPr>
          <p:spPr>
            <a:xfrm>
              <a:off x="73113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40"/>
            <p:cNvSpPr/>
            <p:nvPr/>
          </p:nvSpPr>
          <p:spPr>
            <a:xfrm>
              <a:off x="41660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40"/>
            <p:cNvSpPr/>
            <p:nvPr/>
          </p:nvSpPr>
          <p:spPr>
            <a:xfrm>
              <a:off x="73113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40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40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40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40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40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40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40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40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40"/>
            <p:cNvSpPr/>
            <p:nvPr/>
          </p:nvSpPr>
          <p:spPr>
            <a:xfrm>
              <a:off x="5731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40"/>
            <p:cNvSpPr/>
            <p:nvPr/>
          </p:nvSpPr>
          <p:spPr>
            <a:xfrm>
              <a:off x="41660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40"/>
            <p:cNvSpPr/>
            <p:nvPr/>
          </p:nvSpPr>
          <p:spPr>
            <a:xfrm>
              <a:off x="73113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40"/>
            <p:cNvSpPr/>
            <p:nvPr/>
          </p:nvSpPr>
          <p:spPr>
            <a:xfrm>
              <a:off x="41660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40"/>
            <p:cNvSpPr/>
            <p:nvPr/>
          </p:nvSpPr>
          <p:spPr>
            <a:xfrm>
              <a:off x="73113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40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40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40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40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40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40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40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40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40"/>
            <p:cNvSpPr/>
            <p:nvPr/>
          </p:nvSpPr>
          <p:spPr>
            <a:xfrm>
              <a:off x="5731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40"/>
            <p:cNvSpPr/>
            <p:nvPr/>
          </p:nvSpPr>
          <p:spPr>
            <a:xfrm>
              <a:off x="41660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40"/>
            <p:cNvSpPr/>
            <p:nvPr/>
          </p:nvSpPr>
          <p:spPr>
            <a:xfrm>
              <a:off x="73113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40"/>
            <p:cNvSpPr/>
            <p:nvPr/>
          </p:nvSpPr>
          <p:spPr>
            <a:xfrm>
              <a:off x="41660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40"/>
            <p:cNvSpPr/>
            <p:nvPr/>
          </p:nvSpPr>
          <p:spPr>
            <a:xfrm>
              <a:off x="73113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40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40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40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40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40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40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40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40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40"/>
            <p:cNvSpPr/>
            <p:nvPr/>
          </p:nvSpPr>
          <p:spPr>
            <a:xfrm>
              <a:off x="5731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40"/>
            <p:cNvSpPr/>
            <p:nvPr/>
          </p:nvSpPr>
          <p:spPr>
            <a:xfrm>
              <a:off x="41660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40"/>
            <p:cNvSpPr/>
            <p:nvPr/>
          </p:nvSpPr>
          <p:spPr>
            <a:xfrm>
              <a:off x="73113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40"/>
            <p:cNvSpPr/>
            <p:nvPr/>
          </p:nvSpPr>
          <p:spPr>
            <a:xfrm>
              <a:off x="41660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40"/>
            <p:cNvSpPr/>
            <p:nvPr/>
          </p:nvSpPr>
          <p:spPr>
            <a:xfrm>
              <a:off x="73113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40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40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40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40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40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40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40"/>
            <p:cNvSpPr/>
            <p:nvPr/>
          </p:nvSpPr>
          <p:spPr>
            <a:xfrm>
              <a:off x="5731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40"/>
            <p:cNvSpPr/>
            <p:nvPr/>
          </p:nvSpPr>
          <p:spPr>
            <a:xfrm>
              <a:off x="41660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40"/>
            <p:cNvSpPr/>
            <p:nvPr/>
          </p:nvSpPr>
          <p:spPr>
            <a:xfrm>
              <a:off x="73113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40"/>
            <p:cNvSpPr/>
            <p:nvPr/>
          </p:nvSpPr>
          <p:spPr>
            <a:xfrm>
              <a:off x="41660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40"/>
            <p:cNvSpPr/>
            <p:nvPr/>
          </p:nvSpPr>
          <p:spPr>
            <a:xfrm>
              <a:off x="73113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40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40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40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40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40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40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40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40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40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40"/>
            <p:cNvSpPr/>
            <p:nvPr/>
          </p:nvSpPr>
          <p:spPr>
            <a:xfrm>
              <a:off x="-5297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40"/>
            <p:cNvSpPr/>
            <p:nvPr/>
          </p:nvSpPr>
          <p:spPr>
            <a:xfrm>
              <a:off x="10355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40"/>
            <p:cNvSpPr/>
            <p:nvPr/>
          </p:nvSpPr>
          <p:spPr>
            <a:xfrm>
              <a:off x="10355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40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40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40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40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40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40"/>
            <p:cNvSpPr/>
            <p:nvPr/>
          </p:nvSpPr>
          <p:spPr>
            <a:xfrm>
              <a:off x="-5297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40"/>
            <p:cNvSpPr/>
            <p:nvPr/>
          </p:nvSpPr>
          <p:spPr>
            <a:xfrm>
              <a:off x="10355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40"/>
            <p:cNvSpPr/>
            <p:nvPr/>
          </p:nvSpPr>
          <p:spPr>
            <a:xfrm>
              <a:off x="10355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40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40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40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40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40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40"/>
            <p:cNvSpPr/>
            <p:nvPr/>
          </p:nvSpPr>
          <p:spPr>
            <a:xfrm>
              <a:off x="-5297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40"/>
            <p:cNvSpPr/>
            <p:nvPr/>
          </p:nvSpPr>
          <p:spPr>
            <a:xfrm>
              <a:off x="10355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40"/>
            <p:cNvSpPr/>
            <p:nvPr/>
          </p:nvSpPr>
          <p:spPr>
            <a:xfrm>
              <a:off x="10355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40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40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40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40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40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40"/>
            <p:cNvSpPr/>
            <p:nvPr/>
          </p:nvSpPr>
          <p:spPr>
            <a:xfrm>
              <a:off x="-5297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40"/>
            <p:cNvSpPr/>
            <p:nvPr/>
          </p:nvSpPr>
          <p:spPr>
            <a:xfrm>
              <a:off x="10355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40"/>
            <p:cNvSpPr/>
            <p:nvPr/>
          </p:nvSpPr>
          <p:spPr>
            <a:xfrm>
              <a:off x="10355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40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40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40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40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40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40"/>
            <p:cNvSpPr/>
            <p:nvPr/>
          </p:nvSpPr>
          <p:spPr>
            <a:xfrm>
              <a:off x="-5297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40"/>
            <p:cNvSpPr/>
            <p:nvPr/>
          </p:nvSpPr>
          <p:spPr>
            <a:xfrm>
              <a:off x="10355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40"/>
            <p:cNvSpPr/>
            <p:nvPr/>
          </p:nvSpPr>
          <p:spPr>
            <a:xfrm>
              <a:off x="10355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40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40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40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40"/>
            <p:cNvSpPr/>
            <p:nvPr/>
          </p:nvSpPr>
          <p:spPr>
            <a:xfrm>
              <a:off x="-5297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40"/>
            <p:cNvSpPr/>
            <p:nvPr/>
          </p:nvSpPr>
          <p:spPr>
            <a:xfrm>
              <a:off x="10355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40"/>
            <p:cNvSpPr/>
            <p:nvPr/>
          </p:nvSpPr>
          <p:spPr>
            <a:xfrm>
              <a:off x="10355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40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40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40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40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40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40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40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40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40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40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40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40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40"/>
            <p:cNvSpPr/>
            <p:nvPr/>
          </p:nvSpPr>
          <p:spPr>
            <a:xfrm>
              <a:off x="559500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40"/>
            <p:cNvSpPr/>
            <p:nvPr/>
          </p:nvSpPr>
          <p:spPr>
            <a:xfrm>
              <a:off x="54370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40"/>
            <p:cNvSpPr/>
            <p:nvPr/>
          </p:nvSpPr>
          <p:spPr>
            <a:xfrm>
              <a:off x="575153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40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40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40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40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40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40"/>
            <p:cNvSpPr/>
            <p:nvPr/>
          </p:nvSpPr>
          <p:spPr>
            <a:xfrm>
              <a:off x="559500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40"/>
            <p:cNvSpPr/>
            <p:nvPr/>
          </p:nvSpPr>
          <p:spPr>
            <a:xfrm>
              <a:off x="54370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40"/>
            <p:cNvSpPr/>
            <p:nvPr/>
          </p:nvSpPr>
          <p:spPr>
            <a:xfrm>
              <a:off x="575153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40"/>
            <p:cNvSpPr/>
            <p:nvPr/>
          </p:nvSpPr>
          <p:spPr>
            <a:xfrm>
              <a:off x="54370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40"/>
            <p:cNvSpPr/>
            <p:nvPr/>
          </p:nvSpPr>
          <p:spPr>
            <a:xfrm>
              <a:off x="575153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40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40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40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40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40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40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40"/>
            <p:cNvSpPr/>
            <p:nvPr/>
          </p:nvSpPr>
          <p:spPr>
            <a:xfrm>
              <a:off x="559500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40"/>
            <p:cNvSpPr/>
            <p:nvPr/>
          </p:nvSpPr>
          <p:spPr>
            <a:xfrm>
              <a:off x="54370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40"/>
            <p:cNvSpPr/>
            <p:nvPr/>
          </p:nvSpPr>
          <p:spPr>
            <a:xfrm>
              <a:off x="575153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40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40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40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40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40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40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40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40"/>
            <p:cNvSpPr/>
            <p:nvPr/>
          </p:nvSpPr>
          <p:spPr>
            <a:xfrm>
              <a:off x="496742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40"/>
            <p:cNvSpPr/>
            <p:nvPr/>
          </p:nvSpPr>
          <p:spPr>
            <a:xfrm>
              <a:off x="481090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40"/>
            <p:cNvSpPr/>
            <p:nvPr/>
          </p:nvSpPr>
          <p:spPr>
            <a:xfrm>
              <a:off x="51239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40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40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40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40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40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40"/>
            <p:cNvSpPr/>
            <p:nvPr/>
          </p:nvSpPr>
          <p:spPr>
            <a:xfrm>
              <a:off x="496742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40"/>
            <p:cNvSpPr/>
            <p:nvPr/>
          </p:nvSpPr>
          <p:spPr>
            <a:xfrm>
              <a:off x="481090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40"/>
            <p:cNvSpPr/>
            <p:nvPr/>
          </p:nvSpPr>
          <p:spPr>
            <a:xfrm>
              <a:off x="51239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40"/>
            <p:cNvSpPr/>
            <p:nvPr/>
          </p:nvSpPr>
          <p:spPr>
            <a:xfrm>
              <a:off x="481090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40"/>
            <p:cNvSpPr/>
            <p:nvPr/>
          </p:nvSpPr>
          <p:spPr>
            <a:xfrm>
              <a:off x="51239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40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40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40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40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40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40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40"/>
            <p:cNvSpPr/>
            <p:nvPr/>
          </p:nvSpPr>
          <p:spPr>
            <a:xfrm>
              <a:off x="496742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40"/>
            <p:cNvSpPr/>
            <p:nvPr/>
          </p:nvSpPr>
          <p:spPr>
            <a:xfrm>
              <a:off x="481090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40"/>
            <p:cNvSpPr/>
            <p:nvPr/>
          </p:nvSpPr>
          <p:spPr>
            <a:xfrm>
              <a:off x="51239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40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40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40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40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40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40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40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40"/>
            <p:cNvSpPr/>
            <p:nvPr/>
          </p:nvSpPr>
          <p:spPr>
            <a:xfrm>
              <a:off x="433984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40"/>
            <p:cNvSpPr/>
            <p:nvPr/>
          </p:nvSpPr>
          <p:spPr>
            <a:xfrm>
              <a:off x="41833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40"/>
            <p:cNvSpPr/>
            <p:nvPr/>
          </p:nvSpPr>
          <p:spPr>
            <a:xfrm>
              <a:off x="4496373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40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40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40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40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40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40"/>
            <p:cNvSpPr/>
            <p:nvPr/>
          </p:nvSpPr>
          <p:spPr>
            <a:xfrm>
              <a:off x="433984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40"/>
            <p:cNvSpPr/>
            <p:nvPr/>
          </p:nvSpPr>
          <p:spPr>
            <a:xfrm>
              <a:off x="41833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40"/>
            <p:cNvSpPr/>
            <p:nvPr/>
          </p:nvSpPr>
          <p:spPr>
            <a:xfrm>
              <a:off x="4496373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40"/>
            <p:cNvSpPr/>
            <p:nvPr/>
          </p:nvSpPr>
          <p:spPr>
            <a:xfrm>
              <a:off x="41833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40"/>
            <p:cNvSpPr/>
            <p:nvPr/>
          </p:nvSpPr>
          <p:spPr>
            <a:xfrm>
              <a:off x="4496373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40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40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40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40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40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40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40"/>
            <p:cNvSpPr/>
            <p:nvPr/>
          </p:nvSpPr>
          <p:spPr>
            <a:xfrm>
              <a:off x="433984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40"/>
            <p:cNvSpPr/>
            <p:nvPr/>
          </p:nvSpPr>
          <p:spPr>
            <a:xfrm>
              <a:off x="41833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40"/>
            <p:cNvSpPr/>
            <p:nvPr/>
          </p:nvSpPr>
          <p:spPr>
            <a:xfrm>
              <a:off x="4496373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40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40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40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40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40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40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40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40"/>
            <p:cNvSpPr/>
            <p:nvPr/>
          </p:nvSpPr>
          <p:spPr>
            <a:xfrm>
              <a:off x="371091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40"/>
            <p:cNvSpPr/>
            <p:nvPr/>
          </p:nvSpPr>
          <p:spPr>
            <a:xfrm>
              <a:off x="355438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40"/>
            <p:cNvSpPr/>
            <p:nvPr/>
          </p:nvSpPr>
          <p:spPr>
            <a:xfrm>
              <a:off x="386891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40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40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40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40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40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40"/>
            <p:cNvSpPr/>
            <p:nvPr/>
          </p:nvSpPr>
          <p:spPr>
            <a:xfrm>
              <a:off x="371091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40"/>
            <p:cNvSpPr/>
            <p:nvPr/>
          </p:nvSpPr>
          <p:spPr>
            <a:xfrm>
              <a:off x="355438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40"/>
            <p:cNvSpPr/>
            <p:nvPr/>
          </p:nvSpPr>
          <p:spPr>
            <a:xfrm>
              <a:off x="386891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40"/>
            <p:cNvSpPr/>
            <p:nvPr/>
          </p:nvSpPr>
          <p:spPr>
            <a:xfrm>
              <a:off x="355438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40"/>
            <p:cNvSpPr/>
            <p:nvPr/>
          </p:nvSpPr>
          <p:spPr>
            <a:xfrm>
              <a:off x="386891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40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40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40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40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40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40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40"/>
            <p:cNvSpPr/>
            <p:nvPr/>
          </p:nvSpPr>
          <p:spPr>
            <a:xfrm>
              <a:off x="371091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40"/>
            <p:cNvSpPr/>
            <p:nvPr/>
          </p:nvSpPr>
          <p:spPr>
            <a:xfrm>
              <a:off x="355438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40"/>
            <p:cNvSpPr/>
            <p:nvPr/>
          </p:nvSpPr>
          <p:spPr>
            <a:xfrm>
              <a:off x="386891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40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40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40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40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40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40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40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40"/>
            <p:cNvSpPr/>
            <p:nvPr/>
          </p:nvSpPr>
          <p:spPr>
            <a:xfrm>
              <a:off x="30833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40"/>
            <p:cNvSpPr/>
            <p:nvPr/>
          </p:nvSpPr>
          <p:spPr>
            <a:xfrm>
              <a:off x="29268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40"/>
            <p:cNvSpPr/>
            <p:nvPr/>
          </p:nvSpPr>
          <p:spPr>
            <a:xfrm>
              <a:off x="324133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40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40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40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40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40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40"/>
            <p:cNvSpPr/>
            <p:nvPr/>
          </p:nvSpPr>
          <p:spPr>
            <a:xfrm>
              <a:off x="30833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40"/>
            <p:cNvSpPr/>
            <p:nvPr/>
          </p:nvSpPr>
          <p:spPr>
            <a:xfrm>
              <a:off x="29268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40"/>
            <p:cNvSpPr/>
            <p:nvPr/>
          </p:nvSpPr>
          <p:spPr>
            <a:xfrm>
              <a:off x="324133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40"/>
            <p:cNvSpPr/>
            <p:nvPr/>
          </p:nvSpPr>
          <p:spPr>
            <a:xfrm>
              <a:off x="29268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40"/>
            <p:cNvSpPr/>
            <p:nvPr/>
          </p:nvSpPr>
          <p:spPr>
            <a:xfrm>
              <a:off x="324133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40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40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40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40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40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40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40"/>
            <p:cNvSpPr/>
            <p:nvPr/>
          </p:nvSpPr>
          <p:spPr>
            <a:xfrm>
              <a:off x="30833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40"/>
            <p:cNvSpPr/>
            <p:nvPr/>
          </p:nvSpPr>
          <p:spPr>
            <a:xfrm>
              <a:off x="29268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40"/>
            <p:cNvSpPr/>
            <p:nvPr/>
          </p:nvSpPr>
          <p:spPr>
            <a:xfrm>
              <a:off x="324133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40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40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40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40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40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40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40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40"/>
            <p:cNvSpPr/>
            <p:nvPr/>
          </p:nvSpPr>
          <p:spPr>
            <a:xfrm>
              <a:off x="245722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40"/>
            <p:cNvSpPr/>
            <p:nvPr/>
          </p:nvSpPr>
          <p:spPr>
            <a:xfrm>
              <a:off x="229922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40"/>
            <p:cNvSpPr/>
            <p:nvPr/>
          </p:nvSpPr>
          <p:spPr>
            <a:xfrm>
              <a:off x="26137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40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40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40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40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40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40"/>
            <p:cNvSpPr/>
            <p:nvPr/>
          </p:nvSpPr>
          <p:spPr>
            <a:xfrm>
              <a:off x="245722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40"/>
            <p:cNvSpPr/>
            <p:nvPr/>
          </p:nvSpPr>
          <p:spPr>
            <a:xfrm>
              <a:off x="229922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40"/>
            <p:cNvSpPr/>
            <p:nvPr/>
          </p:nvSpPr>
          <p:spPr>
            <a:xfrm>
              <a:off x="26137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40"/>
            <p:cNvSpPr/>
            <p:nvPr/>
          </p:nvSpPr>
          <p:spPr>
            <a:xfrm>
              <a:off x="229922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40"/>
            <p:cNvSpPr/>
            <p:nvPr/>
          </p:nvSpPr>
          <p:spPr>
            <a:xfrm>
              <a:off x="26137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40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40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40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40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40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40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40"/>
            <p:cNvSpPr/>
            <p:nvPr/>
          </p:nvSpPr>
          <p:spPr>
            <a:xfrm>
              <a:off x="245722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40"/>
            <p:cNvSpPr/>
            <p:nvPr/>
          </p:nvSpPr>
          <p:spPr>
            <a:xfrm>
              <a:off x="229922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40"/>
            <p:cNvSpPr/>
            <p:nvPr/>
          </p:nvSpPr>
          <p:spPr>
            <a:xfrm>
              <a:off x="26137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40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40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40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40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40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40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40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40"/>
            <p:cNvSpPr/>
            <p:nvPr/>
          </p:nvSpPr>
          <p:spPr>
            <a:xfrm>
              <a:off x="182964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40"/>
            <p:cNvSpPr/>
            <p:nvPr/>
          </p:nvSpPr>
          <p:spPr>
            <a:xfrm>
              <a:off x="16731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40"/>
            <p:cNvSpPr/>
            <p:nvPr/>
          </p:nvSpPr>
          <p:spPr>
            <a:xfrm>
              <a:off x="198469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40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40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40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40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40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40"/>
            <p:cNvSpPr/>
            <p:nvPr/>
          </p:nvSpPr>
          <p:spPr>
            <a:xfrm>
              <a:off x="182964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40"/>
            <p:cNvSpPr/>
            <p:nvPr/>
          </p:nvSpPr>
          <p:spPr>
            <a:xfrm>
              <a:off x="16731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40"/>
            <p:cNvSpPr/>
            <p:nvPr/>
          </p:nvSpPr>
          <p:spPr>
            <a:xfrm>
              <a:off x="198469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40"/>
            <p:cNvSpPr/>
            <p:nvPr/>
          </p:nvSpPr>
          <p:spPr>
            <a:xfrm>
              <a:off x="16731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40"/>
            <p:cNvSpPr/>
            <p:nvPr/>
          </p:nvSpPr>
          <p:spPr>
            <a:xfrm>
              <a:off x="198469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40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40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40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40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40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40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40"/>
            <p:cNvSpPr/>
            <p:nvPr/>
          </p:nvSpPr>
          <p:spPr>
            <a:xfrm>
              <a:off x="182964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40"/>
            <p:cNvSpPr/>
            <p:nvPr/>
          </p:nvSpPr>
          <p:spPr>
            <a:xfrm>
              <a:off x="16731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40"/>
            <p:cNvSpPr/>
            <p:nvPr/>
          </p:nvSpPr>
          <p:spPr>
            <a:xfrm>
              <a:off x="198469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40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40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40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40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40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40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40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40"/>
            <p:cNvSpPr/>
            <p:nvPr/>
          </p:nvSpPr>
          <p:spPr>
            <a:xfrm>
              <a:off x="1200715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40"/>
            <p:cNvSpPr/>
            <p:nvPr/>
          </p:nvSpPr>
          <p:spPr>
            <a:xfrm>
              <a:off x="1045663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40"/>
            <p:cNvSpPr/>
            <p:nvPr/>
          </p:nvSpPr>
          <p:spPr>
            <a:xfrm>
              <a:off x="1357241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40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40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40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40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40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40"/>
            <p:cNvSpPr/>
            <p:nvPr/>
          </p:nvSpPr>
          <p:spPr>
            <a:xfrm>
              <a:off x="1200715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40"/>
            <p:cNvSpPr/>
            <p:nvPr/>
          </p:nvSpPr>
          <p:spPr>
            <a:xfrm>
              <a:off x="1045663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40"/>
            <p:cNvSpPr/>
            <p:nvPr/>
          </p:nvSpPr>
          <p:spPr>
            <a:xfrm>
              <a:off x="1357241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40"/>
            <p:cNvSpPr/>
            <p:nvPr/>
          </p:nvSpPr>
          <p:spPr>
            <a:xfrm>
              <a:off x="1045663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40"/>
            <p:cNvSpPr/>
            <p:nvPr/>
          </p:nvSpPr>
          <p:spPr>
            <a:xfrm>
              <a:off x="1357241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40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40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40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40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40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40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40"/>
            <p:cNvSpPr/>
            <p:nvPr/>
          </p:nvSpPr>
          <p:spPr>
            <a:xfrm>
              <a:off x="1200715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40"/>
            <p:cNvSpPr/>
            <p:nvPr/>
          </p:nvSpPr>
          <p:spPr>
            <a:xfrm>
              <a:off x="1045663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40"/>
            <p:cNvSpPr/>
            <p:nvPr/>
          </p:nvSpPr>
          <p:spPr>
            <a:xfrm>
              <a:off x="1357241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40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40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40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40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40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40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40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40"/>
            <p:cNvSpPr/>
            <p:nvPr/>
          </p:nvSpPr>
          <p:spPr>
            <a:xfrm>
              <a:off x="5731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40"/>
            <p:cNvSpPr/>
            <p:nvPr/>
          </p:nvSpPr>
          <p:spPr>
            <a:xfrm>
              <a:off x="41660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40"/>
            <p:cNvSpPr/>
            <p:nvPr/>
          </p:nvSpPr>
          <p:spPr>
            <a:xfrm>
              <a:off x="73113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40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40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40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40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40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40"/>
            <p:cNvSpPr/>
            <p:nvPr/>
          </p:nvSpPr>
          <p:spPr>
            <a:xfrm>
              <a:off x="5731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40"/>
            <p:cNvSpPr/>
            <p:nvPr/>
          </p:nvSpPr>
          <p:spPr>
            <a:xfrm>
              <a:off x="41660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40"/>
            <p:cNvSpPr/>
            <p:nvPr/>
          </p:nvSpPr>
          <p:spPr>
            <a:xfrm>
              <a:off x="73113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40"/>
            <p:cNvSpPr/>
            <p:nvPr/>
          </p:nvSpPr>
          <p:spPr>
            <a:xfrm>
              <a:off x="41660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40"/>
            <p:cNvSpPr/>
            <p:nvPr/>
          </p:nvSpPr>
          <p:spPr>
            <a:xfrm>
              <a:off x="73113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40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40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40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40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40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40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40"/>
            <p:cNvSpPr/>
            <p:nvPr/>
          </p:nvSpPr>
          <p:spPr>
            <a:xfrm>
              <a:off x="5731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40"/>
            <p:cNvSpPr/>
            <p:nvPr/>
          </p:nvSpPr>
          <p:spPr>
            <a:xfrm>
              <a:off x="41660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40"/>
            <p:cNvSpPr/>
            <p:nvPr/>
          </p:nvSpPr>
          <p:spPr>
            <a:xfrm>
              <a:off x="73113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40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40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40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40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40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40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40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40"/>
            <p:cNvSpPr/>
            <p:nvPr/>
          </p:nvSpPr>
          <p:spPr>
            <a:xfrm>
              <a:off x="-5297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40"/>
            <p:cNvSpPr/>
            <p:nvPr/>
          </p:nvSpPr>
          <p:spPr>
            <a:xfrm>
              <a:off x="10355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40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40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40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40"/>
            <p:cNvSpPr/>
            <p:nvPr/>
          </p:nvSpPr>
          <p:spPr>
            <a:xfrm>
              <a:off x="-5297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40"/>
            <p:cNvSpPr/>
            <p:nvPr/>
          </p:nvSpPr>
          <p:spPr>
            <a:xfrm>
              <a:off x="10355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40"/>
            <p:cNvSpPr/>
            <p:nvPr/>
          </p:nvSpPr>
          <p:spPr>
            <a:xfrm>
              <a:off x="10355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40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40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40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40"/>
            <p:cNvSpPr/>
            <p:nvPr/>
          </p:nvSpPr>
          <p:spPr>
            <a:xfrm>
              <a:off x="-5297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40"/>
            <p:cNvSpPr/>
            <p:nvPr/>
          </p:nvSpPr>
          <p:spPr>
            <a:xfrm>
              <a:off x="10355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40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40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40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40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40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40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40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40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40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40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40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40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40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40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40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40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40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40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40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40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40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40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40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40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40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40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40"/>
            <p:cNvSpPr/>
            <p:nvPr/>
          </p:nvSpPr>
          <p:spPr>
            <a:xfrm>
              <a:off x="873425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40"/>
            <p:cNvSpPr/>
            <p:nvPr/>
          </p:nvSpPr>
          <p:spPr>
            <a:xfrm>
              <a:off x="85762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40"/>
            <p:cNvSpPr/>
            <p:nvPr/>
          </p:nvSpPr>
          <p:spPr>
            <a:xfrm>
              <a:off x="889077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40"/>
            <p:cNvSpPr/>
            <p:nvPr/>
          </p:nvSpPr>
          <p:spPr>
            <a:xfrm>
              <a:off x="85762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40"/>
            <p:cNvSpPr/>
            <p:nvPr/>
          </p:nvSpPr>
          <p:spPr>
            <a:xfrm>
              <a:off x="889077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40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40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40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40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40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40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40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40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40"/>
            <p:cNvSpPr/>
            <p:nvPr/>
          </p:nvSpPr>
          <p:spPr>
            <a:xfrm>
              <a:off x="873425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40"/>
            <p:cNvSpPr/>
            <p:nvPr/>
          </p:nvSpPr>
          <p:spPr>
            <a:xfrm>
              <a:off x="85762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40"/>
            <p:cNvSpPr/>
            <p:nvPr/>
          </p:nvSpPr>
          <p:spPr>
            <a:xfrm>
              <a:off x="889077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40"/>
            <p:cNvSpPr/>
            <p:nvPr/>
          </p:nvSpPr>
          <p:spPr>
            <a:xfrm>
              <a:off x="85762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40"/>
            <p:cNvSpPr/>
            <p:nvPr/>
          </p:nvSpPr>
          <p:spPr>
            <a:xfrm>
              <a:off x="889077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40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40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40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40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40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40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40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40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40"/>
            <p:cNvSpPr/>
            <p:nvPr/>
          </p:nvSpPr>
          <p:spPr>
            <a:xfrm>
              <a:off x="873425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40"/>
            <p:cNvSpPr/>
            <p:nvPr/>
          </p:nvSpPr>
          <p:spPr>
            <a:xfrm>
              <a:off x="85762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40"/>
            <p:cNvSpPr/>
            <p:nvPr/>
          </p:nvSpPr>
          <p:spPr>
            <a:xfrm>
              <a:off x="889077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40"/>
            <p:cNvSpPr/>
            <p:nvPr/>
          </p:nvSpPr>
          <p:spPr>
            <a:xfrm>
              <a:off x="85762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40"/>
            <p:cNvSpPr/>
            <p:nvPr/>
          </p:nvSpPr>
          <p:spPr>
            <a:xfrm>
              <a:off x="889077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40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40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40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40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40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40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40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40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40"/>
            <p:cNvSpPr/>
            <p:nvPr/>
          </p:nvSpPr>
          <p:spPr>
            <a:xfrm>
              <a:off x="873425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40"/>
            <p:cNvSpPr/>
            <p:nvPr/>
          </p:nvSpPr>
          <p:spPr>
            <a:xfrm>
              <a:off x="85762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40"/>
            <p:cNvSpPr/>
            <p:nvPr/>
          </p:nvSpPr>
          <p:spPr>
            <a:xfrm>
              <a:off x="889077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40"/>
            <p:cNvSpPr/>
            <p:nvPr/>
          </p:nvSpPr>
          <p:spPr>
            <a:xfrm>
              <a:off x="85762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40"/>
            <p:cNvSpPr/>
            <p:nvPr/>
          </p:nvSpPr>
          <p:spPr>
            <a:xfrm>
              <a:off x="889077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40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40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40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40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40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40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40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40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40"/>
            <p:cNvSpPr/>
            <p:nvPr/>
          </p:nvSpPr>
          <p:spPr>
            <a:xfrm>
              <a:off x="873425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40"/>
            <p:cNvSpPr/>
            <p:nvPr/>
          </p:nvSpPr>
          <p:spPr>
            <a:xfrm>
              <a:off x="85762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40"/>
            <p:cNvSpPr/>
            <p:nvPr/>
          </p:nvSpPr>
          <p:spPr>
            <a:xfrm>
              <a:off x="889077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40"/>
            <p:cNvSpPr/>
            <p:nvPr/>
          </p:nvSpPr>
          <p:spPr>
            <a:xfrm>
              <a:off x="85762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40"/>
            <p:cNvSpPr/>
            <p:nvPr/>
          </p:nvSpPr>
          <p:spPr>
            <a:xfrm>
              <a:off x="889077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40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40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40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40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40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40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40"/>
            <p:cNvSpPr/>
            <p:nvPr/>
          </p:nvSpPr>
          <p:spPr>
            <a:xfrm>
              <a:off x="873425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40"/>
            <p:cNvSpPr/>
            <p:nvPr/>
          </p:nvSpPr>
          <p:spPr>
            <a:xfrm>
              <a:off x="85762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40"/>
            <p:cNvSpPr/>
            <p:nvPr/>
          </p:nvSpPr>
          <p:spPr>
            <a:xfrm>
              <a:off x="889077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40"/>
            <p:cNvSpPr/>
            <p:nvPr/>
          </p:nvSpPr>
          <p:spPr>
            <a:xfrm>
              <a:off x="85762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40"/>
            <p:cNvSpPr/>
            <p:nvPr/>
          </p:nvSpPr>
          <p:spPr>
            <a:xfrm>
              <a:off x="889077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40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40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40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40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40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40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40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40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40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40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40"/>
            <p:cNvSpPr/>
            <p:nvPr/>
          </p:nvSpPr>
          <p:spPr>
            <a:xfrm>
              <a:off x="8106669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40"/>
            <p:cNvSpPr/>
            <p:nvPr/>
          </p:nvSpPr>
          <p:spPr>
            <a:xfrm>
              <a:off x="795014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40"/>
            <p:cNvSpPr/>
            <p:nvPr/>
          </p:nvSpPr>
          <p:spPr>
            <a:xfrm>
              <a:off x="826319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40"/>
            <p:cNvSpPr/>
            <p:nvPr/>
          </p:nvSpPr>
          <p:spPr>
            <a:xfrm>
              <a:off x="795014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40"/>
            <p:cNvSpPr/>
            <p:nvPr/>
          </p:nvSpPr>
          <p:spPr>
            <a:xfrm>
              <a:off x="826319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40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40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40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40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40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40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40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40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40"/>
            <p:cNvSpPr/>
            <p:nvPr/>
          </p:nvSpPr>
          <p:spPr>
            <a:xfrm>
              <a:off x="8106669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40"/>
            <p:cNvSpPr/>
            <p:nvPr/>
          </p:nvSpPr>
          <p:spPr>
            <a:xfrm>
              <a:off x="795014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40"/>
            <p:cNvSpPr/>
            <p:nvPr/>
          </p:nvSpPr>
          <p:spPr>
            <a:xfrm>
              <a:off x="826319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40"/>
            <p:cNvSpPr/>
            <p:nvPr/>
          </p:nvSpPr>
          <p:spPr>
            <a:xfrm>
              <a:off x="795014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40"/>
            <p:cNvSpPr/>
            <p:nvPr/>
          </p:nvSpPr>
          <p:spPr>
            <a:xfrm>
              <a:off x="826319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40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40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40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40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40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40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40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40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40"/>
            <p:cNvSpPr/>
            <p:nvPr/>
          </p:nvSpPr>
          <p:spPr>
            <a:xfrm>
              <a:off x="8106669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40"/>
            <p:cNvSpPr/>
            <p:nvPr/>
          </p:nvSpPr>
          <p:spPr>
            <a:xfrm>
              <a:off x="795014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40"/>
            <p:cNvSpPr/>
            <p:nvPr/>
          </p:nvSpPr>
          <p:spPr>
            <a:xfrm>
              <a:off x="826319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40"/>
            <p:cNvSpPr/>
            <p:nvPr/>
          </p:nvSpPr>
          <p:spPr>
            <a:xfrm>
              <a:off x="795014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40"/>
            <p:cNvSpPr/>
            <p:nvPr/>
          </p:nvSpPr>
          <p:spPr>
            <a:xfrm>
              <a:off x="826319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40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40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40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40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40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40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40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40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40"/>
            <p:cNvSpPr/>
            <p:nvPr/>
          </p:nvSpPr>
          <p:spPr>
            <a:xfrm>
              <a:off x="8106669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40"/>
            <p:cNvSpPr/>
            <p:nvPr/>
          </p:nvSpPr>
          <p:spPr>
            <a:xfrm>
              <a:off x="795014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40"/>
            <p:cNvSpPr/>
            <p:nvPr/>
          </p:nvSpPr>
          <p:spPr>
            <a:xfrm>
              <a:off x="826319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40"/>
            <p:cNvSpPr/>
            <p:nvPr/>
          </p:nvSpPr>
          <p:spPr>
            <a:xfrm>
              <a:off x="795014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40"/>
            <p:cNvSpPr/>
            <p:nvPr/>
          </p:nvSpPr>
          <p:spPr>
            <a:xfrm>
              <a:off x="826319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40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40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40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40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40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40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40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40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40"/>
            <p:cNvSpPr/>
            <p:nvPr/>
          </p:nvSpPr>
          <p:spPr>
            <a:xfrm>
              <a:off x="8106669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40"/>
            <p:cNvSpPr/>
            <p:nvPr/>
          </p:nvSpPr>
          <p:spPr>
            <a:xfrm>
              <a:off x="795014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40"/>
            <p:cNvSpPr/>
            <p:nvPr/>
          </p:nvSpPr>
          <p:spPr>
            <a:xfrm>
              <a:off x="826319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40"/>
            <p:cNvSpPr/>
            <p:nvPr/>
          </p:nvSpPr>
          <p:spPr>
            <a:xfrm>
              <a:off x="795014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40"/>
            <p:cNvSpPr/>
            <p:nvPr/>
          </p:nvSpPr>
          <p:spPr>
            <a:xfrm>
              <a:off x="826319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40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40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40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40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40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40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40"/>
            <p:cNvSpPr/>
            <p:nvPr/>
          </p:nvSpPr>
          <p:spPr>
            <a:xfrm>
              <a:off x="8106669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40"/>
            <p:cNvSpPr/>
            <p:nvPr/>
          </p:nvSpPr>
          <p:spPr>
            <a:xfrm>
              <a:off x="795014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40"/>
            <p:cNvSpPr/>
            <p:nvPr/>
          </p:nvSpPr>
          <p:spPr>
            <a:xfrm>
              <a:off x="826319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40"/>
            <p:cNvSpPr/>
            <p:nvPr/>
          </p:nvSpPr>
          <p:spPr>
            <a:xfrm>
              <a:off x="795014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40"/>
            <p:cNvSpPr/>
            <p:nvPr/>
          </p:nvSpPr>
          <p:spPr>
            <a:xfrm>
              <a:off x="826319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40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40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40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40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40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40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40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40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40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40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40"/>
            <p:cNvSpPr/>
            <p:nvPr/>
          </p:nvSpPr>
          <p:spPr>
            <a:xfrm>
              <a:off x="747908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40"/>
            <p:cNvSpPr/>
            <p:nvPr/>
          </p:nvSpPr>
          <p:spPr>
            <a:xfrm>
              <a:off x="732256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40"/>
            <p:cNvSpPr/>
            <p:nvPr/>
          </p:nvSpPr>
          <p:spPr>
            <a:xfrm>
              <a:off x="7635615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40"/>
            <p:cNvSpPr/>
            <p:nvPr/>
          </p:nvSpPr>
          <p:spPr>
            <a:xfrm>
              <a:off x="732256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40"/>
            <p:cNvSpPr/>
            <p:nvPr/>
          </p:nvSpPr>
          <p:spPr>
            <a:xfrm>
              <a:off x="7635615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40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40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40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40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40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40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40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40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40"/>
            <p:cNvSpPr/>
            <p:nvPr/>
          </p:nvSpPr>
          <p:spPr>
            <a:xfrm>
              <a:off x="747908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40"/>
            <p:cNvSpPr/>
            <p:nvPr/>
          </p:nvSpPr>
          <p:spPr>
            <a:xfrm>
              <a:off x="732256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40"/>
            <p:cNvSpPr/>
            <p:nvPr/>
          </p:nvSpPr>
          <p:spPr>
            <a:xfrm>
              <a:off x="7635615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40"/>
            <p:cNvSpPr/>
            <p:nvPr/>
          </p:nvSpPr>
          <p:spPr>
            <a:xfrm>
              <a:off x="732256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40"/>
            <p:cNvSpPr/>
            <p:nvPr/>
          </p:nvSpPr>
          <p:spPr>
            <a:xfrm>
              <a:off x="7635615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40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40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40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40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40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40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40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40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40"/>
            <p:cNvSpPr/>
            <p:nvPr/>
          </p:nvSpPr>
          <p:spPr>
            <a:xfrm>
              <a:off x="747908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40"/>
            <p:cNvSpPr/>
            <p:nvPr/>
          </p:nvSpPr>
          <p:spPr>
            <a:xfrm>
              <a:off x="732256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40"/>
            <p:cNvSpPr/>
            <p:nvPr/>
          </p:nvSpPr>
          <p:spPr>
            <a:xfrm>
              <a:off x="7635615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40"/>
            <p:cNvSpPr/>
            <p:nvPr/>
          </p:nvSpPr>
          <p:spPr>
            <a:xfrm>
              <a:off x="732256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40"/>
            <p:cNvSpPr/>
            <p:nvPr/>
          </p:nvSpPr>
          <p:spPr>
            <a:xfrm>
              <a:off x="7635615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40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40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40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40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40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40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40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40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40"/>
            <p:cNvSpPr/>
            <p:nvPr/>
          </p:nvSpPr>
          <p:spPr>
            <a:xfrm>
              <a:off x="747908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40"/>
            <p:cNvSpPr/>
            <p:nvPr/>
          </p:nvSpPr>
          <p:spPr>
            <a:xfrm>
              <a:off x="732256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40"/>
            <p:cNvSpPr/>
            <p:nvPr/>
          </p:nvSpPr>
          <p:spPr>
            <a:xfrm>
              <a:off x="7635615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40"/>
            <p:cNvSpPr/>
            <p:nvPr/>
          </p:nvSpPr>
          <p:spPr>
            <a:xfrm>
              <a:off x="732256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40"/>
            <p:cNvSpPr/>
            <p:nvPr/>
          </p:nvSpPr>
          <p:spPr>
            <a:xfrm>
              <a:off x="7635615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40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40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40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40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40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40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40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40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40"/>
            <p:cNvSpPr/>
            <p:nvPr/>
          </p:nvSpPr>
          <p:spPr>
            <a:xfrm>
              <a:off x="747908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40"/>
            <p:cNvSpPr/>
            <p:nvPr/>
          </p:nvSpPr>
          <p:spPr>
            <a:xfrm>
              <a:off x="732256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40"/>
            <p:cNvSpPr/>
            <p:nvPr/>
          </p:nvSpPr>
          <p:spPr>
            <a:xfrm>
              <a:off x="7635615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40"/>
            <p:cNvSpPr/>
            <p:nvPr/>
          </p:nvSpPr>
          <p:spPr>
            <a:xfrm>
              <a:off x="732256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40"/>
            <p:cNvSpPr/>
            <p:nvPr/>
          </p:nvSpPr>
          <p:spPr>
            <a:xfrm>
              <a:off x="7635615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40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40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40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40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40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40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40"/>
            <p:cNvSpPr/>
            <p:nvPr/>
          </p:nvSpPr>
          <p:spPr>
            <a:xfrm>
              <a:off x="747908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40"/>
            <p:cNvSpPr/>
            <p:nvPr/>
          </p:nvSpPr>
          <p:spPr>
            <a:xfrm>
              <a:off x="732256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40"/>
            <p:cNvSpPr/>
            <p:nvPr/>
          </p:nvSpPr>
          <p:spPr>
            <a:xfrm>
              <a:off x="7635615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40"/>
            <p:cNvSpPr/>
            <p:nvPr/>
          </p:nvSpPr>
          <p:spPr>
            <a:xfrm>
              <a:off x="732256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40"/>
            <p:cNvSpPr/>
            <p:nvPr/>
          </p:nvSpPr>
          <p:spPr>
            <a:xfrm>
              <a:off x="7635615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40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40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40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40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40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40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40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40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40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40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40"/>
            <p:cNvSpPr/>
            <p:nvPr/>
          </p:nvSpPr>
          <p:spPr>
            <a:xfrm>
              <a:off x="685015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40"/>
            <p:cNvSpPr/>
            <p:nvPr/>
          </p:nvSpPr>
          <p:spPr>
            <a:xfrm>
              <a:off x="669363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40"/>
            <p:cNvSpPr/>
            <p:nvPr/>
          </p:nvSpPr>
          <p:spPr>
            <a:xfrm>
              <a:off x="7008157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40"/>
            <p:cNvSpPr/>
            <p:nvPr/>
          </p:nvSpPr>
          <p:spPr>
            <a:xfrm>
              <a:off x="669363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40"/>
            <p:cNvSpPr/>
            <p:nvPr/>
          </p:nvSpPr>
          <p:spPr>
            <a:xfrm>
              <a:off x="7008157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40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40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40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40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40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40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40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40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40"/>
            <p:cNvSpPr/>
            <p:nvPr/>
          </p:nvSpPr>
          <p:spPr>
            <a:xfrm>
              <a:off x="685015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40"/>
            <p:cNvSpPr/>
            <p:nvPr/>
          </p:nvSpPr>
          <p:spPr>
            <a:xfrm>
              <a:off x="669363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40"/>
            <p:cNvSpPr/>
            <p:nvPr/>
          </p:nvSpPr>
          <p:spPr>
            <a:xfrm>
              <a:off x="7008157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40"/>
            <p:cNvSpPr/>
            <p:nvPr/>
          </p:nvSpPr>
          <p:spPr>
            <a:xfrm>
              <a:off x="669363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40"/>
            <p:cNvSpPr/>
            <p:nvPr/>
          </p:nvSpPr>
          <p:spPr>
            <a:xfrm>
              <a:off x="7008157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40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40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40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40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40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40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40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40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40"/>
            <p:cNvSpPr/>
            <p:nvPr/>
          </p:nvSpPr>
          <p:spPr>
            <a:xfrm>
              <a:off x="685015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40"/>
            <p:cNvSpPr/>
            <p:nvPr/>
          </p:nvSpPr>
          <p:spPr>
            <a:xfrm>
              <a:off x="669363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40"/>
            <p:cNvSpPr/>
            <p:nvPr/>
          </p:nvSpPr>
          <p:spPr>
            <a:xfrm>
              <a:off x="7008157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40"/>
            <p:cNvSpPr/>
            <p:nvPr/>
          </p:nvSpPr>
          <p:spPr>
            <a:xfrm>
              <a:off x="669363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40"/>
            <p:cNvSpPr/>
            <p:nvPr/>
          </p:nvSpPr>
          <p:spPr>
            <a:xfrm>
              <a:off x="7008157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40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40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40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40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40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40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40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40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40"/>
            <p:cNvSpPr/>
            <p:nvPr/>
          </p:nvSpPr>
          <p:spPr>
            <a:xfrm>
              <a:off x="685015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40"/>
            <p:cNvSpPr/>
            <p:nvPr/>
          </p:nvSpPr>
          <p:spPr>
            <a:xfrm>
              <a:off x="669363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40"/>
            <p:cNvSpPr/>
            <p:nvPr/>
          </p:nvSpPr>
          <p:spPr>
            <a:xfrm>
              <a:off x="7008157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40"/>
            <p:cNvSpPr/>
            <p:nvPr/>
          </p:nvSpPr>
          <p:spPr>
            <a:xfrm>
              <a:off x="669363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40"/>
            <p:cNvSpPr/>
            <p:nvPr/>
          </p:nvSpPr>
          <p:spPr>
            <a:xfrm>
              <a:off x="7008157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40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40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40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40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40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40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40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40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40"/>
            <p:cNvSpPr/>
            <p:nvPr/>
          </p:nvSpPr>
          <p:spPr>
            <a:xfrm>
              <a:off x="685015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40"/>
            <p:cNvSpPr/>
            <p:nvPr/>
          </p:nvSpPr>
          <p:spPr>
            <a:xfrm>
              <a:off x="669363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40"/>
            <p:cNvSpPr/>
            <p:nvPr/>
          </p:nvSpPr>
          <p:spPr>
            <a:xfrm>
              <a:off x="7008157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40"/>
            <p:cNvSpPr/>
            <p:nvPr/>
          </p:nvSpPr>
          <p:spPr>
            <a:xfrm>
              <a:off x="669363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40"/>
            <p:cNvSpPr/>
            <p:nvPr/>
          </p:nvSpPr>
          <p:spPr>
            <a:xfrm>
              <a:off x="7008157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40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40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40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40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40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40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40"/>
            <p:cNvSpPr/>
            <p:nvPr/>
          </p:nvSpPr>
          <p:spPr>
            <a:xfrm>
              <a:off x="685015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40"/>
            <p:cNvSpPr/>
            <p:nvPr/>
          </p:nvSpPr>
          <p:spPr>
            <a:xfrm>
              <a:off x="669363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40"/>
            <p:cNvSpPr/>
            <p:nvPr/>
          </p:nvSpPr>
          <p:spPr>
            <a:xfrm>
              <a:off x="7008157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40"/>
            <p:cNvSpPr/>
            <p:nvPr/>
          </p:nvSpPr>
          <p:spPr>
            <a:xfrm>
              <a:off x="669363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40"/>
            <p:cNvSpPr/>
            <p:nvPr/>
          </p:nvSpPr>
          <p:spPr>
            <a:xfrm>
              <a:off x="7008157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40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40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40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40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40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40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40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40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40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40"/>
            <p:cNvSpPr/>
            <p:nvPr/>
          </p:nvSpPr>
          <p:spPr>
            <a:xfrm>
              <a:off x="622257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40"/>
            <p:cNvSpPr/>
            <p:nvPr/>
          </p:nvSpPr>
          <p:spPr>
            <a:xfrm>
              <a:off x="60660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40"/>
            <p:cNvSpPr/>
            <p:nvPr/>
          </p:nvSpPr>
          <p:spPr>
            <a:xfrm>
              <a:off x="638057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40"/>
            <p:cNvSpPr/>
            <p:nvPr/>
          </p:nvSpPr>
          <p:spPr>
            <a:xfrm>
              <a:off x="60660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40"/>
            <p:cNvSpPr/>
            <p:nvPr/>
          </p:nvSpPr>
          <p:spPr>
            <a:xfrm>
              <a:off x="638057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40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40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40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40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40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40"/>
            <p:cNvSpPr/>
            <p:nvPr/>
          </p:nvSpPr>
          <p:spPr>
            <a:xfrm>
              <a:off x="622257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40"/>
            <p:cNvSpPr/>
            <p:nvPr/>
          </p:nvSpPr>
          <p:spPr>
            <a:xfrm>
              <a:off x="60660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40"/>
            <p:cNvSpPr/>
            <p:nvPr/>
          </p:nvSpPr>
          <p:spPr>
            <a:xfrm>
              <a:off x="638057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40"/>
            <p:cNvSpPr/>
            <p:nvPr/>
          </p:nvSpPr>
          <p:spPr>
            <a:xfrm>
              <a:off x="60660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40"/>
            <p:cNvSpPr/>
            <p:nvPr/>
          </p:nvSpPr>
          <p:spPr>
            <a:xfrm>
              <a:off x="638057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40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40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40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40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40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40"/>
            <p:cNvSpPr/>
            <p:nvPr/>
          </p:nvSpPr>
          <p:spPr>
            <a:xfrm>
              <a:off x="622257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40"/>
            <p:cNvSpPr/>
            <p:nvPr/>
          </p:nvSpPr>
          <p:spPr>
            <a:xfrm>
              <a:off x="60660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40"/>
            <p:cNvSpPr/>
            <p:nvPr/>
          </p:nvSpPr>
          <p:spPr>
            <a:xfrm>
              <a:off x="638057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40"/>
            <p:cNvSpPr/>
            <p:nvPr/>
          </p:nvSpPr>
          <p:spPr>
            <a:xfrm>
              <a:off x="60660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40"/>
            <p:cNvSpPr/>
            <p:nvPr/>
          </p:nvSpPr>
          <p:spPr>
            <a:xfrm>
              <a:off x="638057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40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40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40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40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40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40"/>
            <p:cNvSpPr/>
            <p:nvPr/>
          </p:nvSpPr>
          <p:spPr>
            <a:xfrm>
              <a:off x="622257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40"/>
            <p:cNvSpPr/>
            <p:nvPr/>
          </p:nvSpPr>
          <p:spPr>
            <a:xfrm>
              <a:off x="60660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40"/>
            <p:cNvSpPr/>
            <p:nvPr/>
          </p:nvSpPr>
          <p:spPr>
            <a:xfrm>
              <a:off x="638057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40"/>
            <p:cNvSpPr/>
            <p:nvPr/>
          </p:nvSpPr>
          <p:spPr>
            <a:xfrm>
              <a:off x="60660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40"/>
            <p:cNvSpPr/>
            <p:nvPr/>
          </p:nvSpPr>
          <p:spPr>
            <a:xfrm>
              <a:off x="638057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40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40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40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40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40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40"/>
            <p:cNvSpPr/>
            <p:nvPr/>
          </p:nvSpPr>
          <p:spPr>
            <a:xfrm>
              <a:off x="622257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40"/>
            <p:cNvSpPr/>
            <p:nvPr/>
          </p:nvSpPr>
          <p:spPr>
            <a:xfrm>
              <a:off x="60660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40"/>
            <p:cNvSpPr/>
            <p:nvPr/>
          </p:nvSpPr>
          <p:spPr>
            <a:xfrm>
              <a:off x="638057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40"/>
            <p:cNvSpPr/>
            <p:nvPr/>
          </p:nvSpPr>
          <p:spPr>
            <a:xfrm>
              <a:off x="60660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40"/>
            <p:cNvSpPr/>
            <p:nvPr/>
          </p:nvSpPr>
          <p:spPr>
            <a:xfrm>
              <a:off x="638057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40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40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40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40"/>
            <p:cNvSpPr/>
            <p:nvPr/>
          </p:nvSpPr>
          <p:spPr>
            <a:xfrm>
              <a:off x="622257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40"/>
            <p:cNvSpPr/>
            <p:nvPr/>
          </p:nvSpPr>
          <p:spPr>
            <a:xfrm>
              <a:off x="60660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40"/>
            <p:cNvSpPr/>
            <p:nvPr/>
          </p:nvSpPr>
          <p:spPr>
            <a:xfrm>
              <a:off x="638057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40"/>
            <p:cNvSpPr/>
            <p:nvPr/>
          </p:nvSpPr>
          <p:spPr>
            <a:xfrm>
              <a:off x="60660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40"/>
            <p:cNvSpPr/>
            <p:nvPr/>
          </p:nvSpPr>
          <p:spPr>
            <a:xfrm>
              <a:off x="638057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40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40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40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40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40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40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40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40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40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40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40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40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40"/>
            <p:cNvSpPr/>
            <p:nvPr/>
          </p:nvSpPr>
          <p:spPr>
            <a:xfrm>
              <a:off x="873425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40"/>
            <p:cNvSpPr/>
            <p:nvPr/>
          </p:nvSpPr>
          <p:spPr>
            <a:xfrm>
              <a:off x="85762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40"/>
            <p:cNvSpPr/>
            <p:nvPr/>
          </p:nvSpPr>
          <p:spPr>
            <a:xfrm>
              <a:off x="889077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40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40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40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40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40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40"/>
            <p:cNvSpPr/>
            <p:nvPr/>
          </p:nvSpPr>
          <p:spPr>
            <a:xfrm>
              <a:off x="873425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40"/>
            <p:cNvSpPr/>
            <p:nvPr/>
          </p:nvSpPr>
          <p:spPr>
            <a:xfrm>
              <a:off x="85762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40"/>
            <p:cNvSpPr/>
            <p:nvPr/>
          </p:nvSpPr>
          <p:spPr>
            <a:xfrm>
              <a:off x="889077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40"/>
            <p:cNvSpPr/>
            <p:nvPr/>
          </p:nvSpPr>
          <p:spPr>
            <a:xfrm>
              <a:off x="85762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40"/>
            <p:cNvSpPr/>
            <p:nvPr/>
          </p:nvSpPr>
          <p:spPr>
            <a:xfrm>
              <a:off x="889077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40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40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40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40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40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40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40"/>
            <p:cNvSpPr/>
            <p:nvPr/>
          </p:nvSpPr>
          <p:spPr>
            <a:xfrm>
              <a:off x="873425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40"/>
            <p:cNvSpPr/>
            <p:nvPr/>
          </p:nvSpPr>
          <p:spPr>
            <a:xfrm>
              <a:off x="85762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40"/>
            <p:cNvSpPr/>
            <p:nvPr/>
          </p:nvSpPr>
          <p:spPr>
            <a:xfrm>
              <a:off x="889077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40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40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40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40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40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40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40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40"/>
            <p:cNvSpPr/>
            <p:nvPr/>
          </p:nvSpPr>
          <p:spPr>
            <a:xfrm>
              <a:off x="8106669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40"/>
            <p:cNvSpPr/>
            <p:nvPr/>
          </p:nvSpPr>
          <p:spPr>
            <a:xfrm>
              <a:off x="795014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40"/>
            <p:cNvSpPr/>
            <p:nvPr/>
          </p:nvSpPr>
          <p:spPr>
            <a:xfrm>
              <a:off x="826319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40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40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40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40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40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40"/>
            <p:cNvSpPr/>
            <p:nvPr/>
          </p:nvSpPr>
          <p:spPr>
            <a:xfrm>
              <a:off x="8106669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40"/>
            <p:cNvSpPr/>
            <p:nvPr/>
          </p:nvSpPr>
          <p:spPr>
            <a:xfrm>
              <a:off x="795014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40"/>
            <p:cNvSpPr/>
            <p:nvPr/>
          </p:nvSpPr>
          <p:spPr>
            <a:xfrm>
              <a:off x="826319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40"/>
            <p:cNvSpPr/>
            <p:nvPr/>
          </p:nvSpPr>
          <p:spPr>
            <a:xfrm>
              <a:off x="795014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40"/>
            <p:cNvSpPr/>
            <p:nvPr/>
          </p:nvSpPr>
          <p:spPr>
            <a:xfrm>
              <a:off x="826319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40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40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40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40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40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40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40"/>
            <p:cNvSpPr/>
            <p:nvPr/>
          </p:nvSpPr>
          <p:spPr>
            <a:xfrm>
              <a:off x="8106669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40"/>
            <p:cNvSpPr/>
            <p:nvPr/>
          </p:nvSpPr>
          <p:spPr>
            <a:xfrm>
              <a:off x="795014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40"/>
            <p:cNvSpPr/>
            <p:nvPr/>
          </p:nvSpPr>
          <p:spPr>
            <a:xfrm>
              <a:off x="826319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40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40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40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40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40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40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40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40"/>
            <p:cNvSpPr/>
            <p:nvPr/>
          </p:nvSpPr>
          <p:spPr>
            <a:xfrm>
              <a:off x="747908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40"/>
            <p:cNvSpPr/>
            <p:nvPr/>
          </p:nvSpPr>
          <p:spPr>
            <a:xfrm>
              <a:off x="732256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40"/>
            <p:cNvSpPr/>
            <p:nvPr/>
          </p:nvSpPr>
          <p:spPr>
            <a:xfrm>
              <a:off x="7635615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40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40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40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40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40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40"/>
            <p:cNvSpPr/>
            <p:nvPr/>
          </p:nvSpPr>
          <p:spPr>
            <a:xfrm>
              <a:off x="747908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40"/>
            <p:cNvSpPr/>
            <p:nvPr/>
          </p:nvSpPr>
          <p:spPr>
            <a:xfrm>
              <a:off x="732256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40"/>
            <p:cNvSpPr/>
            <p:nvPr/>
          </p:nvSpPr>
          <p:spPr>
            <a:xfrm>
              <a:off x="7635615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40"/>
            <p:cNvSpPr/>
            <p:nvPr/>
          </p:nvSpPr>
          <p:spPr>
            <a:xfrm>
              <a:off x="732256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40"/>
            <p:cNvSpPr/>
            <p:nvPr/>
          </p:nvSpPr>
          <p:spPr>
            <a:xfrm>
              <a:off x="7635615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40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40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40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40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40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40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40"/>
            <p:cNvSpPr/>
            <p:nvPr/>
          </p:nvSpPr>
          <p:spPr>
            <a:xfrm>
              <a:off x="747908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40"/>
            <p:cNvSpPr/>
            <p:nvPr/>
          </p:nvSpPr>
          <p:spPr>
            <a:xfrm>
              <a:off x="732256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40"/>
            <p:cNvSpPr/>
            <p:nvPr/>
          </p:nvSpPr>
          <p:spPr>
            <a:xfrm>
              <a:off x="7635615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40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40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40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40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40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40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40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40"/>
            <p:cNvSpPr/>
            <p:nvPr/>
          </p:nvSpPr>
          <p:spPr>
            <a:xfrm>
              <a:off x="685015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40"/>
            <p:cNvSpPr/>
            <p:nvPr/>
          </p:nvSpPr>
          <p:spPr>
            <a:xfrm>
              <a:off x="669363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40"/>
            <p:cNvSpPr/>
            <p:nvPr/>
          </p:nvSpPr>
          <p:spPr>
            <a:xfrm>
              <a:off x="7008157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40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40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40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40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40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40"/>
            <p:cNvSpPr/>
            <p:nvPr/>
          </p:nvSpPr>
          <p:spPr>
            <a:xfrm>
              <a:off x="685015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40"/>
            <p:cNvSpPr/>
            <p:nvPr/>
          </p:nvSpPr>
          <p:spPr>
            <a:xfrm>
              <a:off x="669363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40"/>
            <p:cNvSpPr/>
            <p:nvPr/>
          </p:nvSpPr>
          <p:spPr>
            <a:xfrm>
              <a:off x="7008157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40"/>
            <p:cNvSpPr/>
            <p:nvPr/>
          </p:nvSpPr>
          <p:spPr>
            <a:xfrm>
              <a:off x="669363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40"/>
            <p:cNvSpPr/>
            <p:nvPr/>
          </p:nvSpPr>
          <p:spPr>
            <a:xfrm>
              <a:off x="7008157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40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40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40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40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40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40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40"/>
            <p:cNvSpPr/>
            <p:nvPr/>
          </p:nvSpPr>
          <p:spPr>
            <a:xfrm>
              <a:off x="685015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40"/>
            <p:cNvSpPr/>
            <p:nvPr/>
          </p:nvSpPr>
          <p:spPr>
            <a:xfrm>
              <a:off x="669363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40"/>
            <p:cNvSpPr/>
            <p:nvPr/>
          </p:nvSpPr>
          <p:spPr>
            <a:xfrm>
              <a:off x="7008157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40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40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40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40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40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40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40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40"/>
            <p:cNvSpPr/>
            <p:nvPr/>
          </p:nvSpPr>
          <p:spPr>
            <a:xfrm>
              <a:off x="622257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40"/>
            <p:cNvSpPr/>
            <p:nvPr/>
          </p:nvSpPr>
          <p:spPr>
            <a:xfrm>
              <a:off x="60660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40"/>
            <p:cNvSpPr/>
            <p:nvPr/>
          </p:nvSpPr>
          <p:spPr>
            <a:xfrm>
              <a:off x="638057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40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40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40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40"/>
            <p:cNvSpPr/>
            <p:nvPr/>
          </p:nvSpPr>
          <p:spPr>
            <a:xfrm>
              <a:off x="622257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40"/>
            <p:cNvSpPr/>
            <p:nvPr/>
          </p:nvSpPr>
          <p:spPr>
            <a:xfrm>
              <a:off x="60660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40"/>
            <p:cNvSpPr/>
            <p:nvPr/>
          </p:nvSpPr>
          <p:spPr>
            <a:xfrm>
              <a:off x="638057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40"/>
            <p:cNvSpPr/>
            <p:nvPr/>
          </p:nvSpPr>
          <p:spPr>
            <a:xfrm>
              <a:off x="60660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40"/>
            <p:cNvSpPr/>
            <p:nvPr/>
          </p:nvSpPr>
          <p:spPr>
            <a:xfrm>
              <a:off x="638057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40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40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40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40"/>
            <p:cNvSpPr/>
            <p:nvPr/>
          </p:nvSpPr>
          <p:spPr>
            <a:xfrm>
              <a:off x="622257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40"/>
            <p:cNvSpPr/>
            <p:nvPr/>
          </p:nvSpPr>
          <p:spPr>
            <a:xfrm>
              <a:off x="60660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40"/>
            <p:cNvSpPr/>
            <p:nvPr/>
          </p:nvSpPr>
          <p:spPr>
            <a:xfrm>
              <a:off x="638057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40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40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09" name="Google Shape;13409;p40"/>
          <p:cNvSpPr txBox="1"/>
          <p:nvPr>
            <p:ph type="title"/>
          </p:nvPr>
        </p:nvSpPr>
        <p:spPr>
          <a:xfrm>
            <a:off x="912548" y="1609700"/>
            <a:ext cx="2995800" cy="13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3410" name="Google Shape;13410;p40"/>
          <p:cNvSpPr txBox="1"/>
          <p:nvPr>
            <p:ph idx="1" type="subTitle"/>
          </p:nvPr>
        </p:nvSpPr>
        <p:spPr>
          <a:xfrm>
            <a:off x="912548" y="3084650"/>
            <a:ext cx="2995800" cy="99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_2_1">
    <p:bg>
      <p:bgPr>
        <a:solidFill>
          <a:schemeClr val="accent2"/>
        </a:solidFill>
      </p:bgPr>
    </p:bg>
    <p:spTree>
      <p:nvGrpSpPr>
        <p:cNvPr id="13411" name="Shape 13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12" name="Google Shape;13412;p41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13413" name="Google Shape;13413;p41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41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41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41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41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41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41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41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41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41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41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41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25" name="Google Shape;13425;p41"/>
          <p:cNvSpPr txBox="1"/>
          <p:nvPr>
            <p:ph type="title"/>
          </p:nvPr>
        </p:nvSpPr>
        <p:spPr>
          <a:xfrm>
            <a:off x="1262700" y="528671"/>
            <a:ext cx="6618600" cy="9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1_2_1_1">
    <p:bg>
      <p:bgPr>
        <a:solidFill>
          <a:schemeClr val="accent2"/>
        </a:solidFill>
      </p:bgPr>
    </p:bg>
    <p:spTree>
      <p:nvGrpSpPr>
        <p:cNvPr id="13426" name="Shape 13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27" name="Google Shape;13427;p42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13428" name="Google Shape;13428;p42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42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42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42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42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42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42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42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42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42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42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42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40" name="Google Shape;13440;p42"/>
          <p:cNvSpPr txBox="1"/>
          <p:nvPr>
            <p:ph type="title"/>
          </p:nvPr>
        </p:nvSpPr>
        <p:spPr>
          <a:xfrm>
            <a:off x="1262700" y="540000"/>
            <a:ext cx="6618600" cy="9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14">
    <p:bg>
      <p:bgPr>
        <a:solidFill>
          <a:schemeClr val="accent1"/>
        </a:solidFill>
      </p:bgPr>
    </p:bg>
    <p:spTree>
      <p:nvGrpSpPr>
        <p:cNvPr id="13441" name="Shape 13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42" name="Google Shape;13442;p43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13443" name="Google Shape;13443;p43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43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43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43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43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43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43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43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43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43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43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43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55" name="Google Shape;13455;p43"/>
          <p:cNvSpPr txBox="1"/>
          <p:nvPr>
            <p:ph type="title"/>
          </p:nvPr>
        </p:nvSpPr>
        <p:spPr>
          <a:xfrm>
            <a:off x="635575" y="526824"/>
            <a:ext cx="7872900" cy="47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19">
    <p:bg>
      <p:bgPr>
        <a:solidFill>
          <a:schemeClr val="accent3"/>
        </a:solidFill>
      </p:bgPr>
    </p:bg>
    <p:spTree>
      <p:nvGrpSpPr>
        <p:cNvPr id="13456" name="Shape 13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57" name="Google Shape;13457;p44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13458" name="Google Shape;13458;p44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44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44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44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44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44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44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44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44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44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44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44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70" name="Google Shape;13470;p44"/>
          <p:cNvSpPr txBox="1"/>
          <p:nvPr>
            <p:ph type="title"/>
          </p:nvPr>
        </p:nvSpPr>
        <p:spPr>
          <a:xfrm>
            <a:off x="635575" y="526824"/>
            <a:ext cx="7872900" cy="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CUSTOM_38">
    <p:spTree>
      <p:nvGrpSpPr>
        <p:cNvPr id="13471" name="Shape 13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72" name="Google Shape;13472;p45"/>
          <p:cNvGrpSpPr/>
          <p:nvPr/>
        </p:nvGrpSpPr>
        <p:grpSpPr>
          <a:xfrm>
            <a:off x="0" y="-28624"/>
            <a:ext cx="9144039" cy="4318075"/>
            <a:chOff x="0" y="-28624"/>
            <a:chExt cx="9144039" cy="4318075"/>
          </a:xfrm>
        </p:grpSpPr>
        <p:sp>
          <p:nvSpPr>
            <p:cNvPr id="13473" name="Google Shape;13473;p45"/>
            <p:cNvSpPr/>
            <p:nvPr/>
          </p:nvSpPr>
          <p:spPr>
            <a:xfrm>
              <a:off x="0" y="400206"/>
              <a:ext cx="4571109" cy="3889244"/>
            </a:xfrm>
            <a:custGeom>
              <a:rect b="b" l="l" r="r" t="t"/>
              <a:pathLst>
                <a:path extrusionOk="0" h="51614" w="60663">
                  <a:moveTo>
                    <a:pt x="1" y="0"/>
                  </a:moveTo>
                  <a:lnTo>
                    <a:pt x="1" y="9978"/>
                  </a:lnTo>
                  <a:lnTo>
                    <a:pt x="60663" y="5161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45"/>
            <p:cNvSpPr/>
            <p:nvPr/>
          </p:nvSpPr>
          <p:spPr>
            <a:xfrm>
              <a:off x="4571122" y="-28624"/>
              <a:ext cx="4572917" cy="4318075"/>
            </a:xfrm>
            <a:custGeom>
              <a:rect b="b" l="l" r="r" t="t"/>
              <a:pathLst>
                <a:path extrusionOk="0" h="57305" w="60687">
                  <a:moveTo>
                    <a:pt x="54638" y="0"/>
                  </a:moveTo>
                  <a:lnTo>
                    <a:pt x="0" y="57305"/>
                  </a:lnTo>
                  <a:lnTo>
                    <a:pt x="60686" y="5691"/>
                  </a:lnTo>
                  <a:lnTo>
                    <a:pt x="6068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75" name="Google Shape;13475;p45"/>
          <p:cNvSpPr txBox="1"/>
          <p:nvPr>
            <p:ph type="title"/>
          </p:nvPr>
        </p:nvSpPr>
        <p:spPr>
          <a:xfrm>
            <a:off x="1349100" y="528671"/>
            <a:ext cx="6445800" cy="47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USTOM_15">
    <p:spTree>
      <p:nvGrpSpPr>
        <p:cNvPr id="13476" name="Shape 13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77" name="Google Shape;13477;p46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13478" name="Google Shape;13478;p46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479" name="Google Shape;13479;p46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13480" name="Google Shape;13480;p46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1" name="Google Shape;13481;p46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2" name="Google Shape;13482;p46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3" name="Google Shape;13483;p46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4" name="Google Shape;13484;p46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5" name="Google Shape;13485;p46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6" name="Google Shape;13486;p46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7" name="Google Shape;13487;p46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8" name="Google Shape;13488;p46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9" name="Google Shape;13489;p46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0" name="Google Shape;13490;p46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1" name="Google Shape;13491;p46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492" name="Google Shape;13492;p46"/>
          <p:cNvSpPr txBox="1"/>
          <p:nvPr>
            <p:ph type="ctrTitle"/>
          </p:nvPr>
        </p:nvSpPr>
        <p:spPr>
          <a:xfrm>
            <a:off x="1513353" y="2170877"/>
            <a:ext cx="3798300" cy="138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1_1">
    <p:bg>
      <p:bgPr>
        <a:solidFill>
          <a:schemeClr val="accent2"/>
        </a:solidFill>
      </p:bgPr>
    </p:bg>
    <p:spTree>
      <p:nvGrpSpPr>
        <p:cNvPr id="13493" name="Shape 13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94" name="Google Shape;13494;p47"/>
          <p:cNvGrpSpPr/>
          <p:nvPr/>
        </p:nvGrpSpPr>
        <p:grpSpPr>
          <a:xfrm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13495" name="Google Shape;13495;p47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496" name="Google Shape;13496;p47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13497" name="Google Shape;13497;p47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8" name="Google Shape;13498;p47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9" name="Google Shape;13499;p47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0" name="Google Shape;13500;p47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1" name="Google Shape;13501;p47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2" name="Google Shape;13502;p47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3" name="Google Shape;13503;p47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4" name="Google Shape;13504;p47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5" name="Google Shape;13505;p47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6" name="Google Shape;13506;p47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7" name="Google Shape;13507;p47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8" name="Google Shape;13508;p47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509" name="Google Shape;13509;p47"/>
          <p:cNvSpPr txBox="1"/>
          <p:nvPr>
            <p:ph idx="1" type="subTitle"/>
          </p:nvPr>
        </p:nvSpPr>
        <p:spPr>
          <a:xfrm>
            <a:off x="5467200" y="691675"/>
            <a:ext cx="2499600" cy="40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510" name="Google Shape;13510;p47"/>
          <p:cNvSpPr txBox="1"/>
          <p:nvPr>
            <p:ph idx="2" type="subTitle"/>
          </p:nvPr>
        </p:nvSpPr>
        <p:spPr>
          <a:xfrm>
            <a:off x="5467200" y="1038637"/>
            <a:ext cx="24996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511" name="Google Shape;13511;p47"/>
          <p:cNvSpPr txBox="1"/>
          <p:nvPr>
            <p:ph idx="3" type="subTitle"/>
          </p:nvPr>
        </p:nvSpPr>
        <p:spPr>
          <a:xfrm>
            <a:off x="5467200" y="2067325"/>
            <a:ext cx="2499600" cy="40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512" name="Google Shape;13512;p47"/>
          <p:cNvSpPr txBox="1"/>
          <p:nvPr>
            <p:ph idx="4" type="subTitle"/>
          </p:nvPr>
        </p:nvSpPr>
        <p:spPr>
          <a:xfrm>
            <a:off x="5467200" y="2414284"/>
            <a:ext cx="24996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513" name="Google Shape;13513;p47"/>
          <p:cNvSpPr txBox="1"/>
          <p:nvPr>
            <p:ph idx="5" type="subTitle"/>
          </p:nvPr>
        </p:nvSpPr>
        <p:spPr>
          <a:xfrm>
            <a:off x="5467200" y="3440874"/>
            <a:ext cx="2499600" cy="40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514" name="Google Shape;13514;p47"/>
          <p:cNvSpPr txBox="1"/>
          <p:nvPr>
            <p:ph idx="6" type="subTitle"/>
          </p:nvPr>
        </p:nvSpPr>
        <p:spPr>
          <a:xfrm>
            <a:off x="5467200" y="3792006"/>
            <a:ext cx="24996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515" name="Google Shape;13515;p47"/>
          <p:cNvSpPr txBox="1"/>
          <p:nvPr>
            <p:ph type="title"/>
          </p:nvPr>
        </p:nvSpPr>
        <p:spPr>
          <a:xfrm>
            <a:off x="720000" y="520950"/>
            <a:ext cx="4337700" cy="149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3">
  <p:cSld name="CUSTOM_17">
    <p:bg>
      <p:bgPr>
        <a:solidFill>
          <a:schemeClr val="accent3"/>
        </a:solidFill>
      </p:bgPr>
    </p:bg>
    <p:spTree>
      <p:nvGrpSpPr>
        <p:cNvPr id="13516" name="Shape 13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17" name="Google Shape;13517;p48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13518" name="Google Shape;13518;p48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48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48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48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48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48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48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48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48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48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48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48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30" name="Google Shape;13530;p48"/>
          <p:cNvSpPr txBox="1"/>
          <p:nvPr>
            <p:ph type="title"/>
          </p:nvPr>
        </p:nvSpPr>
        <p:spPr>
          <a:xfrm>
            <a:off x="1139625" y="533376"/>
            <a:ext cx="6864600" cy="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3531" name="Google Shape;13531;p48"/>
          <p:cNvSpPr txBox="1"/>
          <p:nvPr>
            <p:ph idx="1" type="subTitle"/>
          </p:nvPr>
        </p:nvSpPr>
        <p:spPr>
          <a:xfrm>
            <a:off x="946350" y="313372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532" name="Google Shape;13532;p48"/>
          <p:cNvSpPr txBox="1"/>
          <p:nvPr>
            <p:ph idx="2" type="subTitle"/>
          </p:nvPr>
        </p:nvSpPr>
        <p:spPr>
          <a:xfrm>
            <a:off x="946350" y="3482103"/>
            <a:ext cx="2288700" cy="80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13533" name="Google Shape;13533;p48"/>
          <p:cNvSpPr txBox="1"/>
          <p:nvPr>
            <p:ph idx="3" type="subTitle"/>
          </p:nvPr>
        </p:nvSpPr>
        <p:spPr>
          <a:xfrm>
            <a:off x="3410850" y="313372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534" name="Google Shape;13534;p48"/>
          <p:cNvSpPr txBox="1"/>
          <p:nvPr>
            <p:ph idx="4" type="subTitle"/>
          </p:nvPr>
        </p:nvSpPr>
        <p:spPr>
          <a:xfrm>
            <a:off x="3410925" y="3482103"/>
            <a:ext cx="2288700" cy="80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13535" name="Google Shape;13535;p48"/>
          <p:cNvSpPr txBox="1"/>
          <p:nvPr>
            <p:ph idx="5" type="subTitle"/>
          </p:nvPr>
        </p:nvSpPr>
        <p:spPr>
          <a:xfrm>
            <a:off x="5875350" y="3132300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536" name="Google Shape;13536;p48"/>
          <p:cNvSpPr txBox="1"/>
          <p:nvPr>
            <p:ph idx="6" type="subTitle"/>
          </p:nvPr>
        </p:nvSpPr>
        <p:spPr>
          <a:xfrm>
            <a:off x="5875500" y="3482103"/>
            <a:ext cx="2288700" cy="80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1_1_1">
    <p:bg>
      <p:bgPr>
        <a:solidFill>
          <a:schemeClr val="accent2"/>
        </a:solidFill>
      </p:bgPr>
    </p:bg>
    <p:spTree>
      <p:nvGrpSpPr>
        <p:cNvPr id="13537" name="Shape 13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38" name="Google Shape;13538;p49"/>
          <p:cNvGrpSpPr/>
          <p:nvPr/>
        </p:nvGrpSpPr>
        <p:grpSpPr>
          <a:xfrm>
            <a:off x="-66807" y="-86802"/>
            <a:ext cx="9277621" cy="6239545"/>
            <a:chOff x="14670875" y="846675"/>
            <a:chExt cx="7166400" cy="8013800"/>
          </a:xfrm>
        </p:grpSpPr>
        <p:sp>
          <p:nvSpPr>
            <p:cNvPr id="13539" name="Google Shape;13539;p49"/>
            <p:cNvSpPr/>
            <p:nvPr/>
          </p:nvSpPr>
          <p:spPr>
            <a:xfrm>
              <a:off x="17877225" y="846675"/>
              <a:ext cx="376550" cy="3385250"/>
            </a:xfrm>
            <a:custGeom>
              <a:rect b="b" l="l" r="r" t="t"/>
              <a:pathLst>
                <a:path extrusionOk="0" h="135410" w="15062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49"/>
            <p:cNvSpPr/>
            <p:nvPr/>
          </p:nvSpPr>
          <p:spPr>
            <a:xfrm>
              <a:off x="17089625" y="846675"/>
              <a:ext cx="1164150" cy="3385250"/>
            </a:xfrm>
            <a:custGeom>
              <a:rect b="b" l="l" r="r" t="t"/>
              <a:pathLst>
                <a:path extrusionOk="0" h="135410" w="46566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49"/>
            <p:cNvSpPr/>
            <p:nvPr/>
          </p:nvSpPr>
          <p:spPr>
            <a:xfrm>
              <a:off x="16185050" y="846675"/>
              <a:ext cx="2068725" cy="3385250"/>
            </a:xfrm>
            <a:custGeom>
              <a:rect b="b" l="l" r="r" t="t"/>
              <a:pathLst>
                <a:path extrusionOk="0" h="135410" w="82749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49"/>
            <p:cNvSpPr/>
            <p:nvPr/>
          </p:nvSpPr>
          <p:spPr>
            <a:xfrm>
              <a:off x="15027450" y="846675"/>
              <a:ext cx="3226325" cy="3385250"/>
            </a:xfrm>
            <a:custGeom>
              <a:rect b="b" l="l" r="r" t="t"/>
              <a:pathLst>
                <a:path extrusionOk="0" h="135410" w="129053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49"/>
            <p:cNvSpPr/>
            <p:nvPr/>
          </p:nvSpPr>
          <p:spPr>
            <a:xfrm>
              <a:off x="14670875" y="1183900"/>
              <a:ext cx="3582900" cy="3048025"/>
            </a:xfrm>
            <a:custGeom>
              <a:rect b="b" l="l" r="r" t="t"/>
              <a:pathLst>
                <a:path extrusionOk="0" h="121921" w="143316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49"/>
            <p:cNvSpPr/>
            <p:nvPr/>
          </p:nvSpPr>
          <p:spPr>
            <a:xfrm>
              <a:off x="14670875" y="2277200"/>
              <a:ext cx="3582900" cy="1954725"/>
            </a:xfrm>
            <a:custGeom>
              <a:rect b="b" l="l" r="r" t="t"/>
              <a:pathLst>
                <a:path extrusionOk="0" h="78189" w="143316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49"/>
            <p:cNvSpPr/>
            <p:nvPr/>
          </p:nvSpPr>
          <p:spPr>
            <a:xfrm>
              <a:off x="14670875" y="3132050"/>
              <a:ext cx="3582900" cy="1099875"/>
            </a:xfrm>
            <a:custGeom>
              <a:rect b="b" l="l" r="r" t="t"/>
              <a:pathLst>
                <a:path extrusionOk="0" h="43995" w="143316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49"/>
            <p:cNvSpPr/>
            <p:nvPr/>
          </p:nvSpPr>
          <p:spPr>
            <a:xfrm>
              <a:off x="14670875" y="3876200"/>
              <a:ext cx="3582900" cy="355725"/>
            </a:xfrm>
            <a:custGeom>
              <a:rect b="b" l="l" r="r" t="t"/>
              <a:pathLst>
                <a:path extrusionOk="0" h="14229" w="143316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49"/>
            <p:cNvSpPr/>
            <p:nvPr/>
          </p:nvSpPr>
          <p:spPr>
            <a:xfrm>
              <a:off x="14670875" y="4231900"/>
              <a:ext cx="3582900" cy="719450"/>
            </a:xfrm>
            <a:custGeom>
              <a:rect b="b" l="l" r="r" t="t"/>
              <a:pathLst>
                <a:path extrusionOk="0" h="28778" w="143316">
                  <a:moveTo>
                    <a:pt x="143316" y="0"/>
                  </a:moveTo>
                  <a:lnTo>
                    <a:pt x="0" y="14228"/>
                  </a:lnTo>
                  <a:lnTo>
                    <a:pt x="0" y="2877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49"/>
            <p:cNvSpPr/>
            <p:nvPr/>
          </p:nvSpPr>
          <p:spPr>
            <a:xfrm>
              <a:off x="14670875" y="4231900"/>
              <a:ext cx="3582900" cy="1506750"/>
            </a:xfrm>
            <a:custGeom>
              <a:rect b="b" l="l" r="r" t="t"/>
              <a:pathLst>
                <a:path extrusionOk="0" h="60270" w="143316">
                  <a:moveTo>
                    <a:pt x="143316" y="0"/>
                  </a:moveTo>
                  <a:lnTo>
                    <a:pt x="0" y="43994"/>
                  </a:lnTo>
                  <a:lnTo>
                    <a:pt x="0" y="602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49"/>
            <p:cNvSpPr/>
            <p:nvPr/>
          </p:nvSpPr>
          <p:spPr>
            <a:xfrm>
              <a:off x="14670875" y="4231900"/>
              <a:ext cx="3582900" cy="2459250"/>
            </a:xfrm>
            <a:custGeom>
              <a:rect b="b" l="l" r="r" t="t"/>
              <a:pathLst>
                <a:path extrusionOk="0" h="98370" w="143316">
                  <a:moveTo>
                    <a:pt x="143316" y="0"/>
                  </a:moveTo>
                  <a:lnTo>
                    <a:pt x="0" y="78165"/>
                  </a:lnTo>
                  <a:lnTo>
                    <a:pt x="0" y="983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49"/>
            <p:cNvSpPr/>
            <p:nvPr/>
          </p:nvSpPr>
          <p:spPr>
            <a:xfrm>
              <a:off x="14670875" y="4231900"/>
              <a:ext cx="3582900" cy="3384975"/>
            </a:xfrm>
            <a:custGeom>
              <a:rect b="b" l="l" r="r" t="t"/>
              <a:pathLst>
                <a:path extrusionOk="0" h="135399" w="143316">
                  <a:moveTo>
                    <a:pt x="143316" y="0"/>
                  </a:moveTo>
                  <a:lnTo>
                    <a:pt x="0" y="121896"/>
                  </a:lnTo>
                  <a:lnTo>
                    <a:pt x="0" y="135398"/>
                  </a:lnTo>
                  <a:lnTo>
                    <a:pt x="14264" y="13539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49"/>
            <p:cNvSpPr/>
            <p:nvPr/>
          </p:nvSpPr>
          <p:spPr>
            <a:xfrm>
              <a:off x="15650450" y="4231900"/>
              <a:ext cx="2603325" cy="3384975"/>
            </a:xfrm>
            <a:custGeom>
              <a:rect b="b" l="l" r="r" t="t"/>
              <a:pathLst>
                <a:path extrusionOk="0" h="135399" w="104133">
                  <a:moveTo>
                    <a:pt x="104133" y="0"/>
                  </a:moveTo>
                  <a:lnTo>
                    <a:pt x="1" y="135398"/>
                  </a:lnTo>
                  <a:lnTo>
                    <a:pt x="21384" y="135398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49"/>
            <p:cNvSpPr/>
            <p:nvPr/>
          </p:nvSpPr>
          <p:spPr>
            <a:xfrm>
              <a:off x="16658625" y="4231900"/>
              <a:ext cx="1595150" cy="3384975"/>
            </a:xfrm>
            <a:custGeom>
              <a:rect b="b" l="l" r="r" t="t"/>
              <a:pathLst>
                <a:path extrusionOk="0" h="135399" w="63806">
                  <a:moveTo>
                    <a:pt x="63806" y="0"/>
                  </a:moveTo>
                  <a:lnTo>
                    <a:pt x="0" y="135398"/>
                  </a:lnTo>
                  <a:lnTo>
                    <a:pt x="17240" y="135398"/>
                  </a:lnTo>
                  <a:lnTo>
                    <a:pt x="638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49"/>
            <p:cNvSpPr/>
            <p:nvPr/>
          </p:nvSpPr>
          <p:spPr>
            <a:xfrm>
              <a:off x="17217625" y="4231900"/>
              <a:ext cx="1036150" cy="4610700"/>
            </a:xfrm>
            <a:custGeom>
              <a:rect b="b" l="l" r="r" t="t"/>
              <a:pathLst>
                <a:path extrusionOk="0" h="184428" w="41446">
                  <a:moveTo>
                    <a:pt x="41446" y="0"/>
                  </a:moveTo>
                  <a:lnTo>
                    <a:pt x="0" y="184428"/>
                  </a:lnTo>
                  <a:lnTo>
                    <a:pt x="21324" y="180213"/>
                  </a:lnTo>
                  <a:lnTo>
                    <a:pt x="414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49"/>
            <p:cNvSpPr/>
            <p:nvPr/>
          </p:nvSpPr>
          <p:spPr>
            <a:xfrm>
              <a:off x="18249000" y="4231900"/>
              <a:ext cx="519125" cy="4487775"/>
            </a:xfrm>
            <a:custGeom>
              <a:rect b="b" l="l" r="r" t="t"/>
              <a:pathLst>
                <a:path extrusionOk="0" h="179511" w="20765">
                  <a:moveTo>
                    <a:pt x="191" y="0"/>
                  </a:moveTo>
                  <a:lnTo>
                    <a:pt x="0" y="179034"/>
                  </a:lnTo>
                  <a:lnTo>
                    <a:pt x="20765" y="17951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49"/>
            <p:cNvSpPr/>
            <p:nvPr/>
          </p:nvSpPr>
          <p:spPr>
            <a:xfrm>
              <a:off x="18253750" y="4231900"/>
              <a:ext cx="1419850" cy="4628575"/>
            </a:xfrm>
            <a:custGeom>
              <a:rect b="b" l="l" r="r" t="t"/>
              <a:pathLst>
                <a:path extrusionOk="0" h="185143" w="56794">
                  <a:moveTo>
                    <a:pt x="1" y="0"/>
                  </a:moveTo>
                  <a:lnTo>
                    <a:pt x="41768" y="185142"/>
                  </a:lnTo>
                  <a:lnTo>
                    <a:pt x="56794" y="1652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49"/>
            <p:cNvSpPr/>
            <p:nvPr/>
          </p:nvSpPr>
          <p:spPr>
            <a:xfrm>
              <a:off x="18253750" y="4231900"/>
              <a:ext cx="2068750" cy="3384975"/>
            </a:xfrm>
            <a:custGeom>
              <a:rect b="b" l="l" r="r" t="t"/>
              <a:pathLst>
                <a:path extrusionOk="0" h="135399" w="82750">
                  <a:moveTo>
                    <a:pt x="1" y="0"/>
                  </a:moveTo>
                  <a:lnTo>
                    <a:pt x="63818" y="135398"/>
                  </a:lnTo>
                  <a:lnTo>
                    <a:pt x="82749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49"/>
            <p:cNvSpPr/>
            <p:nvPr/>
          </p:nvSpPr>
          <p:spPr>
            <a:xfrm>
              <a:off x="18253750" y="4231900"/>
              <a:ext cx="3226325" cy="3384975"/>
            </a:xfrm>
            <a:custGeom>
              <a:rect b="b" l="l" r="r" t="t"/>
              <a:pathLst>
                <a:path extrusionOk="0" h="135399" w="129053">
                  <a:moveTo>
                    <a:pt x="1" y="0"/>
                  </a:moveTo>
                  <a:lnTo>
                    <a:pt x="104133" y="135398"/>
                  </a:lnTo>
                  <a:lnTo>
                    <a:pt x="129053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49"/>
            <p:cNvSpPr/>
            <p:nvPr/>
          </p:nvSpPr>
          <p:spPr>
            <a:xfrm>
              <a:off x="18253750" y="4231900"/>
              <a:ext cx="3583525" cy="3048025"/>
            </a:xfrm>
            <a:custGeom>
              <a:rect b="b" l="l" r="r" t="t"/>
              <a:pathLst>
                <a:path extrusionOk="0" h="121921" w="143341">
                  <a:moveTo>
                    <a:pt x="1" y="0"/>
                  </a:moveTo>
                  <a:lnTo>
                    <a:pt x="143340" y="121920"/>
                  </a:lnTo>
                  <a:lnTo>
                    <a:pt x="143340" y="983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49"/>
            <p:cNvSpPr/>
            <p:nvPr/>
          </p:nvSpPr>
          <p:spPr>
            <a:xfrm>
              <a:off x="18253750" y="4231900"/>
              <a:ext cx="3583525" cy="1954125"/>
            </a:xfrm>
            <a:custGeom>
              <a:rect b="b" l="l" r="r" t="t"/>
              <a:pathLst>
                <a:path extrusionOk="0" h="78165" w="143341">
                  <a:moveTo>
                    <a:pt x="1" y="0"/>
                  </a:moveTo>
                  <a:lnTo>
                    <a:pt x="143340" y="78165"/>
                  </a:lnTo>
                  <a:lnTo>
                    <a:pt x="143340" y="602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49"/>
            <p:cNvSpPr/>
            <p:nvPr/>
          </p:nvSpPr>
          <p:spPr>
            <a:xfrm>
              <a:off x="18253750" y="4231900"/>
              <a:ext cx="3583525" cy="1099850"/>
            </a:xfrm>
            <a:custGeom>
              <a:rect b="b" l="l" r="r" t="t"/>
              <a:pathLst>
                <a:path extrusionOk="0" h="43994" w="143341">
                  <a:moveTo>
                    <a:pt x="1" y="0"/>
                  </a:moveTo>
                  <a:lnTo>
                    <a:pt x="143340" y="43994"/>
                  </a:lnTo>
                  <a:lnTo>
                    <a:pt x="143340" y="287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49"/>
            <p:cNvSpPr/>
            <p:nvPr/>
          </p:nvSpPr>
          <p:spPr>
            <a:xfrm>
              <a:off x="18253750" y="4231900"/>
              <a:ext cx="3583525" cy="355725"/>
            </a:xfrm>
            <a:custGeom>
              <a:rect b="b" l="l" r="r" t="t"/>
              <a:pathLst>
                <a:path extrusionOk="0" h="14229" w="143341">
                  <a:moveTo>
                    <a:pt x="1" y="0"/>
                  </a:moveTo>
                  <a:lnTo>
                    <a:pt x="143340" y="14228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49"/>
            <p:cNvSpPr/>
            <p:nvPr/>
          </p:nvSpPr>
          <p:spPr>
            <a:xfrm>
              <a:off x="18253750" y="3512175"/>
              <a:ext cx="3583525" cy="719750"/>
            </a:xfrm>
            <a:custGeom>
              <a:rect b="b" l="l" r="r" t="t"/>
              <a:pathLst>
                <a:path extrusionOk="0" h="28790" w="143341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49"/>
            <p:cNvSpPr/>
            <p:nvPr/>
          </p:nvSpPr>
          <p:spPr>
            <a:xfrm>
              <a:off x="18253750" y="2724575"/>
              <a:ext cx="3583525" cy="1507350"/>
            </a:xfrm>
            <a:custGeom>
              <a:rect b="b" l="l" r="r" t="t"/>
              <a:pathLst>
                <a:path extrusionOk="0" h="60294" w="143341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49"/>
            <p:cNvSpPr/>
            <p:nvPr/>
          </p:nvSpPr>
          <p:spPr>
            <a:xfrm>
              <a:off x="18253750" y="1772375"/>
              <a:ext cx="3583525" cy="2459550"/>
            </a:xfrm>
            <a:custGeom>
              <a:rect b="b" l="l" r="r" t="t"/>
              <a:pathLst>
                <a:path extrusionOk="0" h="98382" w="143341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49"/>
            <p:cNvSpPr/>
            <p:nvPr/>
          </p:nvSpPr>
          <p:spPr>
            <a:xfrm>
              <a:off x="18253750" y="846675"/>
              <a:ext cx="3583525" cy="3385250"/>
            </a:xfrm>
            <a:custGeom>
              <a:rect b="b" l="l" r="r" t="t"/>
              <a:pathLst>
                <a:path extrusionOk="0" h="135410" w="143341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49"/>
            <p:cNvSpPr/>
            <p:nvPr/>
          </p:nvSpPr>
          <p:spPr>
            <a:xfrm>
              <a:off x="18253750" y="846675"/>
              <a:ext cx="2603325" cy="3385250"/>
            </a:xfrm>
            <a:custGeom>
              <a:rect b="b" l="l" r="r" t="t"/>
              <a:pathLst>
                <a:path extrusionOk="0" h="135410" w="104133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49"/>
            <p:cNvSpPr/>
            <p:nvPr/>
          </p:nvSpPr>
          <p:spPr>
            <a:xfrm>
              <a:off x="18253750" y="846675"/>
              <a:ext cx="1595475" cy="3385250"/>
            </a:xfrm>
            <a:custGeom>
              <a:rect b="b" l="l" r="r" t="t"/>
              <a:pathLst>
                <a:path extrusionOk="0" h="135410" w="63819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49"/>
            <p:cNvSpPr/>
            <p:nvPr/>
          </p:nvSpPr>
          <p:spPr>
            <a:xfrm>
              <a:off x="18253750" y="846675"/>
              <a:ext cx="761725" cy="3385250"/>
            </a:xfrm>
            <a:custGeom>
              <a:rect b="b" l="l" r="r" t="t"/>
              <a:pathLst>
                <a:path extrusionOk="0" h="135410" w="30469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69" name="Google Shape;13569;p49"/>
          <p:cNvSpPr txBox="1"/>
          <p:nvPr>
            <p:ph idx="1" type="subTitle"/>
          </p:nvPr>
        </p:nvSpPr>
        <p:spPr>
          <a:xfrm>
            <a:off x="6191100" y="2107229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570" name="Google Shape;13570;p49"/>
          <p:cNvSpPr txBox="1"/>
          <p:nvPr>
            <p:ph idx="2" type="subTitle"/>
          </p:nvPr>
        </p:nvSpPr>
        <p:spPr>
          <a:xfrm>
            <a:off x="6191100" y="2425864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571" name="Google Shape;13571;p49"/>
          <p:cNvSpPr txBox="1"/>
          <p:nvPr>
            <p:ph idx="3" type="subTitle"/>
          </p:nvPr>
        </p:nvSpPr>
        <p:spPr>
          <a:xfrm>
            <a:off x="6191100" y="3313792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572" name="Google Shape;13572;p49"/>
          <p:cNvSpPr txBox="1"/>
          <p:nvPr>
            <p:ph idx="4" type="subTitle"/>
          </p:nvPr>
        </p:nvSpPr>
        <p:spPr>
          <a:xfrm>
            <a:off x="6191100" y="3638083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573" name="Google Shape;13573;p49"/>
          <p:cNvSpPr txBox="1"/>
          <p:nvPr>
            <p:ph idx="5" type="subTitle"/>
          </p:nvPr>
        </p:nvSpPr>
        <p:spPr>
          <a:xfrm>
            <a:off x="948600" y="2107229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574" name="Google Shape;13574;p49"/>
          <p:cNvSpPr txBox="1"/>
          <p:nvPr>
            <p:ph idx="6" type="subTitle"/>
          </p:nvPr>
        </p:nvSpPr>
        <p:spPr>
          <a:xfrm>
            <a:off x="948600" y="2425864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575" name="Google Shape;13575;p49"/>
          <p:cNvSpPr txBox="1"/>
          <p:nvPr>
            <p:ph idx="7" type="subTitle"/>
          </p:nvPr>
        </p:nvSpPr>
        <p:spPr>
          <a:xfrm>
            <a:off x="948600" y="3313792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576" name="Google Shape;13576;p49"/>
          <p:cNvSpPr txBox="1"/>
          <p:nvPr>
            <p:ph idx="8" type="subTitle"/>
          </p:nvPr>
        </p:nvSpPr>
        <p:spPr>
          <a:xfrm>
            <a:off x="948600" y="3638083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577" name="Google Shape;13577;p49"/>
          <p:cNvSpPr txBox="1"/>
          <p:nvPr>
            <p:ph idx="9" type="subTitle"/>
          </p:nvPr>
        </p:nvSpPr>
        <p:spPr>
          <a:xfrm>
            <a:off x="3569850" y="2107229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578" name="Google Shape;13578;p49"/>
          <p:cNvSpPr txBox="1"/>
          <p:nvPr>
            <p:ph idx="13" type="subTitle"/>
          </p:nvPr>
        </p:nvSpPr>
        <p:spPr>
          <a:xfrm>
            <a:off x="3569850" y="2425864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579" name="Google Shape;13579;p49"/>
          <p:cNvSpPr txBox="1"/>
          <p:nvPr>
            <p:ph idx="14" type="subTitle"/>
          </p:nvPr>
        </p:nvSpPr>
        <p:spPr>
          <a:xfrm>
            <a:off x="3569850" y="3313792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580" name="Google Shape;13580;p49"/>
          <p:cNvSpPr txBox="1"/>
          <p:nvPr>
            <p:ph idx="15" type="subTitle"/>
          </p:nvPr>
        </p:nvSpPr>
        <p:spPr>
          <a:xfrm>
            <a:off x="3569850" y="3638083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581" name="Google Shape;13581;p49"/>
          <p:cNvSpPr txBox="1"/>
          <p:nvPr>
            <p:ph type="title"/>
          </p:nvPr>
        </p:nvSpPr>
        <p:spPr>
          <a:xfrm>
            <a:off x="1470600" y="540000"/>
            <a:ext cx="6202800" cy="9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20">
    <p:bg>
      <p:bgPr>
        <a:solidFill>
          <a:schemeClr val="accent1"/>
        </a:solidFill>
      </p:bgPr>
    </p:bg>
    <p:spTree>
      <p:nvGrpSpPr>
        <p:cNvPr id="13582" name="Shape 13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83" name="Google Shape;13583;p50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13584" name="Google Shape;13584;p50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50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50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50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50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50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50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50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50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50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50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50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96" name="Google Shape;13596;p50"/>
          <p:cNvSpPr txBox="1"/>
          <p:nvPr>
            <p:ph type="title"/>
          </p:nvPr>
        </p:nvSpPr>
        <p:spPr>
          <a:xfrm>
            <a:off x="635575" y="540000"/>
            <a:ext cx="7872900" cy="47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3597" name="Google Shape;13597;p50"/>
          <p:cNvSpPr txBox="1"/>
          <p:nvPr>
            <p:ph idx="1" type="subTitle"/>
          </p:nvPr>
        </p:nvSpPr>
        <p:spPr>
          <a:xfrm>
            <a:off x="4880475" y="1573829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598" name="Google Shape;13598;p50"/>
          <p:cNvSpPr txBox="1"/>
          <p:nvPr>
            <p:ph idx="2" type="subTitle"/>
          </p:nvPr>
        </p:nvSpPr>
        <p:spPr>
          <a:xfrm>
            <a:off x="4880475" y="1892464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599" name="Google Shape;13599;p50"/>
          <p:cNvSpPr txBox="1"/>
          <p:nvPr>
            <p:ph idx="3" type="subTitle"/>
          </p:nvPr>
        </p:nvSpPr>
        <p:spPr>
          <a:xfrm>
            <a:off x="6191100" y="2780392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600" name="Google Shape;13600;p50"/>
          <p:cNvSpPr txBox="1"/>
          <p:nvPr>
            <p:ph idx="4" type="subTitle"/>
          </p:nvPr>
        </p:nvSpPr>
        <p:spPr>
          <a:xfrm>
            <a:off x="6191100" y="3104683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601" name="Google Shape;13601;p50"/>
          <p:cNvSpPr txBox="1"/>
          <p:nvPr>
            <p:ph idx="5" type="subTitle"/>
          </p:nvPr>
        </p:nvSpPr>
        <p:spPr>
          <a:xfrm>
            <a:off x="948600" y="2780392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602" name="Google Shape;13602;p50"/>
          <p:cNvSpPr txBox="1"/>
          <p:nvPr>
            <p:ph idx="6" type="subTitle"/>
          </p:nvPr>
        </p:nvSpPr>
        <p:spPr>
          <a:xfrm>
            <a:off x="948600" y="3104683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603" name="Google Shape;13603;p50"/>
          <p:cNvSpPr txBox="1"/>
          <p:nvPr>
            <p:ph idx="7" type="subTitle"/>
          </p:nvPr>
        </p:nvSpPr>
        <p:spPr>
          <a:xfrm>
            <a:off x="2259225" y="1573829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604" name="Google Shape;13604;p50"/>
          <p:cNvSpPr txBox="1"/>
          <p:nvPr>
            <p:ph idx="8" type="subTitle"/>
          </p:nvPr>
        </p:nvSpPr>
        <p:spPr>
          <a:xfrm>
            <a:off x="2259225" y="1892464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605" name="Google Shape;13605;p50"/>
          <p:cNvSpPr txBox="1"/>
          <p:nvPr>
            <p:ph idx="9" type="subTitle"/>
          </p:nvPr>
        </p:nvSpPr>
        <p:spPr>
          <a:xfrm>
            <a:off x="3569850" y="2780392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606" name="Google Shape;13606;p50"/>
          <p:cNvSpPr txBox="1"/>
          <p:nvPr>
            <p:ph idx="13" type="subTitle"/>
          </p:nvPr>
        </p:nvSpPr>
        <p:spPr>
          <a:xfrm>
            <a:off x="3569850" y="3104683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2">
  <p:cSld name="CUSTOM_1_1_1_1">
    <p:bg>
      <p:bgPr>
        <a:solidFill>
          <a:schemeClr val="accent2"/>
        </a:solidFill>
      </p:bgPr>
    </p:bg>
    <p:spTree>
      <p:nvGrpSpPr>
        <p:cNvPr id="13607" name="Shape 13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08" name="Google Shape;13608;p51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13609" name="Google Shape;13609;p51"/>
            <p:cNvSpPr/>
            <p:nvPr/>
          </p:nvSpPr>
          <p:spPr>
            <a:xfrm>
              <a:off x="14670875" y="1183900"/>
              <a:ext cx="3582900" cy="3048025"/>
            </a:xfrm>
            <a:custGeom>
              <a:rect b="b" l="l" r="r" t="t"/>
              <a:pathLst>
                <a:path extrusionOk="0" h="121921" w="143316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51"/>
            <p:cNvSpPr/>
            <p:nvPr/>
          </p:nvSpPr>
          <p:spPr>
            <a:xfrm>
              <a:off x="14670875" y="3132050"/>
              <a:ext cx="3582900" cy="1099875"/>
            </a:xfrm>
            <a:custGeom>
              <a:rect b="b" l="l" r="r" t="t"/>
              <a:pathLst>
                <a:path extrusionOk="0" h="43995" w="143316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51"/>
            <p:cNvSpPr/>
            <p:nvPr/>
          </p:nvSpPr>
          <p:spPr>
            <a:xfrm>
              <a:off x="18253750" y="2724575"/>
              <a:ext cx="3583525" cy="1507350"/>
            </a:xfrm>
            <a:custGeom>
              <a:rect b="b" l="l" r="r" t="t"/>
              <a:pathLst>
                <a:path extrusionOk="0" h="60294" w="143341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51"/>
            <p:cNvSpPr/>
            <p:nvPr/>
          </p:nvSpPr>
          <p:spPr>
            <a:xfrm>
              <a:off x="16185050" y="846675"/>
              <a:ext cx="2068725" cy="3385250"/>
            </a:xfrm>
            <a:custGeom>
              <a:rect b="b" l="l" r="r" t="t"/>
              <a:pathLst>
                <a:path extrusionOk="0" h="135410" w="82749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51"/>
            <p:cNvSpPr/>
            <p:nvPr/>
          </p:nvSpPr>
          <p:spPr>
            <a:xfrm>
              <a:off x="17877225" y="846675"/>
              <a:ext cx="376550" cy="3385250"/>
            </a:xfrm>
            <a:custGeom>
              <a:rect b="b" l="l" r="r" t="t"/>
              <a:pathLst>
                <a:path extrusionOk="0" h="135410" w="15062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51"/>
            <p:cNvSpPr/>
            <p:nvPr/>
          </p:nvSpPr>
          <p:spPr>
            <a:xfrm>
              <a:off x="18253750" y="846675"/>
              <a:ext cx="1595475" cy="3385250"/>
            </a:xfrm>
            <a:custGeom>
              <a:rect b="b" l="l" r="r" t="t"/>
              <a:pathLst>
                <a:path extrusionOk="0" h="135410" w="63819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51"/>
            <p:cNvSpPr/>
            <p:nvPr/>
          </p:nvSpPr>
          <p:spPr>
            <a:xfrm>
              <a:off x="18253750" y="846675"/>
              <a:ext cx="3583525" cy="3385250"/>
            </a:xfrm>
            <a:custGeom>
              <a:rect b="b" l="l" r="r" t="t"/>
              <a:pathLst>
                <a:path extrusionOk="0" h="135410" w="143341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51"/>
            <p:cNvSpPr/>
            <p:nvPr/>
          </p:nvSpPr>
          <p:spPr>
            <a:xfrm>
              <a:off x="14670875" y="3876200"/>
              <a:ext cx="3582900" cy="355725"/>
            </a:xfrm>
            <a:custGeom>
              <a:rect b="b" l="l" r="r" t="t"/>
              <a:pathLst>
                <a:path extrusionOk="0" h="14229" w="143316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51"/>
            <p:cNvSpPr/>
            <p:nvPr/>
          </p:nvSpPr>
          <p:spPr>
            <a:xfrm>
              <a:off x="14670875" y="2277200"/>
              <a:ext cx="3582900" cy="1954725"/>
            </a:xfrm>
            <a:custGeom>
              <a:rect b="b" l="l" r="r" t="t"/>
              <a:pathLst>
                <a:path extrusionOk="0" h="78189" w="143316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51"/>
            <p:cNvSpPr/>
            <p:nvPr/>
          </p:nvSpPr>
          <p:spPr>
            <a:xfrm>
              <a:off x="15027450" y="846675"/>
              <a:ext cx="3226325" cy="3385250"/>
            </a:xfrm>
            <a:custGeom>
              <a:rect b="b" l="l" r="r" t="t"/>
              <a:pathLst>
                <a:path extrusionOk="0" h="135410" w="129053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51"/>
            <p:cNvSpPr/>
            <p:nvPr/>
          </p:nvSpPr>
          <p:spPr>
            <a:xfrm>
              <a:off x="17089625" y="846675"/>
              <a:ext cx="1164150" cy="3385250"/>
            </a:xfrm>
            <a:custGeom>
              <a:rect b="b" l="l" r="r" t="t"/>
              <a:pathLst>
                <a:path extrusionOk="0" h="135410" w="46566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51"/>
            <p:cNvSpPr/>
            <p:nvPr/>
          </p:nvSpPr>
          <p:spPr>
            <a:xfrm>
              <a:off x="18253750" y="846675"/>
              <a:ext cx="761725" cy="3385250"/>
            </a:xfrm>
            <a:custGeom>
              <a:rect b="b" l="l" r="r" t="t"/>
              <a:pathLst>
                <a:path extrusionOk="0" h="135410" w="30469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51"/>
            <p:cNvSpPr/>
            <p:nvPr/>
          </p:nvSpPr>
          <p:spPr>
            <a:xfrm>
              <a:off x="18253750" y="846675"/>
              <a:ext cx="2603325" cy="3385250"/>
            </a:xfrm>
            <a:custGeom>
              <a:rect b="b" l="l" r="r" t="t"/>
              <a:pathLst>
                <a:path extrusionOk="0" h="135410" w="104133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51"/>
            <p:cNvSpPr/>
            <p:nvPr/>
          </p:nvSpPr>
          <p:spPr>
            <a:xfrm>
              <a:off x="18253750" y="1772375"/>
              <a:ext cx="3583525" cy="2459550"/>
            </a:xfrm>
            <a:custGeom>
              <a:rect b="b" l="l" r="r" t="t"/>
              <a:pathLst>
                <a:path extrusionOk="0" h="98382" w="143341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51"/>
            <p:cNvSpPr/>
            <p:nvPr/>
          </p:nvSpPr>
          <p:spPr>
            <a:xfrm>
              <a:off x="18253750" y="3512175"/>
              <a:ext cx="3583525" cy="719750"/>
            </a:xfrm>
            <a:custGeom>
              <a:rect b="b" l="l" r="r" t="t"/>
              <a:pathLst>
                <a:path extrusionOk="0" h="28790" w="143341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24" name="Google Shape;13624;p51"/>
          <p:cNvSpPr txBox="1"/>
          <p:nvPr>
            <p:ph idx="1" type="subTitle"/>
          </p:nvPr>
        </p:nvSpPr>
        <p:spPr>
          <a:xfrm>
            <a:off x="5534900" y="2095900"/>
            <a:ext cx="2004300" cy="43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625" name="Google Shape;13625;p51"/>
          <p:cNvSpPr txBox="1"/>
          <p:nvPr>
            <p:ph idx="2" type="subTitle"/>
          </p:nvPr>
        </p:nvSpPr>
        <p:spPr>
          <a:xfrm>
            <a:off x="5534900" y="2425826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626" name="Google Shape;13626;p51"/>
          <p:cNvSpPr txBox="1"/>
          <p:nvPr>
            <p:ph idx="3" type="subTitle"/>
          </p:nvPr>
        </p:nvSpPr>
        <p:spPr>
          <a:xfrm>
            <a:off x="5534900" y="3308127"/>
            <a:ext cx="2004300" cy="43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627" name="Google Shape;13627;p51"/>
          <p:cNvSpPr txBox="1"/>
          <p:nvPr>
            <p:ph idx="4" type="subTitle"/>
          </p:nvPr>
        </p:nvSpPr>
        <p:spPr>
          <a:xfrm>
            <a:off x="5534900" y="3632368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628" name="Google Shape;13628;p51"/>
          <p:cNvSpPr txBox="1"/>
          <p:nvPr>
            <p:ph idx="5" type="subTitle"/>
          </p:nvPr>
        </p:nvSpPr>
        <p:spPr>
          <a:xfrm>
            <a:off x="1593275" y="2095900"/>
            <a:ext cx="2004300" cy="43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629" name="Google Shape;13629;p51"/>
          <p:cNvSpPr txBox="1"/>
          <p:nvPr>
            <p:ph idx="6" type="subTitle"/>
          </p:nvPr>
        </p:nvSpPr>
        <p:spPr>
          <a:xfrm>
            <a:off x="1593275" y="2425826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630" name="Google Shape;13630;p51"/>
          <p:cNvSpPr txBox="1"/>
          <p:nvPr>
            <p:ph idx="7" type="subTitle"/>
          </p:nvPr>
        </p:nvSpPr>
        <p:spPr>
          <a:xfrm>
            <a:off x="1593275" y="3308127"/>
            <a:ext cx="2004300" cy="43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/>
        </p:txBody>
      </p:sp>
      <p:sp>
        <p:nvSpPr>
          <p:cNvPr id="13631" name="Google Shape;13631;p51"/>
          <p:cNvSpPr txBox="1"/>
          <p:nvPr>
            <p:ph idx="8" type="subTitle"/>
          </p:nvPr>
        </p:nvSpPr>
        <p:spPr>
          <a:xfrm>
            <a:off x="1593275" y="3632368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3632" name="Google Shape;13632;p51"/>
          <p:cNvSpPr txBox="1"/>
          <p:nvPr>
            <p:ph type="title"/>
          </p:nvPr>
        </p:nvSpPr>
        <p:spPr>
          <a:xfrm>
            <a:off x="1470600" y="523006"/>
            <a:ext cx="6202800" cy="9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22">
    <p:spTree>
      <p:nvGrpSpPr>
        <p:cNvPr id="13633" name="Shape 13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34" name="Google Shape;13634;p52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13635" name="Google Shape;13635;p52"/>
            <p:cNvSpPr/>
            <p:nvPr/>
          </p:nvSpPr>
          <p:spPr>
            <a:xfrm>
              <a:off x="14670875" y="1183900"/>
              <a:ext cx="3582900" cy="3048025"/>
            </a:xfrm>
            <a:custGeom>
              <a:rect b="b" l="l" r="r" t="t"/>
              <a:pathLst>
                <a:path extrusionOk="0" h="121921" w="143316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52"/>
            <p:cNvSpPr/>
            <p:nvPr/>
          </p:nvSpPr>
          <p:spPr>
            <a:xfrm>
              <a:off x="14670875" y="3132050"/>
              <a:ext cx="3582900" cy="1099875"/>
            </a:xfrm>
            <a:custGeom>
              <a:rect b="b" l="l" r="r" t="t"/>
              <a:pathLst>
                <a:path extrusionOk="0" h="43995" w="143316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52"/>
            <p:cNvSpPr/>
            <p:nvPr/>
          </p:nvSpPr>
          <p:spPr>
            <a:xfrm>
              <a:off x="18253750" y="2724575"/>
              <a:ext cx="3583525" cy="1507350"/>
            </a:xfrm>
            <a:custGeom>
              <a:rect b="b" l="l" r="r" t="t"/>
              <a:pathLst>
                <a:path extrusionOk="0" h="60294" w="143341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52"/>
            <p:cNvSpPr/>
            <p:nvPr/>
          </p:nvSpPr>
          <p:spPr>
            <a:xfrm>
              <a:off x="16185050" y="846675"/>
              <a:ext cx="2068725" cy="3385250"/>
            </a:xfrm>
            <a:custGeom>
              <a:rect b="b" l="l" r="r" t="t"/>
              <a:pathLst>
                <a:path extrusionOk="0" h="135410" w="82749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52"/>
            <p:cNvSpPr/>
            <p:nvPr/>
          </p:nvSpPr>
          <p:spPr>
            <a:xfrm>
              <a:off x="17877225" y="846675"/>
              <a:ext cx="376550" cy="3385250"/>
            </a:xfrm>
            <a:custGeom>
              <a:rect b="b" l="l" r="r" t="t"/>
              <a:pathLst>
                <a:path extrusionOk="0" h="135410" w="15062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52"/>
            <p:cNvSpPr/>
            <p:nvPr/>
          </p:nvSpPr>
          <p:spPr>
            <a:xfrm>
              <a:off x="18253750" y="846675"/>
              <a:ext cx="1595475" cy="3385250"/>
            </a:xfrm>
            <a:custGeom>
              <a:rect b="b" l="l" r="r" t="t"/>
              <a:pathLst>
                <a:path extrusionOk="0" h="135410" w="63819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52"/>
            <p:cNvSpPr/>
            <p:nvPr/>
          </p:nvSpPr>
          <p:spPr>
            <a:xfrm>
              <a:off x="18253750" y="846675"/>
              <a:ext cx="3583525" cy="3385250"/>
            </a:xfrm>
            <a:custGeom>
              <a:rect b="b" l="l" r="r" t="t"/>
              <a:pathLst>
                <a:path extrusionOk="0" h="135410" w="143341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52"/>
            <p:cNvSpPr/>
            <p:nvPr/>
          </p:nvSpPr>
          <p:spPr>
            <a:xfrm>
              <a:off x="14670875" y="3876200"/>
              <a:ext cx="3582900" cy="355725"/>
            </a:xfrm>
            <a:custGeom>
              <a:rect b="b" l="l" r="r" t="t"/>
              <a:pathLst>
                <a:path extrusionOk="0" h="14229" w="143316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52"/>
            <p:cNvSpPr/>
            <p:nvPr/>
          </p:nvSpPr>
          <p:spPr>
            <a:xfrm>
              <a:off x="14670875" y="2277200"/>
              <a:ext cx="3582900" cy="1954725"/>
            </a:xfrm>
            <a:custGeom>
              <a:rect b="b" l="l" r="r" t="t"/>
              <a:pathLst>
                <a:path extrusionOk="0" h="78189" w="143316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52"/>
            <p:cNvSpPr/>
            <p:nvPr/>
          </p:nvSpPr>
          <p:spPr>
            <a:xfrm>
              <a:off x="15027450" y="846675"/>
              <a:ext cx="3226325" cy="3385250"/>
            </a:xfrm>
            <a:custGeom>
              <a:rect b="b" l="l" r="r" t="t"/>
              <a:pathLst>
                <a:path extrusionOk="0" h="135410" w="129053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52"/>
            <p:cNvSpPr/>
            <p:nvPr/>
          </p:nvSpPr>
          <p:spPr>
            <a:xfrm>
              <a:off x="17089625" y="846675"/>
              <a:ext cx="1164150" cy="3385250"/>
            </a:xfrm>
            <a:custGeom>
              <a:rect b="b" l="l" r="r" t="t"/>
              <a:pathLst>
                <a:path extrusionOk="0" h="135410" w="46566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52"/>
            <p:cNvSpPr/>
            <p:nvPr/>
          </p:nvSpPr>
          <p:spPr>
            <a:xfrm>
              <a:off x="18253750" y="846675"/>
              <a:ext cx="761725" cy="3385250"/>
            </a:xfrm>
            <a:custGeom>
              <a:rect b="b" l="l" r="r" t="t"/>
              <a:pathLst>
                <a:path extrusionOk="0" h="135410" w="30469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52"/>
            <p:cNvSpPr/>
            <p:nvPr/>
          </p:nvSpPr>
          <p:spPr>
            <a:xfrm>
              <a:off x="18253750" y="846675"/>
              <a:ext cx="2603325" cy="3385250"/>
            </a:xfrm>
            <a:custGeom>
              <a:rect b="b" l="l" r="r" t="t"/>
              <a:pathLst>
                <a:path extrusionOk="0" h="135410" w="104133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52"/>
            <p:cNvSpPr/>
            <p:nvPr/>
          </p:nvSpPr>
          <p:spPr>
            <a:xfrm>
              <a:off x="18253750" y="1772375"/>
              <a:ext cx="3583525" cy="2459550"/>
            </a:xfrm>
            <a:custGeom>
              <a:rect b="b" l="l" r="r" t="t"/>
              <a:pathLst>
                <a:path extrusionOk="0" h="98382" w="143341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52"/>
            <p:cNvSpPr/>
            <p:nvPr/>
          </p:nvSpPr>
          <p:spPr>
            <a:xfrm>
              <a:off x="18253750" y="3512175"/>
              <a:ext cx="3583525" cy="719750"/>
            </a:xfrm>
            <a:custGeom>
              <a:rect b="b" l="l" r="r" t="t"/>
              <a:pathLst>
                <a:path extrusionOk="0" h="28790" w="143341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50" name="Google Shape;13650;p52"/>
          <p:cNvSpPr txBox="1"/>
          <p:nvPr>
            <p:ph idx="1" type="body"/>
          </p:nvPr>
        </p:nvSpPr>
        <p:spPr>
          <a:xfrm>
            <a:off x="3226375" y="2748099"/>
            <a:ext cx="2709000" cy="41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b="1" sz="1800"/>
            </a:lvl1pPr>
            <a:lvl2pPr indent="-330200" lvl="1" marL="9144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b="1" sz="1800"/>
            </a:lvl2pPr>
            <a:lvl3pPr indent="-330200" lvl="2" marL="13716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b="1" sz="1800"/>
            </a:lvl3pPr>
            <a:lvl4pPr indent="-330200" lvl="3" marL="18288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b="1" sz="1800"/>
            </a:lvl4pPr>
            <a:lvl5pPr indent="-330200" lvl="4" marL="22860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b="1" sz="1800"/>
            </a:lvl5pPr>
            <a:lvl6pPr indent="-330200" lvl="5" marL="2743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b="1" sz="1800"/>
            </a:lvl6pPr>
            <a:lvl7pPr indent="-330200" lvl="6" marL="32004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b="1" sz="1800"/>
            </a:lvl7pPr>
            <a:lvl8pPr indent="-330200" lvl="7" marL="36576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b="1" sz="1800"/>
            </a:lvl8pPr>
            <a:lvl9pPr indent="-330200" lvl="8" marL="41148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b="1" sz="1800"/>
            </a:lvl9pPr>
          </a:lstStyle>
          <a:p/>
        </p:txBody>
      </p:sp>
      <p:sp>
        <p:nvSpPr>
          <p:cNvPr id="13651" name="Google Shape;13651;p52"/>
          <p:cNvSpPr txBox="1"/>
          <p:nvPr>
            <p:ph type="title"/>
          </p:nvPr>
        </p:nvSpPr>
        <p:spPr>
          <a:xfrm>
            <a:off x="1919400" y="1366875"/>
            <a:ext cx="5305500" cy="150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CUSTOM_23">
    <p:bg>
      <p:bgPr>
        <a:solidFill>
          <a:schemeClr val="accent1"/>
        </a:solidFill>
      </p:bgPr>
    </p:bg>
    <p:spTree>
      <p:nvGrpSpPr>
        <p:cNvPr id="13652" name="Shape 13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53" name="Google Shape;13653;p53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13654" name="Google Shape;13654;p53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655" name="Google Shape;13655;p53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13656" name="Google Shape;13656;p53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7" name="Google Shape;13657;p53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8" name="Google Shape;13658;p53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9" name="Google Shape;13659;p53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0" name="Google Shape;13660;p53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1" name="Google Shape;13661;p53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2" name="Google Shape;13662;p53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3" name="Google Shape;13663;p53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4" name="Google Shape;13664;p53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5" name="Google Shape;13665;p53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6" name="Google Shape;13666;p53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7" name="Google Shape;13667;p53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668" name="Google Shape;13668;p53"/>
          <p:cNvSpPr txBox="1"/>
          <p:nvPr>
            <p:ph idx="1" type="body"/>
          </p:nvPr>
        </p:nvSpPr>
        <p:spPr>
          <a:xfrm>
            <a:off x="2284280" y="3516999"/>
            <a:ext cx="2709000" cy="41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b="1" sz="1800"/>
            </a:lvl1pPr>
            <a:lvl2pPr indent="-330200" lvl="1" marL="9144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b="1" sz="1800"/>
            </a:lvl2pPr>
            <a:lvl3pPr indent="-330200" lvl="2" marL="13716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b="1" sz="1800"/>
            </a:lvl3pPr>
            <a:lvl4pPr indent="-330200" lvl="3" marL="18288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b="1" sz="1800"/>
            </a:lvl4pPr>
            <a:lvl5pPr indent="-330200" lvl="4" marL="22860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b="1" sz="1800"/>
            </a:lvl5pPr>
            <a:lvl6pPr indent="-330200" lvl="5" marL="2743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b="1" sz="1800"/>
            </a:lvl6pPr>
            <a:lvl7pPr indent="-330200" lvl="6" marL="32004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b="1" sz="1800"/>
            </a:lvl7pPr>
            <a:lvl8pPr indent="-330200" lvl="7" marL="36576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b="1" sz="1800"/>
            </a:lvl8pPr>
            <a:lvl9pPr indent="-330200" lvl="8" marL="41148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b="1" sz="1800"/>
            </a:lvl9pPr>
          </a:lstStyle>
          <a:p/>
        </p:txBody>
      </p:sp>
      <p:sp>
        <p:nvSpPr>
          <p:cNvPr id="13669" name="Google Shape;13669;p53"/>
          <p:cNvSpPr txBox="1"/>
          <p:nvPr>
            <p:ph type="title"/>
          </p:nvPr>
        </p:nvSpPr>
        <p:spPr>
          <a:xfrm>
            <a:off x="1388780" y="1642425"/>
            <a:ext cx="4500000" cy="18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2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200">
                <a:latin typeface="Architects Daughter"/>
                <a:ea typeface="Architects Daughter"/>
                <a:cs typeface="Architects Daughter"/>
                <a:sym typeface="Architects Daughte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200">
                <a:latin typeface="Architects Daughter"/>
                <a:ea typeface="Architects Daughter"/>
                <a:cs typeface="Architects Daughter"/>
                <a:sym typeface="Architects Daughte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200">
                <a:latin typeface="Architects Daughter"/>
                <a:ea typeface="Architects Daughter"/>
                <a:cs typeface="Architects Daughter"/>
                <a:sym typeface="Architects Daughte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200">
                <a:latin typeface="Architects Daughter"/>
                <a:ea typeface="Architects Daughter"/>
                <a:cs typeface="Architects Daughter"/>
                <a:sym typeface="Architects Daughte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200">
                <a:latin typeface="Architects Daughter"/>
                <a:ea typeface="Architects Daughter"/>
                <a:cs typeface="Architects Daughter"/>
                <a:sym typeface="Architects Daughte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200">
                <a:latin typeface="Architects Daughter"/>
                <a:ea typeface="Architects Daughter"/>
                <a:cs typeface="Architects Daughter"/>
                <a:sym typeface="Architects Daughte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200">
                <a:latin typeface="Architects Daughter"/>
                <a:ea typeface="Architects Daughter"/>
                <a:cs typeface="Architects Daughter"/>
                <a:sym typeface="Architects Daughte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200">
                <a:latin typeface="Architects Daughter"/>
                <a:ea typeface="Architects Daughter"/>
                <a:cs typeface="Architects Daughter"/>
                <a:sym typeface="Architects Daughte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4">
    <p:bg>
      <p:bgPr>
        <a:solidFill>
          <a:schemeClr val="accent3"/>
        </a:solidFill>
      </p:bgPr>
    </p:bg>
    <p:spTree>
      <p:nvGrpSpPr>
        <p:cNvPr id="13670" name="Shape 13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71" name="Google Shape;13671;p54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13672" name="Google Shape;13672;p54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54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54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54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54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54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54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54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54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54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54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54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54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54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54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54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54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54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54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54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54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54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54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54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54"/>
            <p:cNvSpPr/>
            <p:nvPr/>
          </p:nvSpPr>
          <p:spPr>
            <a:xfrm>
              <a:off x="559500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54"/>
            <p:cNvSpPr/>
            <p:nvPr/>
          </p:nvSpPr>
          <p:spPr>
            <a:xfrm>
              <a:off x="54370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54"/>
            <p:cNvSpPr/>
            <p:nvPr/>
          </p:nvSpPr>
          <p:spPr>
            <a:xfrm>
              <a:off x="575153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54"/>
            <p:cNvSpPr/>
            <p:nvPr/>
          </p:nvSpPr>
          <p:spPr>
            <a:xfrm>
              <a:off x="54370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54"/>
            <p:cNvSpPr/>
            <p:nvPr/>
          </p:nvSpPr>
          <p:spPr>
            <a:xfrm>
              <a:off x="575153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54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54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54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54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54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54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54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54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54"/>
            <p:cNvSpPr/>
            <p:nvPr/>
          </p:nvSpPr>
          <p:spPr>
            <a:xfrm>
              <a:off x="559500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54"/>
            <p:cNvSpPr/>
            <p:nvPr/>
          </p:nvSpPr>
          <p:spPr>
            <a:xfrm>
              <a:off x="54370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54"/>
            <p:cNvSpPr/>
            <p:nvPr/>
          </p:nvSpPr>
          <p:spPr>
            <a:xfrm>
              <a:off x="575153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54"/>
            <p:cNvSpPr/>
            <p:nvPr/>
          </p:nvSpPr>
          <p:spPr>
            <a:xfrm>
              <a:off x="54370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54"/>
            <p:cNvSpPr/>
            <p:nvPr/>
          </p:nvSpPr>
          <p:spPr>
            <a:xfrm>
              <a:off x="575153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54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54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54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54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54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54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54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54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54"/>
            <p:cNvSpPr/>
            <p:nvPr/>
          </p:nvSpPr>
          <p:spPr>
            <a:xfrm>
              <a:off x="559500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54"/>
            <p:cNvSpPr/>
            <p:nvPr/>
          </p:nvSpPr>
          <p:spPr>
            <a:xfrm>
              <a:off x="54370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54"/>
            <p:cNvSpPr/>
            <p:nvPr/>
          </p:nvSpPr>
          <p:spPr>
            <a:xfrm>
              <a:off x="575153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54"/>
            <p:cNvSpPr/>
            <p:nvPr/>
          </p:nvSpPr>
          <p:spPr>
            <a:xfrm>
              <a:off x="54370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54"/>
            <p:cNvSpPr/>
            <p:nvPr/>
          </p:nvSpPr>
          <p:spPr>
            <a:xfrm>
              <a:off x="575153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54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54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54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54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54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54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54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54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54"/>
            <p:cNvSpPr/>
            <p:nvPr/>
          </p:nvSpPr>
          <p:spPr>
            <a:xfrm>
              <a:off x="559500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54"/>
            <p:cNvSpPr/>
            <p:nvPr/>
          </p:nvSpPr>
          <p:spPr>
            <a:xfrm>
              <a:off x="54370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54"/>
            <p:cNvSpPr/>
            <p:nvPr/>
          </p:nvSpPr>
          <p:spPr>
            <a:xfrm>
              <a:off x="575153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54"/>
            <p:cNvSpPr/>
            <p:nvPr/>
          </p:nvSpPr>
          <p:spPr>
            <a:xfrm>
              <a:off x="54370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54"/>
            <p:cNvSpPr/>
            <p:nvPr/>
          </p:nvSpPr>
          <p:spPr>
            <a:xfrm>
              <a:off x="575153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54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54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54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54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54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54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54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54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54"/>
            <p:cNvSpPr/>
            <p:nvPr/>
          </p:nvSpPr>
          <p:spPr>
            <a:xfrm>
              <a:off x="559500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54"/>
            <p:cNvSpPr/>
            <p:nvPr/>
          </p:nvSpPr>
          <p:spPr>
            <a:xfrm>
              <a:off x="54370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54"/>
            <p:cNvSpPr/>
            <p:nvPr/>
          </p:nvSpPr>
          <p:spPr>
            <a:xfrm>
              <a:off x="575153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54"/>
            <p:cNvSpPr/>
            <p:nvPr/>
          </p:nvSpPr>
          <p:spPr>
            <a:xfrm>
              <a:off x="54370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54"/>
            <p:cNvSpPr/>
            <p:nvPr/>
          </p:nvSpPr>
          <p:spPr>
            <a:xfrm>
              <a:off x="575153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54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54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54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54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54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54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54"/>
            <p:cNvSpPr/>
            <p:nvPr/>
          </p:nvSpPr>
          <p:spPr>
            <a:xfrm>
              <a:off x="559500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54"/>
            <p:cNvSpPr/>
            <p:nvPr/>
          </p:nvSpPr>
          <p:spPr>
            <a:xfrm>
              <a:off x="54370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54"/>
            <p:cNvSpPr/>
            <p:nvPr/>
          </p:nvSpPr>
          <p:spPr>
            <a:xfrm>
              <a:off x="575153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54"/>
            <p:cNvSpPr/>
            <p:nvPr/>
          </p:nvSpPr>
          <p:spPr>
            <a:xfrm>
              <a:off x="54370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54"/>
            <p:cNvSpPr/>
            <p:nvPr/>
          </p:nvSpPr>
          <p:spPr>
            <a:xfrm>
              <a:off x="575153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54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54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54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54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54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54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54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54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54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54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54"/>
            <p:cNvSpPr/>
            <p:nvPr/>
          </p:nvSpPr>
          <p:spPr>
            <a:xfrm>
              <a:off x="496742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54"/>
            <p:cNvSpPr/>
            <p:nvPr/>
          </p:nvSpPr>
          <p:spPr>
            <a:xfrm>
              <a:off x="481090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54"/>
            <p:cNvSpPr/>
            <p:nvPr/>
          </p:nvSpPr>
          <p:spPr>
            <a:xfrm>
              <a:off x="51239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54"/>
            <p:cNvSpPr/>
            <p:nvPr/>
          </p:nvSpPr>
          <p:spPr>
            <a:xfrm>
              <a:off x="481090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54"/>
            <p:cNvSpPr/>
            <p:nvPr/>
          </p:nvSpPr>
          <p:spPr>
            <a:xfrm>
              <a:off x="51239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54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54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54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54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54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54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54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54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54"/>
            <p:cNvSpPr/>
            <p:nvPr/>
          </p:nvSpPr>
          <p:spPr>
            <a:xfrm>
              <a:off x="496742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54"/>
            <p:cNvSpPr/>
            <p:nvPr/>
          </p:nvSpPr>
          <p:spPr>
            <a:xfrm>
              <a:off x="481090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54"/>
            <p:cNvSpPr/>
            <p:nvPr/>
          </p:nvSpPr>
          <p:spPr>
            <a:xfrm>
              <a:off x="51239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54"/>
            <p:cNvSpPr/>
            <p:nvPr/>
          </p:nvSpPr>
          <p:spPr>
            <a:xfrm>
              <a:off x="481090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54"/>
            <p:cNvSpPr/>
            <p:nvPr/>
          </p:nvSpPr>
          <p:spPr>
            <a:xfrm>
              <a:off x="51239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54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54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54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54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54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54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54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54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54"/>
            <p:cNvSpPr/>
            <p:nvPr/>
          </p:nvSpPr>
          <p:spPr>
            <a:xfrm>
              <a:off x="496742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54"/>
            <p:cNvSpPr/>
            <p:nvPr/>
          </p:nvSpPr>
          <p:spPr>
            <a:xfrm>
              <a:off x="481090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54"/>
            <p:cNvSpPr/>
            <p:nvPr/>
          </p:nvSpPr>
          <p:spPr>
            <a:xfrm>
              <a:off x="51239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54"/>
            <p:cNvSpPr/>
            <p:nvPr/>
          </p:nvSpPr>
          <p:spPr>
            <a:xfrm>
              <a:off x="481090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54"/>
            <p:cNvSpPr/>
            <p:nvPr/>
          </p:nvSpPr>
          <p:spPr>
            <a:xfrm>
              <a:off x="51239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54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54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54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54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54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54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54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54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54"/>
            <p:cNvSpPr/>
            <p:nvPr/>
          </p:nvSpPr>
          <p:spPr>
            <a:xfrm>
              <a:off x="496742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54"/>
            <p:cNvSpPr/>
            <p:nvPr/>
          </p:nvSpPr>
          <p:spPr>
            <a:xfrm>
              <a:off x="481090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54"/>
            <p:cNvSpPr/>
            <p:nvPr/>
          </p:nvSpPr>
          <p:spPr>
            <a:xfrm>
              <a:off x="51239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54"/>
            <p:cNvSpPr/>
            <p:nvPr/>
          </p:nvSpPr>
          <p:spPr>
            <a:xfrm>
              <a:off x="481090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54"/>
            <p:cNvSpPr/>
            <p:nvPr/>
          </p:nvSpPr>
          <p:spPr>
            <a:xfrm>
              <a:off x="51239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54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54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54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54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54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54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54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54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54"/>
            <p:cNvSpPr/>
            <p:nvPr/>
          </p:nvSpPr>
          <p:spPr>
            <a:xfrm>
              <a:off x="496742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54"/>
            <p:cNvSpPr/>
            <p:nvPr/>
          </p:nvSpPr>
          <p:spPr>
            <a:xfrm>
              <a:off x="481090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54"/>
            <p:cNvSpPr/>
            <p:nvPr/>
          </p:nvSpPr>
          <p:spPr>
            <a:xfrm>
              <a:off x="51239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54"/>
            <p:cNvSpPr/>
            <p:nvPr/>
          </p:nvSpPr>
          <p:spPr>
            <a:xfrm>
              <a:off x="481090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54"/>
            <p:cNvSpPr/>
            <p:nvPr/>
          </p:nvSpPr>
          <p:spPr>
            <a:xfrm>
              <a:off x="51239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54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54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54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54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54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54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54"/>
            <p:cNvSpPr/>
            <p:nvPr/>
          </p:nvSpPr>
          <p:spPr>
            <a:xfrm>
              <a:off x="496742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54"/>
            <p:cNvSpPr/>
            <p:nvPr/>
          </p:nvSpPr>
          <p:spPr>
            <a:xfrm>
              <a:off x="481090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54"/>
            <p:cNvSpPr/>
            <p:nvPr/>
          </p:nvSpPr>
          <p:spPr>
            <a:xfrm>
              <a:off x="51239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54"/>
            <p:cNvSpPr/>
            <p:nvPr/>
          </p:nvSpPr>
          <p:spPr>
            <a:xfrm>
              <a:off x="481090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54"/>
            <p:cNvSpPr/>
            <p:nvPr/>
          </p:nvSpPr>
          <p:spPr>
            <a:xfrm>
              <a:off x="51239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54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54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54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54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54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54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54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54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54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54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54"/>
            <p:cNvSpPr/>
            <p:nvPr/>
          </p:nvSpPr>
          <p:spPr>
            <a:xfrm>
              <a:off x="433984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54"/>
            <p:cNvSpPr/>
            <p:nvPr/>
          </p:nvSpPr>
          <p:spPr>
            <a:xfrm>
              <a:off x="41833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54"/>
            <p:cNvSpPr/>
            <p:nvPr/>
          </p:nvSpPr>
          <p:spPr>
            <a:xfrm>
              <a:off x="4496373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54"/>
            <p:cNvSpPr/>
            <p:nvPr/>
          </p:nvSpPr>
          <p:spPr>
            <a:xfrm>
              <a:off x="41833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54"/>
            <p:cNvSpPr/>
            <p:nvPr/>
          </p:nvSpPr>
          <p:spPr>
            <a:xfrm>
              <a:off x="4496373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54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54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54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54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54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54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54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54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54"/>
            <p:cNvSpPr/>
            <p:nvPr/>
          </p:nvSpPr>
          <p:spPr>
            <a:xfrm>
              <a:off x="433984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54"/>
            <p:cNvSpPr/>
            <p:nvPr/>
          </p:nvSpPr>
          <p:spPr>
            <a:xfrm>
              <a:off x="41833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54"/>
            <p:cNvSpPr/>
            <p:nvPr/>
          </p:nvSpPr>
          <p:spPr>
            <a:xfrm>
              <a:off x="4496373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54"/>
            <p:cNvSpPr/>
            <p:nvPr/>
          </p:nvSpPr>
          <p:spPr>
            <a:xfrm>
              <a:off x="41833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54"/>
            <p:cNvSpPr/>
            <p:nvPr/>
          </p:nvSpPr>
          <p:spPr>
            <a:xfrm>
              <a:off x="4496373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54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54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54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54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54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54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54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54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54"/>
            <p:cNvSpPr/>
            <p:nvPr/>
          </p:nvSpPr>
          <p:spPr>
            <a:xfrm>
              <a:off x="433984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54"/>
            <p:cNvSpPr/>
            <p:nvPr/>
          </p:nvSpPr>
          <p:spPr>
            <a:xfrm>
              <a:off x="41833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54"/>
            <p:cNvSpPr/>
            <p:nvPr/>
          </p:nvSpPr>
          <p:spPr>
            <a:xfrm>
              <a:off x="4496373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54"/>
            <p:cNvSpPr/>
            <p:nvPr/>
          </p:nvSpPr>
          <p:spPr>
            <a:xfrm>
              <a:off x="41833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54"/>
            <p:cNvSpPr/>
            <p:nvPr/>
          </p:nvSpPr>
          <p:spPr>
            <a:xfrm>
              <a:off x="4496373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54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54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54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54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54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54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54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54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54"/>
            <p:cNvSpPr/>
            <p:nvPr/>
          </p:nvSpPr>
          <p:spPr>
            <a:xfrm>
              <a:off x="433984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54"/>
            <p:cNvSpPr/>
            <p:nvPr/>
          </p:nvSpPr>
          <p:spPr>
            <a:xfrm>
              <a:off x="41833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54"/>
            <p:cNvSpPr/>
            <p:nvPr/>
          </p:nvSpPr>
          <p:spPr>
            <a:xfrm>
              <a:off x="4496373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54"/>
            <p:cNvSpPr/>
            <p:nvPr/>
          </p:nvSpPr>
          <p:spPr>
            <a:xfrm>
              <a:off x="41833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54"/>
            <p:cNvSpPr/>
            <p:nvPr/>
          </p:nvSpPr>
          <p:spPr>
            <a:xfrm>
              <a:off x="4496373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54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54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54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54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54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54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54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54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54"/>
            <p:cNvSpPr/>
            <p:nvPr/>
          </p:nvSpPr>
          <p:spPr>
            <a:xfrm>
              <a:off x="433984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54"/>
            <p:cNvSpPr/>
            <p:nvPr/>
          </p:nvSpPr>
          <p:spPr>
            <a:xfrm>
              <a:off x="41833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54"/>
            <p:cNvSpPr/>
            <p:nvPr/>
          </p:nvSpPr>
          <p:spPr>
            <a:xfrm>
              <a:off x="4496373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54"/>
            <p:cNvSpPr/>
            <p:nvPr/>
          </p:nvSpPr>
          <p:spPr>
            <a:xfrm>
              <a:off x="41833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54"/>
            <p:cNvSpPr/>
            <p:nvPr/>
          </p:nvSpPr>
          <p:spPr>
            <a:xfrm>
              <a:off x="4496373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54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54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54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54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54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54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54"/>
            <p:cNvSpPr/>
            <p:nvPr/>
          </p:nvSpPr>
          <p:spPr>
            <a:xfrm>
              <a:off x="433984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54"/>
            <p:cNvSpPr/>
            <p:nvPr/>
          </p:nvSpPr>
          <p:spPr>
            <a:xfrm>
              <a:off x="41833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54"/>
            <p:cNvSpPr/>
            <p:nvPr/>
          </p:nvSpPr>
          <p:spPr>
            <a:xfrm>
              <a:off x="4496373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54"/>
            <p:cNvSpPr/>
            <p:nvPr/>
          </p:nvSpPr>
          <p:spPr>
            <a:xfrm>
              <a:off x="41833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54"/>
            <p:cNvSpPr/>
            <p:nvPr/>
          </p:nvSpPr>
          <p:spPr>
            <a:xfrm>
              <a:off x="4496373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54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54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54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54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54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54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54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54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54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54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54"/>
            <p:cNvSpPr/>
            <p:nvPr/>
          </p:nvSpPr>
          <p:spPr>
            <a:xfrm>
              <a:off x="371091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54"/>
            <p:cNvSpPr/>
            <p:nvPr/>
          </p:nvSpPr>
          <p:spPr>
            <a:xfrm>
              <a:off x="355438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54"/>
            <p:cNvSpPr/>
            <p:nvPr/>
          </p:nvSpPr>
          <p:spPr>
            <a:xfrm>
              <a:off x="386891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54"/>
            <p:cNvSpPr/>
            <p:nvPr/>
          </p:nvSpPr>
          <p:spPr>
            <a:xfrm>
              <a:off x="355438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54"/>
            <p:cNvSpPr/>
            <p:nvPr/>
          </p:nvSpPr>
          <p:spPr>
            <a:xfrm>
              <a:off x="386891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54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54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54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54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54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54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54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54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54"/>
            <p:cNvSpPr/>
            <p:nvPr/>
          </p:nvSpPr>
          <p:spPr>
            <a:xfrm>
              <a:off x="371091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54"/>
            <p:cNvSpPr/>
            <p:nvPr/>
          </p:nvSpPr>
          <p:spPr>
            <a:xfrm>
              <a:off x="355438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54"/>
            <p:cNvSpPr/>
            <p:nvPr/>
          </p:nvSpPr>
          <p:spPr>
            <a:xfrm>
              <a:off x="386891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54"/>
            <p:cNvSpPr/>
            <p:nvPr/>
          </p:nvSpPr>
          <p:spPr>
            <a:xfrm>
              <a:off x="355438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54"/>
            <p:cNvSpPr/>
            <p:nvPr/>
          </p:nvSpPr>
          <p:spPr>
            <a:xfrm>
              <a:off x="386891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54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54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54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54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54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54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54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54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54"/>
            <p:cNvSpPr/>
            <p:nvPr/>
          </p:nvSpPr>
          <p:spPr>
            <a:xfrm>
              <a:off x="371091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54"/>
            <p:cNvSpPr/>
            <p:nvPr/>
          </p:nvSpPr>
          <p:spPr>
            <a:xfrm>
              <a:off x="355438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54"/>
            <p:cNvSpPr/>
            <p:nvPr/>
          </p:nvSpPr>
          <p:spPr>
            <a:xfrm>
              <a:off x="386891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54"/>
            <p:cNvSpPr/>
            <p:nvPr/>
          </p:nvSpPr>
          <p:spPr>
            <a:xfrm>
              <a:off x="355438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54"/>
            <p:cNvSpPr/>
            <p:nvPr/>
          </p:nvSpPr>
          <p:spPr>
            <a:xfrm>
              <a:off x="386891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54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54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54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54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54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54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54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54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54"/>
            <p:cNvSpPr/>
            <p:nvPr/>
          </p:nvSpPr>
          <p:spPr>
            <a:xfrm>
              <a:off x="371091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54"/>
            <p:cNvSpPr/>
            <p:nvPr/>
          </p:nvSpPr>
          <p:spPr>
            <a:xfrm>
              <a:off x="355438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54"/>
            <p:cNvSpPr/>
            <p:nvPr/>
          </p:nvSpPr>
          <p:spPr>
            <a:xfrm>
              <a:off x="386891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54"/>
            <p:cNvSpPr/>
            <p:nvPr/>
          </p:nvSpPr>
          <p:spPr>
            <a:xfrm>
              <a:off x="355438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54"/>
            <p:cNvSpPr/>
            <p:nvPr/>
          </p:nvSpPr>
          <p:spPr>
            <a:xfrm>
              <a:off x="386891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54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54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54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54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54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54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54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54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54"/>
            <p:cNvSpPr/>
            <p:nvPr/>
          </p:nvSpPr>
          <p:spPr>
            <a:xfrm>
              <a:off x="371091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54"/>
            <p:cNvSpPr/>
            <p:nvPr/>
          </p:nvSpPr>
          <p:spPr>
            <a:xfrm>
              <a:off x="355438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54"/>
            <p:cNvSpPr/>
            <p:nvPr/>
          </p:nvSpPr>
          <p:spPr>
            <a:xfrm>
              <a:off x="386891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54"/>
            <p:cNvSpPr/>
            <p:nvPr/>
          </p:nvSpPr>
          <p:spPr>
            <a:xfrm>
              <a:off x="355438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54"/>
            <p:cNvSpPr/>
            <p:nvPr/>
          </p:nvSpPr>
          <p:spPr>
            <a:xfrm>
              <a:off x="386891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54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54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54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54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54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54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54"/>
            <p:cNvSpPr/>
            <p:nvPr/>
          </p:nvSpPr>
          <p:spPr>
            <a:xfrm>
              <a:off x="371091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54"/>
            <p:cNvSpPr/>
            <p:nvPr/>
          </p:nvSpPr>
          <p:spPr>
            <a:xfrm>
              <a:off x="355438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54"/>
            <p:cNvSpPr/>
            <p:nvPr/>
          </p:nvSpPr>
          <p:spPr>
            <a:xfrm>
              <a:off x="386891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54"/>
            <p:cNvSpPr/>
            <p:nvPr/>
          </p:nvSpPr>
          <p:spPr>
            <a:xfrm>
              <a:off x="355438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54"/>
            <p:cNvSpPr/>
            <p:nvPr/>
          </p:nvSpPr>
          <p:spPr>
            <a:xfrm>
              <a:off x="386891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54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54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54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54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54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54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54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54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54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54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54"/>
            <p:cNvSpPr/>
            <p:nvPr/>
          </p:nvSpPr>
          <p:spPr>
            <a:xfrm>
              <a:off x="30833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54"/>
            <p:cNvSpPr/>
            <p:nvPr/>
          </p:nvSpPr>
          <p:spPr>
            <a:xfrm>
              <a:off x="29268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54"/>
            <p:cNvSpPr/>
            <p:nvPr/>
          </p:nvSpPr>
          <p:spPr>
            <a:xfrm>
              <a:off x="324133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54"/>
            <p:cNvSpPr/>
            <p:nvPr/>
          </p:nvSpPr>
          <p:spPr>
            <a:xfrm>
              <a:off x="29268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54"/>
            <p:cNvSpPr/>
            <p:nvPr/>
          </p:nvSpPr>
          <p:spPr>
            <a:xfrm>
              <a:off x="324133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54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54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54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54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54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54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54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54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54"/>
            <p:cNvSpPr/>
            <p:nvPr/>
          </p:nvSpPr>
          <p:spPr>
            <a:xfrm>
              <a:off x="30833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54"/>
            <p:cNvSpPr/>
            <p:nvPr/>
          </p:nvSpPr>
          <p:spPr>
            <a:xfrm>
              <a:off x="29268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54"/>
            <p:cNvSpPr/>
            <p:nvPr/>
          </p:nvSpPr>
          <p:spPr>
            <a:xfrm>
              <a:off x="324133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54"/>
            <p:cNvSpPr/>
            <p:nvPr/>
          </p:nvSpPr>
          <p:spPr>
            <a:xfrm>
              <a:off x="29268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54"/>
            <p:cNvSpPr/>
            <p:nvPr/>
          </p:nvSpPr>
          <p:spPr>
            <a:xfrm>
              <a:off x="324133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54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54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54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54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54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54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54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54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54"/>
            <p:cNvSpPr/>
            <p:nvPr/>
          </p:nvSpPr>
          <p:spPr>
            <a:xfrm>
              <a:off x="30833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54"/>
            <p:cNvSpPr/>
            <p:nvPr/>
          </p:nvSpPr>
          <p:spPr>
            <a:xfrm>
              <a:off x="29268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54"/>
            <p:cNvSpPr/>
            <p:nvPr/>
          </p:nvSpPr>
          <p:spPr>
            <a:xfrm>
              <a:off x="324133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54"/>
            <p:cNvSpPr/>
            <p:nvPr/>
          </p:nvSpPr>
          <p:spPr>
            <a:xfrm>
              <a:off x="29268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54"/>
            <p:cNvSpPr/>
            <p:nvPr/>
          </p:nvSpPr>
          <p:spPr>
            <a:xfrm>
              <a:off x="324133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54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54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54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54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54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54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54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54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54"/>
            <p:cNvSpPr/>
            <p:nvPr/>
          </p:nvSpPr>
          <p:spPr>
            <a:xfrm>
              <a:off x="30833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54"/>
            <p:cNvSpPr/>
            <p:nvPr/>
          </p:nvSpPr>
          <p:spPr>
            <a:xfrm>
              <a:off x="29268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54"/>
            <p:cNvSpPr/>
            <p:nvPr/>
          </p:nvSpPr>
          <p:spPr>
            <a:xfrm>
              <a:off x="324133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54"/>
            <p:cNvSpPr/>
            <p:nvPr/>
          </p:nvSpPr>
          <p:spPr>
            <a:xfrm>
              <a:off x="29268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54"/>
            <p:cNvSpPr/>
            <p:nvPr/>
          </p:nvSpPr>
          <p:spPr>
            <a:xfrm>
              <a:off x="324133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54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54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54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54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54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54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54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54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54"/>
            <p:cNvSpPr/>
            <p:nvPr/>
          </p:nvSpPr>
          <p:spPr>
            <a:xfrm>
              <a:off x="30833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54"/>
            <p:cNvSpPr/>
            <p:nvPr/>
          </p:nvSpPr>
          <p:spPr>
            <a:xfrm>
              <a:off x="29268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54"/>
            <p:cNvSpPr/>
            <p:nvPr/>
          </p:nvSpPr>
          <p:spPr>
            <a:xfrm>
              <a:off x="324133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54"/>
            <p:cNvSpPr/>
            <p:nvPr/>
          </p:nvSpPr>
          <p:spPr>
            <a:xfrm>
              <a:off x="29268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54"/>
            <p:cNvSpPr/>
            <p:nvPr/>
          </p:nvSpPr>
          <p:spPr>
            <a:xfrm>
              <a:off x="324133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54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54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54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54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54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54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54"/>
            <p:cNvSpPr/>
            <p:nvPr/>
          </p:nvSpPr>
          <p:spPr>
            <a:xfrm>
              <a:off x="30833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54"/>
            <p:cNvSpPr/>
            <p:nvPr/>
          </p:nvSpPr>
          <p:spPr>
            <a:xfrm>
              <a:off x="29268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54"/>
            <p:cNvSpPr/>
            <p:nvPr/>
          </p:nvSpPr>
          <p:spPr>
            <a:xfrm>
              <a:off x="324133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54"/>
            <p:cNvSpPr/>
            <p:nvPr/>
          </p:nvSpPr>
          <p:spPr>
            <a:xfrm>
              <a:off x="29268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54"/>
            <p:cNvSpPr/>
            <p:nvPr/>
          </p:nvSpPr>
          <p:spPr>
            <a:xfrm>
              <a:off x="324133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54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54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54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54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54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54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54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54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54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54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54"/>
            <p:cNvSpPr/>
            <p:nvPr/>
          </p:nvSpPr>
          <p:spPr>
            <a:xfrm>
              <a:off x="245722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54"/>
            <p:cNvSpPr/>
            <p:nvPr/>
          </p:nvSpPr>
          <p:spPr>
            <a:xfrm>
              <a:off x="229922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54"/>
            <p:cNvSpPr/>
            <p:nvPr/>
          </p:nvSpPr>
          <p:spPr>
            <a:xfrm>
              <a:off x="26137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54"/>
            <p:cNvSpPr/>
            <p:nvPr/>
          </p:nvSpPr>
          <p:spPr>
            <a:xfrm>
              <a:off x="229922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54"/>
            <p:cNvSpPr/>
            <p:nvPr/>
          </p:nvSpPr>
          <p:spPr>
            <a:xfrm>
              <a:off x="26137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54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54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54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54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54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54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54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54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54"/>
            <p:cNvSpPr/>
            <p:nvPr/>
          </p:nvSpPr>
          <p:spPr>
            <a:xfrm>
              <a:off x="245722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54"/>
            <p:cNvSpPr/>
            <p:nvPr/>
          </p:nvSpPr>
          <p:spPr>
            <a:xfrm>
              <a:off x="229922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54"/>
            <p:cNvSpPr/>
            <p:nvPr/>
          </p:nvSpPr>
          <p:spPr>
            <a:xfrm>
              <a:off x="26137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54"/>
            <p:cNvSpPr/>
            <p:nvPr/>
          </p:nvSpPr>
          <p:spPr>
            <a:xfrm>
              <a:off x="229922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54"/>
            <p:cNvSpPr/>
            <p:nvPr/>
          </p:nvSpPr>
          <p:spPr>
            <a:xfrm>
              <a:off x="26137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54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54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54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54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54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54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54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54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54"/>
            <p:cNvSpPr/>
            <p:nvPr/>
          </p:nvSpPr>
          <p:spPr>
            <a:xfrm>
              <a:off x="245722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54"/>
            <p:cNvSpPr/>
            <p:nvPr/>
          </p:nvSpPr>
          <p:spPr>
            <a:xfrm>
              <a:off x="229922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54"/>
            <p:cNvSpPr/>
            <p:nvPr/>
          </p:nvSpPr>
          <p:spPr>
            <a:xfrm>
              <a:off x="26137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54"/>
            <p:cNvSpPr/>
            <p:nvPr/>
          </p:nvSpPr>
          <p:spPr>
            <a:xfrm>
              <a:off x="229922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54"/>
            <p:cNvSpPr/>
            <p:nvPr/>
          </p:nvSpPr>
          <p:spPr>
            <a:xfrm>
              <a:off x="26137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54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54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54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54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54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54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54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54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54"/>
            <p:cNvSpPr/>
            <p:nvPr/>
          </p:nvSpPr>
          <p:spPr>
            <a:xfrm>
              <a:off x="245722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54"/>
            <p:cNvSpPr/>
            <p:nvPr/>
          </p:nvSpPr>
          <p:spPr>
            <a:xfrm>
              <a:off x="229922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54"/>
            <p:cNvSpPr/>
            <p:nvPr/>
          </p:nvSpPr>
          <p:spPr>
            <a:xfrm>
              <a:off x="26137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54"/>
            <p:cNvSpPr/>
            <p:nvPr/>
          </p:nvSpPr>
          <p:spPr>
            <a:xfrm>
              <a:off x="229922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54"/>
            <p:cNvSpPr/>
            <p:nvPr/>
          </p:nvSpPr>
          <p:spPr>
            <a:xfrm>
              <a:off x="26137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54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54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54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54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54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54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54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54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54"/>
            <p:cNvSpPr/>
            <p:nvPr/>
          </p:nvSpPr>
          <p:spPr>
            <a:xfrm>
              <a:off x="245722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54"/>
            <p:cNvSpPr/>
            <p:nvPr/>
          </p:nvSpPr>
          <p:spPr>
            <a:xfrm>
              <a:off x="229922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54"/>
            <p:cNvSpPr/>
            <p:nvPr/>
          </p:nvSpPr>
          <p:spPr>
            <a:xfrm>
              <a:off x="26137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54"/>
            <p:cNvSpPr/>
            <p:nvPr/>
          </p:nvSpPr>
          <p:spPr>
            <a:xfrm>
              <a:off x="229922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54"/>
            <p:cNvSpPr/>
            <p:nvPr/>
          </p:nvSpPr>
          <p:spPr>
            <a:xfrm>
              <a:off x="26137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54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54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54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54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54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54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54"/>
            <p:cNvSpPr/>
            <p:nvPr/>
          </p:nvSpPr>
          <p:spPr>
            <a:xfrm>
              <a:off x="245722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54"/>
            <p:cNvSpPr/>
            <p:nvPr/>
          </p:nvSpPr>
          <p:spPr>
            <a:xfrm>
              <a:off x="229922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54"/>
            <p:cNvSpPr/>
            <p:nvPr/>
          </p:nvSpPr>
          <p:spPr>
            <a:xfrm>
              <a:off x="26137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54"/>
            <p:cNvSpPr/>
            <p:nvPr/>
          </p:nvSpPr>
          <p:spPr>
            <a:xfrm>
              <a:off x="229922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54"/>
            <p:cNvSpPr/>
            <p:nvPr/>
          </p:nvSpPr>
          <p:spPr>
            <a:xfrm>
              <a:off x="26137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54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54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54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54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54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54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54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54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54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54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54"/>
            <p:cNvSpPr/>
            <p:nvPr/>
          </p:nvSpPr>
          <p:spPr>
            <a:xfrm>
              <a:off x="182964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54"/>
            <p:cNvSpPr/>
            <p:nvPr/>
          </p:nvSpPr>
          <p:spPr>
            <a:xfrm>
              <a:off x="16731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54"/>
            <p:cNvSpPr/>
            <p:nvPr/>
          </p:nvSpPr>
          <p:spPr>
            <a:xfrm>
              <a:off x="198469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54"/>
            <p:cNvSpPr/>
            <p:nvPr/>
          </p:nvSpPr>
          <p:spPr>
            <a:xfrm>
              <a:off x="16731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54"/>
            <p:cNvSpPr/>
            <p:nvPr/>
          </p:nvSpPr>
          <p:spPr>
            <a:xfrm>
              <a:off x="198469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54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54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54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54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54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54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54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54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54"/>
            <p:cNvSpPr/>
            <p:nvPr/>
          </p:nvSpPr>
          <p:spPr>
            <a:xfrm>
              <a:off x="182964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54"/>
            <p:cNvSpPr/>
            <p:nvPr/>
          </p:nvSpPr>
          <p:spPr>
            <a:xfrm>
              <a:off x="16731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54"/>
            <p:cNvSpPr/>
            <p:nvPr/>
          </p:nvSpPr>
          <p:spPr>
            <a:xfrm>
              <a:off x="198469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54"/>
            <p:cNvSpPr/>
            <p:nvPr/>
          </p:nvSpPr>
          <p:spPr>
            <a:xfrm>
              <a:off x="16731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54"/>
            <p:cNvSpPr/>
            <p:nvPr/>
          </p:nvSpPr>
          <p:spPr>
            <a:xfrm>
              <a:off x="198469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54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54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54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54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54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54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54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54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54"/>
            <p:cNvSpPr/>
            <p:nvPr/>
          </p:nvSpPr>
          <p:spPr>
            <a:xfrm>
              <a:off x="182964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54"/>
            <p:cNvSpPr/>
            <p:nvPr/>
          </p:nvSpPr>
          <p:spPr>
            <a:xfrm>
              <a:off x="16731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54"/>
            <p:cNvSpPr/>
            <p:nvPr/>
          </p:nvSpPr>
          <p:spPr>
            <a:xfrm>
              <a:off x="198469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54"/>
            <p:cNvSpPr/>
            <p:nvPr/>
          </p:nvSpPr>
          <p:spPr>
            <a:xfrm>
              <a:off x="16731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54"/>
            <p:cNvSpPr/>
            <p:nvPr/>
          </p:nvSpPr>
          <p:spPr>
            <a:xfrm>
              <a:off x="198469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54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54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54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54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54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54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54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54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54"/>
            <p:cNvSpPr/>
            <p:nvPr/>
          </p:nvSpPr>
          <p:spPr>
            <a:xfrm>
              <a:off x="182964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54"/>
            <p:cNvSpPr/>
            <p:nvPr/>
          </p:nvSpPr>
          <p:spPr>
            <a:xfrm>
              <a:off x="16731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54"/>
            <p:cNvSpPr/>
            <p:nvPr/>
          </p:nvSpPr>
          <p:spPr>
            <a:xfrm>
              <a:off x="198469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54"/>
            <p:cNvSpPr/>
            <p:nvPr/>
          </p:nvSpPr>
          <p:spPr>
            <a:xfrm>
              <a:off x="16731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54"/>
            <p:cNvSpPr/>
            <p:nvPr/>
          </p:nvSpPr>
          <p:spPr>
            <a:xfrm>
              <a:off x="198469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54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54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54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54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54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54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54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54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54"/>
            <p:cNvSpPr/>
            <p:nvPr/>
          </p:nvSpPr>
          <p:spPr>
            <a:xfrm>
              <a:off x="182964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54"/>
            <p:cNvSpPr/>
            <p:nvPr/>
          </p:nvSpPr>
          <p:spPr>
            <a:xfrm>
              <a:off x="16731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54"/>
            <p:cNvSpPr/>
            <p:nvPr/>
          </p:nvSpPr>
          <p:spPr>
            <a:xfrm>
              <a:off x="198469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54"/>
            <p:cNvSpPr/>
            <p:nvPr/>
          </p:nvSpPr>
          <p:spPr>
            <a:xfrm>
              <a:off x="16731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54"/>
            <p:cNvSpPr/>
            <p:nvPr/>
          </p:nvSpPr>
          <p:spPr>
            <a:xfrm>
              <a:off x="198469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54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54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54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54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54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54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54"/>
            <p:cNvSpPr/>
            <p:nvPr/>
          </p:nvSpPr>
          <p:spPr>
            <a:xfrm>
              <a:off x="182964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54"/>
            <p:cNvSpPr/>
            <p:nvPr/>
          </p:nvSpPr>
          <p:spPr>
            <a:xfrm>
              <a:off x="16731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54"/>
            <p:cNvSpPr/>
            <p:nvPr/>
          </p:nvSpPr>
          <p:spPr>
            <a:xfrm>
              <a:off x="198469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54"/>
            <p:cNvSpPr/>
            <p:nvPr/>
          </p:nvSpPr>
          <p:spPr>
            <a:xfrm>
              <a:off x="16731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54"/>
            <p:cNvSpPr/>
            <p:nvPr/>
          </p:nvSpPr>
          <p:spPr>
            <a:xfrm>
              <a:off x="198469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54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54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54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54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54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54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54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54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54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54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54"/>
            <p:cNvSpPr/>
            <p:nvPr/>
          </p:nvSpPr>
          <p:spPr>
            <a:xfrm>
              <a:off x="1200715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54"/>
            <p:cNvSpPr/>
            <p:nvPr/>
          </p:nvSpPr>
          <p:spPr>
            <a:xfrm>
              <a:off x="1045663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54"/>
            <p:cNvSpPr/>
            <p:nvPr/>
          </p:nvSpPr>
          <p:spPr>
            <a:xfrm>
              <a:off x="1357241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54"/>
            <p:cNvSpPr/>
            <p:nvPr/>
          </p:nvSpPr>
          <p:spPr>
            <a:xfrm>
              <a:off x="1045663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54"/>
            <p:cNvSpPr/>
            <p:nvPr/>
          </p:nvSpPr>
          <p:spPr>
            <a:xfrm>
              <a:off x="1357241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54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54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54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54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54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54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54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54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54"/>
            <p:cNvSpPr/>
            <p:nvPr/>
          </p:nvSpPr>
          <p:spPr>
            <a:xfrm>
              <a:off x="1200715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54"/>
            <p:cNvSpPr/>
            <p:nvPr/>
          </p:nvSpPr>
          <p:spPr>
            <a:xfrm>
              <a:off x="1045663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54"/>
            <p:cNvSpPr/>
            <p:nvPr/>
          </p:nvSpPr>
          <p:spPr>
            <a:xfrm>
              <a:off x="1357241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54"/>
            <p:cNvSpPr/>
            <p:nvPr/>
          </p:nvSpPr>
          <p:spPr>
            <a:xfrm>
              <a:off x="1045663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54"/>
            <p:cNvSpPr/>
            <p:nvPr/>
          </p:nvSpPr>
          <p:spPr>
            <a:xfrm>
              <a:off x="1357241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54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54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54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54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54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54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54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54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54"/>
            <p:cNvSpPr/>
            <p:nvPr/>
          </p:nvSpPr>
          <p:spPr>
            <a:xfrm>
              <a:off x="1200715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54"/>
            <p:cNvSpPr/>
            <p:nvPr/>
          </p:nvSpPr>
          <p:spPr>
            <a:xfrm>
              <a:off x="1045663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54"/>
            <p:cNvSpPr/>
            <p:nvPr/>
          </p:nvSpPr>
          <p:spPr>
            <a:xfrm>
              <a:off x="1357241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54"/>
            <p:cNvSpPr/>
            <p:nvPr/>
          </p:nvSpPr>
          <p:spPr>
            <a:xfrm>
              <a:off x="1045663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54"/>
            <p:cNvSpPr/>
            <p:nvPr/>
          </p:nvSpPr>
          <p:spPr>
            <a:xfrm>
              <a:off x="1357241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54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54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54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54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54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54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54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54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54"/>
            <p:cNvSpPr/>
            <p:nvPr/>
          </p:nvSpPr>
          <p:spPr>
            <a:xfrm>
              <a:off x="1200715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54"/>
            <p:cNvSpPr/>
            <p:nvPr/>
          </p:nvSpPr>
          <p:spPr>
            <a:xfrm>
              <a:off x="1045663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54"/>
            <p:cNvSpPr/>
            <p:nvPr/>
          </p:nvSpPr>
          <p:spPr>
            <a:xfrm>
              <a:off x="1357241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54"/>
            <p:cNvSpPr/>
            <p:nvPr/>
          </p:nvSpPr>
          <p:spPr>
            <a:xfrm>
              <a:off x="1045663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54"/>
            <p:cNvSpPr/>
            <p:nvPr/>
          </p:nvSpPr>
          <p:spPr>
            <a:xfrm>
              <a:off x="1357241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54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54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54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54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54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54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54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54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54"/>
            <p:cNvSpPr/>
            <p:nvPr/>
          </p:nvSpPr>
          <p:spPr>
            <a:xfrm>
              <a:off x="1200715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54"/>
            <p:cNvSpPr/>
            <p:nvPr/>
          </p:nvSpPr>
          <p:spPr>
            <a:xfrm>
              <a:off x="1045663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54"/>
            <p:cNvSpPr/>
            <p:nvPr/>
          </p:nvSpPr>
          <p:spPr>
            <a:xfrm>
              <a:off x="1357241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54"/>
            <p:cNvSpPr/>
            <p:nvPr/>
          </p:nvSpPr>
          <p:spPr>
            <a:xfrm>
              <a:off x="1045663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54"/>
            <p:cNvSpPr/>
            <p:nvPr/>
          </p:nvSpPr>
          <p:spPr>
            <a:xfrm>
              <a:off x="1357241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54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54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54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54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54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54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54"/>
            <p:cNvSpPr/>
            <p:nvPr/>
          </p:nvSpPr>
          <p:spPr>
            <a:xfrm>
              <a:off x="1200715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54"/>
            <p:cNvSpPr/>
            <p:nvPr/>
          </p:nvSpPr>
          <p:spPr>
            <a:xfrm>
              <a:off x="1045663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54"/>
            <p:cNvSpPr/>
            <p:nvPr/>
          </p:nvSpPr>
          <p:spPr>
            <a:xfrm>
              <a:off x="1357241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54"/>
            <p:cNvSpPr/>
            <p:nvPr/>
          </p:nvSpPr>
          <p:spPr>
            <a:xfrm>
              <a:off x="1045663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54"/>
            <p:cNvSpPr/>
            <p:nvPr/>
          </p:nvSpPr>
          <p:spPr>
            <a:xfrm>
              <a:off x="1357241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54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54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54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54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54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54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54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54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54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54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54"/>
            <p:cNvSpPr/>
            <p:nvPr/>
          </p:nvSpPr>
          <p:spPr>
            <a:xfrm>
              <a:off x="5731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54"/>
            <p:cNvSpPr/>
            <p:nvPr/>
          </p:nvSpPr>
          <p:spPr>
            <a:xfrm>
              <a:off x="41660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54"/>
            <p:cNvSpPr/>
            <p:nvPr/>
          </p:nvSpPr>
          <p:spPr>
            <a:xfrm>
              <a:off x="73113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54"/>
            <p:cNvSpPr/>
            <p:nvPr/>
          </p:nvSpPr>
          <p:spPr>
            <a:xfrm>
              <a:off x="41660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54"/>
            <p:cNvSpPr/>
            <p:nvPr/>
          </p:nvSpPr>
          <p:spPr>
            <a:xfrm>
              <a:off x="73113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54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54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54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54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54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54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54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54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54"/>
            <p:cNvSpPr/>
            <p:nvPr/>
          </p:nvSpPr>
          <p:spPr>
            <a:xfrm>
              <a:off x="5731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54"/>
            <p:cNvSpPr/>
            <p:nvPr/>
          </p:nvSpPr>
          <p:spPr>
            <a:xfrm>
              <a:off x="41660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54"/>
            <p:cNvSpPr/>
            <p:nvPr/>
          </p:nvSpPr>
          <p:spPr>
            <a:xfrm>
              <a:off x="73113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54"/>
            <p:cNvSpPr/>
            <p:nvPr/>
          </p:nvSpPr>
          <p:spPr>
            <a:xfrm>
              <a:off x="41660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54"/>
            <p:cNvSpPr/>
            <p:nvPr/>
          </p:nvSpPr>
          <p:spPr>
            <a:xfrm>
              <a:off x="73113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54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54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54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54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54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54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54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54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54"/>
            <p:cNvSpPr/>
            <p:nvPr/>
          </p:nvSpPr>
          <p:spPr>
            <a:xfrm>
              <a:off x="5731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54"/>
            <p:cNvSpPr/>
            <p:nvPr/>
          </p:nvSpPr>
          <p:spPr>
            <a:xfrm>
              <a:off x="41660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54"/>
            <p:cNvSpPr/>
            <p:nvPr/>
          </p:nvSpPr>
          <p:spPr>
            <a:xfrm>
              <a:off x="73113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54"/>
            <p:cNvSpPr/>
            <p:nvPr/>
          </p:nvSpPr>
          <p:spPr>
            <a:xfrm>
              <a:off x="41660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54"/>
            <p:cNvSpPr/>
            <p:nvPr/>
          </p:nvSpPr>
          <p:spPr>
            <a:xfrm>
              <a:off x="73113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54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54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54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54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54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54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54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54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54"/>
            <p:cNvSpPr/>
            <p:nvPr/>
          </p:nvSpPr>
          <p:spPr>
            <a:xfrm>
              <a:off x="5731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54"/>
            <p:cNvSpPr/>
            <p:nvPr/>
          </p:nvSpPr>
          <p:spPr>
            <a:xfrm>
              <a:off x="41660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54"/>
            <p:cNvSpPr/>
            <p:nvPr/>
          </p:nvSpPr>
          <p:spPr>
            <a:xfrm>
              <a:off x="73113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54"/>
            <p:cNvSpPr/>
            <p:nvPr/>
          </p:nvSpPr>
          <p:spPr>
            <a:xfrm>
              <a:off x="41660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54"/>
            <p:cNvSpPr/>
            <p:nvPr/>
          </p:nvSpPr>
          <p:spPr>
            <a:xfrm>
              <a:off x="73113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54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54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54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54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54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54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54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54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54"/>
            <p:cNvSpPr/>
            <p:nvPr/>
          </p:nvSpPr>
          <p:spPr>
            <a:xfrm>
              <a:off x="5731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54"/>
            <p:cNvSpPr/>
            <p:nvPr/>
          </p:nvSpPr>
          <p:spPr>
            <a:xfrm>
              <a:off x="41660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54"/>
            <p:cNvSpPr/>
            <p:nvPr/>
          </p:nvSpPr>
          <p:spPr>
            <a:xfrm>
              <a:off x="73113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54"/>
            <p:cNvSpPr/>
            <p:nvPr/>
          </p:nvSpPr>
          <p:spPr>
            <a:xfrm>
              <a:off x="41660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54"/>
            <p:cNvSpPr/>
            <p:nvPr/>
          </p:nvSpPr>
          <p:spPr>
            <a:xfrm>
              <a:off x="73113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54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54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54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54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54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54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54"/>
            <p:cNvSpPr/>
            <p:nvPr/>
          </p:nvSpPr>
          <p:spPr>
            <a:xfrm>
              <a:off x="5731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54"/>
            <p:cNvSpPr/>
            <p:nvPr/>
          </p:nvSpPr>
          <p:spPr>
            <a:xfrm>
              <a:off x="41660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54"/>
            <p:cNvSpPr/>
            <p:nvPr/>
          </p:nvSpPr>
          <p:spPr>
            <a:xfrm>
              <a:off x="73113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54"/>
            <p:cNvSpPr/>
            <p:nvPr/>
          </p:nvSpPr>
          <p:spPr>
            <a:xfrm>
              <a:off x="41660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54"/>
            <p:cNvSpPr/>
            <p:nvPr/>
          </p:nvSpPr>
          <p:spPr>
            <a:xfrm>
              <a:off x="73113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54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54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54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54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54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54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54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54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54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54"/>
            <p:cNvSpPr/>
            <p:nvPr/>
          </p:nvSpPr>
          <p:spPr>
            <a:xfrm>
              <a:off x="-5297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54"/>
            <p:cNvSpPr/>
            <p:nvPr/>
          </p:nvSpPr>
          <p:spPr>
            <a:xfrm>
              <a:off x="10355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54"/>
            <p:cNvSpPr/>
            <p:nvPr/>
          </p:nvSpPr>
          <p:spPr>
            <a:xfrm>
              <a:off x="10355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54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54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54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54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54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54"/>
            <p:cNvSpPr/>
            <p:nvPr/>
          </p:nvSpPr>
          <p:spPr>
            <a:xfrm>
              <a:off x="-5297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54"/>
            <p:cNvSpPr/>
            <p:nvPr/>
          </p:nvSpPr>
          <p:spPr>
            <a:xfrm>
              <a:off x="10355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54"/>
            <p:cNvSpPr/>
            <p:nvPr/>
          </p:nvSpPr>
          <p:spPr>
            <a:xfrm>
              <a:off x="10355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54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54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54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54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54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54"/>
            <p:cNvSpPr/>
            <p:nvPr/>
          </p:nvSpPr>
          <p:spPr>
            <a:xfrm>
              <a:off x="-5297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54"/>
            <p:cNvSpPr/>
            <p:nvPr/>
          </p:nvSpPr>
          <p:spPr>
            <a:xfrm>
              <a:off x="10355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54"/>
            <p:cNvSpPr/>
            <p:nvPr/>
          </p:nvSpPr>
          <p:spPr>
            <a:xfrm>
              <a:off x="10355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54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54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54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54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54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54"/>
            <p:cNvSpPr/>
            <p:nvPr/>
          </p:nvSpPr>
          <p:spPr>
            <a:xfrm>
              <a:off x="-5297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54"/>
            <p:cNvSpPr/>
            <p:nvPr/>
          </p:nvSpPr>
          <p:spPr>
            <a:xfrm>
              <a:off x="10355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54"/>
            <p:cNvSpPr/>
            <p:nvPr/>
          </p:nvSpPr>
          <p:spPr>
            <a:xfrm>
              <a:off x="10355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54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54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54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54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54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54"/>
            <p:cNvSpPr/>
            <p:nvPr/>
          </p:nvSpPr>
          <p:spPr>
            <a:xfrm>
              <a:off x="-5297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54"/>
            <p:cNvSpPr/>
            <p:nvPr/>
          </p:nvSpPr>
          <p:spPr>
            <a:xfrm>
              <a:off x="10355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54"/>
            <p:cNvSpPr/>
            <p:nvPr/>
          </p:nvSpPr>
          <p:spPr>
            <a:xfrm>
              <a:off x="10355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54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54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54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54"/>
            <p:cNvSpPr/>
            <p:nvPr/>
          </p:nvSpPr>
          <p:spPr>
            <a:xfrm>
              <a:off x="-5297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54"/>
            <p:cNvSpPr/>
            <p:nvPr/>
          </p:nvSpPr>
          <p:spPr>
            <a:xfrm>
              <a:off x="10355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54"/>
            <p:cNvSpPr/>
            <p:nvPr/>
          </p:nvSpPr>
          <p:spPr>
            <a:xfrm>
              <a:off x="10355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54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54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54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54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54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54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54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5" name="Google Shape;14445;p54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54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54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54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54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54"/>
            <p:cNvSpPr/>
            <p:nvPr/>
          </p:nvSpPr>
          <p:spPr>
            <a:xfrm>
              <a:off x="559500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54"/>
            <p:cNvSpPr/>
            <p:nvPr/>
          </p:nvSpPr>
          <p:spPr>
            <a:xfrm>
              <a:off x="54370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54"/>
            <p:cNvSpPr/>
            <p:nvPr/>
          </p:nvSpPr>
          <p:spPr>
            <a:xfrm>
              <a:off x="575153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54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54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54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54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54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54"/>
            <p:cNvSpPr/>
            <p:nvPr/>
          </p:nvSpPr>
          <p:spPr>
            <a:xfrm>
              <a:off x="559500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54"/>
            <p:cNvSpPr/>
            <p:nvPr/>
          </p:nvSpPr>
          <p:spPr>
            <a:xfrm>
              <a:off x="54370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54"/>
            <p:cNvSpPr/>
            <p:nvPr/>
          </p:nvSpPr>
          <p:spPr>
            <a:xfrm>
              <a:off x="575153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54"/>
            <p:cNvSpPr/>
            <p:nvPr/>
          </p:nvSpPr>
          <p:spPr>
            <a:xfrm>
              <a:off x="54370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54"/>
            <p:cNvSpPr/>
            <p:nvPr/>
          </p:nvSpPr>
          <p:spPr>
            <a:xfrm>
              <a:off x="575153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54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54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54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54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54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54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54"/>
            <p:cNvSpPr/>
            <p:nvPr/>
          </p:nvSpPr>
          <p:spPr>
            <a:xfrm>
              <a:off x="559500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54"/>
            <p:cNvSpPr/>
            <p:nvPr/>
          </p:nvSpPr>
          <p:spPr>
            <a:xfrm>
              <a:off x="54370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54"/>
            <p:cNvSpPr/>
            <p:nvPr/>
          </p:nvSpPr>
          <p:spPr>
            <a:xfrm>
              <a:off x="575153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54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54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54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54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54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54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54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54"/>
            <p:cNvSpPr/>
            <p:nvPr/>
          </p:nvSpPr>
          <p:spPr>
            <a:xfrm>
              <a:off x="496742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54"/>
            <p:cNvSpPr/>
            <p:nvPr/>
          </p:nvSpPr>
          <p:spPr>
            <a:xfrm>
              <a:off x="481090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54"/>
            <p:cNvSpPr/>
            <p:nvPr/>
          </p:nvSpPr>
          <p:spPr>
            <a:xfrm>
              <a:off x="51239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54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54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54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54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54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54"/>
            <p:cNvSpPr/>
            <p:nvPr/>
          </p:nvSpPr>
          <p:spPr>
            <a:xfrm>
              <a:off x="496742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54"/>
            <p:cNvSpPr/>
            <p:nvPr/>
          </p:nvSpPr>
          <p:spPr>
            <a:xfrm>
              <a:off x="481090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54"/>
            <p:cNvSpPr/>
            <p:nvPr/>
          </p:nvSpPr>
          <p:spPr>
            <a:xfrm>
              <a:off x="51239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54"/>
            <p:cNvSpPr/>
            <p:nvPr/>
          </p:nvSpPr>
          <p:spPr>
            <a:xfrm>
              <a:off x="481090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54"/>
            <p:cNvSpPr/>
            <p:nvPr/>
          </p:nvSpPr>
          <p:spPr>
            <a:xfrm>
              <a:off x="51239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54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54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54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54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54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54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54"/>
            <p:cNvSpPr/>
            <p:nvPr/>
          </p:nvSpPr>
          <p:spPr>
            <a:xfrm>
              <a:off x="496742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54"/>
            <p:cNvSpPr/>
            <p:nvPr/>
          </p:nvSpPr>
          <p:spPr>
            <a:xfrm>
              <a:off x="481090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54"/>
            <p:cNvSpPr/>
            <p:nvPr/>
          </p:nvSpPr>
          <p:spPr>
            <a:xfrm>
              <a:off x="51239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54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54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54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54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54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54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54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54"/>
            <p:cNvSpPr/>
            <p:nvPr/>
          </p:nvSpPr>
          <p:spPr>
            <a:xfrm>
              <a:off x="433984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54"/>
            <p:cNvSpPr/>
            <p:nvPr/>
          </p:nvSpPr>
          <p:spPr>
            <a:xfrm>
              <a:off x="41833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54"/>
            <p:cNvSpPr/>
            <p:nvPr/>
          </p:nvSpPr>
          <p:spPr>
            <a:xfrm>
              <a:off x="4496373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54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54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54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54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54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54"/>
            <p:cNvSpPr/>
            <p:nvPr/>
          </p:nvSpPr>
          <p:spPr>
            <a:xfrm>
              <a:off x="433984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54"/>
            <p:cNvSpPr/>
            <p:nvPr/>
          </p:nvSpPr>
          <p:spPr>
            <a:xfrm>
              <a:off x="41833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54"/>
            <p:cNvSpPr/>
            <p:nvPr/>
          </p:nvSpPr>
          <p:spPr>
            <a:xfrm>
              <a:off x="4496373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54"/>
            <p:cNvSpPr/>
            <p:nvPr/>
          </p:nvSpPr>
          <p:spPr>
            <a:xfrm>
              <a:off x="41833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54"/>
            <p:cNvSpPr/>
            <p:nvPr/>
          </p:nvSpPr>
          <p:spPr>
            <a:xfrm>
              <a:off x="4496373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54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54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54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54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54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54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54"/>
            <p:cNvSpPr/>
            <p:nvPr/>
          </p:nvSpPr>
          <p:spPr>
            <a:xfrm>
              <a:off x="433984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54"/>
            <p:cNvSpPr/>
            <p:nvPr/>
          </p:nvSpPr>
          <p:spPr>
            <a:xfrm>
              <a:off x="41833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54"/>
            <p:cNvSpPr/>
            <p:nvPr/>
          </p:nvSpPr>
          <p:spPr>
            <a:xfrm>
              <a:off x="4496373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54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54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54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54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54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54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54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54"/>
            <p:cNvSpPr/>
            <p:nvPr/>
          </p:nvSpPr>
          <p:spPr>
            <a:xfrm>
              <a:off x="371091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54"/>
            <p:cNvSpPr/>
            <p:nvPr/>
          </p:nvSpPr>
          <p:spPr>
            <a:xfrm>
              <a:off x="355438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54"/>
            <p:cNvSpPr/>
            <p:nvPr/>
          </p:nvSpPr>
          <p:spPr>
            <a:xfrm>
              <a:off x="386891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54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54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54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54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54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54"/>
            <p:cNvSpPr/>
            <p:nvPr/>
          </p:nvSpPr>
          <p:spPr>
            <a:xfrm>
              <a:off x="371091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54"/>
            <p:cNvSpPr/>
            <p:nvPr/>
          </p:nvSpPr>
          <p:spPr>
            <a:xfrm>
              <a:off x="355438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54"/>
            <p:cNvSpPr/>
            <p:nvPr/>
          </p:nvSpPr>
          <p:spPr>
            <a:xfrm>
              <a:off x="386891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54"/>
            <p:cNvSpPr/>
            <p:nvPr/>
          </p:nvSpPr>
          <p:spPr>
            <a:xfrm>
              <a:off x="355438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54"/>
            <p:cNvSpPr/>
            <p:nvPr/>
          </p:nvSpPr>
          <p:spPr>
            <a:xfrm>
              <a:off x="386891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54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54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54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54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54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54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54"/>
            <p:cNvSpPr/>
            <p:nvPr/>
          </p:nvSpPr>
          <p:spPr>
            <a:xfrm>
              <a:off x="371091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54"/>
            <p:cNvSpPr/>
            <p:nvPr/>
          </p:nvSpPr>
          <p:spPr>
            <a:xfrm>
              <a:off x="355438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54"/>
            <p:cNvSpPr/>
            <p:nvPr/>
          </p:nvSpPr>
          <p:spPr>
            <a:xfrm>
              <a:off x="386891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54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54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54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54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54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54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54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54"/>
            <p:cNvSpPr/>
            <p:nvPr/>
          </p:nvSpPr>
          <p:spPr>
            <a:xfrm>
              <a:off x="30833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54"/>
            <p:cNvSpPr/>
            <p:nvPr/>
          </p:nvSpPr>
          <p:spPr>
            <a:xfrm>
              <a:off x="29268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54"/>
            <p:cNvSpPr/>
            <p:nvPr/>
          </p:nvSpPr>
          <p:spPr>
            <a:xfrm>
              <a:off x="324133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54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54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54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54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54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54"/>
            <p:cNvSpPr/>
            <p:nvPr/>
          </p:nvSpPr>
          <p:spPr>
            <a:xfrm>
              <a:off x="30833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54"/>
            <p:cNvSpPr/>
            <p:nvPr/>
          </p:nvSpPr>
          <p:spPr>
            <a:xfrm>
              <a:off x="29268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54"/>
            <p:cNvSpPr/>
            <p:nvPr/>
          </p:nvSpPr>
          <p:spPr>
            <a:xfrm>
              <a:off x="324133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54"/>
            <p:cNvSpPr/>
            <p:nvPr/>
          </p:nvSpPr>
          <p:spPr>
            <a:xfrm>
              <a:off x="29268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54"/>
            <p:cNvSpPr/>
            <p:nvPr/>
          </p:nvSpPr>
          <p:spPr>
            <a:xfrm>
              <a:off x="324133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54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54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54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54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54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54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54"/>
            <p:cNvSpPr/>
            <p:nvPr/>
          </p:nvSpPr>
          <p:spPr>
            <a:xfrm>
              <a:off x="30833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54"/>
            <p:cNvSpPr/>
            <p:nvPr/>
          </p:nvSpPr>
          <p:spPr>
            <a:xfrm>
              <a:off x="29268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54"/>
            <p:cNvSpPr/>
            <p:nvPr/>
          </p:nvSpPr>
          <p:spPr>
            <a:xfrm>
              <a:off x="324133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54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54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54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54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54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54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54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54"/>
            <p:cNvSpPr/>
            <p:nvPr/>
          </p:nvSpPr>
          <p:spPr>
            <a:xfrm>
              <a:off x="245722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54"/>
            <p:cNvSpPr/>
            <p:nvPr/>
          </p:nvSpPr>
          <p:spPr>
            <a:xfrm>
              <a:off x="229922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54"/>
            <p:cNvSpPr/>
            <p:nvPr/>
          </p:nvSpPr>
          <p:spPr>
            <a:xfrm>
              <a:off x="26137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54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54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54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54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54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54"/>
            <p:cNvSpPr/>
            <p:nvPr/>
          </p:nvSpPr>
          <p:spPr>
            <a:xfrm>
              <a:off x="245722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54"/>
            <p:cNvSpPr/>
            <p:nvPr/>
          </p:nvSpPr>
          <p:spPr>
            <a:xfrm>
              <a:off x="229922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54"/>
            <p:cNvSpPr/>
            <p:nvPr/>
          </p:nvSpPr>
          <p:spPr>
            <a:xfrm>
              <a:off x="26137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54"/>
            <p:cNvSpPr/>
            <p:nvPr/>
          </p:nvSpPr>
          <p:spPr>
            <a:xfrm>
              <a:off x="229922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54"/>
            <p:cNvSpPr/>
            <p:nvPr/>
          </p:nvSpPr>
          <p:spPr>
            <a:xfrm>
              <a:off x="26137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54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54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54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54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54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54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54"/>
            <p:cNvSpPr/>
            <p:nvPr/>
          </p:nvSpPr>
          <p:spPr>
            <a:xfrm>
              <a:off x="245722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54"/>
            <p:cNvSpPr/>
            <p:nvPr/>
          </p:nvSpPr>
          <p:spPr>
            <a:xfrm>
              <a:off x="229922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54"/>
            <p:cNvSpPr/>
            <p:nvPr/>
          </p:nvSpPr>
          <p:spPr>
            <a:xfrm>
              <a:off x="26137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54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54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54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54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54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54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54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54"/>
            <p:cNvSpPr/>
            <p:nvPr/>
          </p:nvSpPr>
          <p:spPr>
            <a:xfrm>
              <a:off x="182964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54"/>
            <p:cNvSpPr/>
            <p:nvPr/>
          </p:nvSpPr>
          <p:spPr>
            <a:xfrm>
              <a:off x="16731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54"/>
            <p:cNvSpPr/>
            <p:nvPr/>
          </p:nvSpPr>
          <p:spPr>
            <a:xfrm>
              <a:off x="198469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54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54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54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54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54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54"/>
            <p:cNvSpPr/>
            <p:nvPr/>
          </p:nvSpPr>
          <p:spPr>
            <a:xfrm>
              <a:off x="182964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54"/>
            <p:cNvSpPr/>
            <p:nvPr/>
          </p:nvSpPr>
          <p:spPr>
            <a:xfrm>
              <a:off x="16731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54"/>
            <p:cNvSpPr/>
            <p:nvPr/>
          </p:nvSpPr>
          <p:spPr>
            <a:xfrm>
              <a:off x="198469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54"/>
            <p:cNvSpPr/>
            <p:nvPr/>
          </p:nvSpPr>
          <p:spPr>
            <a:xfrm>
              <a:off x="16731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54"/>
            <p:cNvSpPr/>
            <p:nvPr/>
          </p:nvSpPr>
          <p:spPr>
            <a:xfrm>
              <a:off x="198469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54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54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54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54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54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54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54"/>
            <p:cNvSpPr/>
            <p:nvPr/>
          </p:nvSpPr>
          <p:spPr>
            <a:xfrm>
              <a:off x="182964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54"/>
            <p:cNvSpPr/>
            <p:nvPr/>
          </p:nvSpPr>
          <p:spPr>
            <a:xfrm>
              <a:off x="16731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54"/>
            <p:cNvSpPr/>
            <p:nvPr/>
          </p:nvSpPr>
          <p:spPr>
            <a:xfrm>
              <a:off x="198469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54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54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54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54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54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54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54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54"/>
            <p:cNvSpPr/>
            <p:nvPr/>
          </p:nvSpPr>
          <p:spPr>
            <a:xfrm>
              <a:off x="1200715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54"/>
            <p:cNvSpPr/>
            <p:nvPr/>
          </p:nvSpPr>
          <p:spPr>
            <a:xfrm>
              <a:off x="1045663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54"/>
            <p:cNvSpPr/>
            <p:nvPr/>
          </p:nvSpPr>
          <p:spPr>
            <a:xfrm>
              <a:off x="1357241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54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54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54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54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54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54"/>
            <p:cNvSpPr/>
            <p:nvPr/>
          </p:nvSpPr>
          <p:spPr>
            <a:xfrm>
              <a:off x="1200715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54"/>
            <p:cNvSpPr/>
            <p:nvPr/>
          </p:nvSpPr>
          <p:spPr>
            <a:xfrm>
              <a:off x="1045663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54"/>
            <p:cNvSpPr/>
            <p:nvPr/>
          </p:nvSpPr>
          <p:spPr>
            <a:xfrm>
              <a:off x="1357241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54"/>
            <p:cNvSpPr/>
            <p:nvPr/>
          </p:nvSpPr>
          <p:spPr>
            <a:xfrm>
              <a:off x="1045663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54"/>
            <p:cNvSpPr/>
            <p:nvPr/>
          </p:nvSpPr>
          <p:spPr>
            <a:xfrm>
              <a:off x="1357241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54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54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54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54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54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54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54"/>
            <p:cNvSpPr/>
            <p:nvPr/>
          </p:nvSpPr>
          <p:spPr>
            <a:xfrm>
              <a:off x="1200715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54"/>
            <p:cNvSpPr/>
            <p:nvPr/>
          </p:nvSpPr>
          <p:spPr>
            <a:xfrm>
              <a:off x="1045663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54"/>
            <p:cNvSpPr/>
            <p:nvPr/>
          </p:nvSpPr>
          <p:spPr>
            <a:xfrm>
              <a:off x="1357241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54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54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54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54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54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54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54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54"/>
            <p:cNvSpPr/>
            <p:nvPr/>
          </p:nvSpPr>
          <p:spPr>
            <a:xfrm>
              <a:off x="5731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54"/>
            <p:cNvSpPr/>
            <p:nvPr/>
          </p:nvSpPr>
          <p:spPr>
            <a:xfrm>
              <a:off x="41660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54"/>
            <p:cNvSpPr/>
            <p:nvPr/>
          </p:nvSpPr>
          <p:spPr>
            <a:xfrm>
              <a:off x="73113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54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54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54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54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54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54"/>
            <p:cNvSpPr/>
            <p:nvPr/>
          </p:nvSpPr>
          <p:spPr>
            <a:xfrm>
              <a:off x="5731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54"/>
            <p:cNvSpPr/>
            <p:nvPr/>
          </p:nvSpPr>
          <p:spPr>
            <a:xfrm>
              <a:off x="41660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54"/>
            <p:cNvSpPr/>
            <p:nvPr/>
          </p:nvSpPr>
          <p:spPr>
            <a:xfrm>
              <a:off x="73113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54"/>
            <p:cNvSpPr/>
            <p:nvPr/>
          </p:nvSpPr>
          <p:spPr>
            <a:xfrm>
              <a:off x="41660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54"/>
            <p:cNvSpPr/>
            <p:nvPr/>
          </p:nvSpPr>
          <p:spPr>
            <a:xfrm>
              <a:off x="73113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54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54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54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54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54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54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54"/>
            <p:cNvSpPr/>
            <p:nvPr/>
          </p:nvSpPr>
          <p:spPr>
            <a:xfrm>
              <a:off x="5731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54"/>
            <p:cNvSpPr/>
            <p:nvPr/>
          </p:nvSpPr>
          <p:spPr>
            <a:xfrm>
              <a:off x="41660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54"/>
            <p:cNvSpPr/>
            <p:nvPr/>
          </p:nvSpPr>
          <p:spPr>
            <a:xfrm>
              <a:off x="73113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54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54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54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54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54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54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54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54"/>
            <p:cNvSpPr/>
            <p:nvPr/>
          </p:nvSpPr>
          <p:spPr>
            <a:xfrm>
              <a:off x="-5297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54"/>
            <p:cNvSpPr/>
            <p:nvPr/>
          </p:nvSpPr>
          <p:spPr>
            <a:xfrm>
              <a:off x="10355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54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54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54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54"/>
            <p:cNvSpPr/>
            <p:nvPr/>
          </p:nvSpPr>
          <p:spPr>
            <a:xfrm>
              <a:off x="-5297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54"/>
            <p:cNvSpPr/>
            <p:nvPr/>
          </p:nvSpPr>
          <p:spPr>
            <a:xfrm>
              <a:off x="10355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54"/>
            <p:cNvSpPr/>
            <p:nvPr/>
          </p:nvSpPr>
          <p:spPr>
            <a:xfrm>
              <a:off x="10355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54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54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54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54"/>
            <p:cNvSpPr/>
            <p:nvPr/>
          </p:nvSpPr>
          <p:spPr>
            <a:xfrm>
              <a:off x="-5297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54"/>
            <p:cNvSpPr/>
            <p:nvPr/>
          </p:nvSpPr>
          <p:spPr>
            <a:xfrm>
              <a:off x="10355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54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54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54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54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54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54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54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54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54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54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54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54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54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54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54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54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54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54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54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54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54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54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54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54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54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54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54"/>
            <p:cNvSpPr/>
            <p:nvPr/>
          </p:nvSpPr>
          <p:spPr>
            <a:xfrm>
              <a:off x="873425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54"/>
            <p:cNvSpPr/>
            <p:nvPr/>
          </p:nvSpPr>
          <p:spPr>
            <a:xfrm>
              <a:off x="85762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54"/>
            <p:cNvSpPr/>
            <p:nvPr/>
          </p:nvSpPr>
          <p:spPr>
            <a:xfrm>
              <a:off x="889077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54"/>
            <p:cNvSpPr/>
            <p:nvPr/>
          </p:nvSpPr>
          <p:spPr>
            <a:xfrm>
              <a:off x="85762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54"/>
            <p:cNvSpPr/>
            <p:nvPr/>
          </p:nvSpPr>
          <p:spPr>
            <a:xfrm>
              <a:off x="889077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54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6" name="Google Shape;14756;p54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7" name="Google Shape;14757;p54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54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54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54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54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54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54"/>
            <p:cNvSpPr/>
            <p:nvPr/>
          </p:nvSpPr>
          <p:spPr>
            <a:xfrm>
              <a:off x="873425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54"/>
            <p:cNvSpPr/>
            <p:nvPr/>
          </p:nvSpPr>
          <p:spPr>
            <a:xfrm>
              <a:off x="85762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54"/>
            <p:cNvSpPr/>
            <p:nvPr/>
          </p:nvSpPr>
          <p:spPr>
            <a:xfrm>
              <a:off x="889077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54"/>
            <p:cNvSpPr/>
            <p:nvPr/>
          </p:nvSpPr>
          <p:spPr>
            <a:xfrm>
              <a:off x="85762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54"/>
            <p:cNvSpPr/>
            <p:nvPr/>
          </p:nvSpPr>
          <p:spPr>
            <a:xfrm>
              <a:off x="889077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54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54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54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54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54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54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54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54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54"/>
            <p:cNvSpPr/>
            <p:nvPr/>
          </p:nvSpPr>
          <p:spPr>
            <a:xfrm>
              <a:off x="873425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54"/>
            <p:cNvSpPr/>
            <p:nvPr/>
          </p:nvSpPr>
          <p:spPr>
            <a:xfrm>
              <a:off x="85762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54"/>
            <p:cNvSpPr/>
            <p:nvPr/>
          </p:nvSpPr>
          <p:spPr>
            <a:xfrm>
              <a:off x="889077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54"/>
            <p:cNvSpPr/>
            <p:nvPr/>
          </p:nvSpPr>
          <p:spPr>
            <a:xfrm>
              <a:off x="85762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54"/>
            <p:cNvSpPr/>
            <p:nvPr/>
          </p:nvSpPr>
          <p:spPr>
            <a:xfrm>
              <a:off x="889077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54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54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54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54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54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54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54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54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54"/>
            <p:cNvSpPr/>
            <p:nvPr/>
          </p:nvSpPr>
          <p:spPr>
            <a:xfrm>
              <a:off x="873425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54"/>
            <p:cNvSpPr/>
            <p:nvPr/>
          </p:nvSpPr>
          <p:spPr>
            <a:xfrm>
              <a:off x="85762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54"/>
            <p:cNvSpPr/>
            <p:nvPr/>
          </p:nvSpPr>
          <p:spPr>
            <a:xfrm>
              <a:off x="889077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54"/>
            <p:cNvSpPr/>
            <p:nvPr/>
          </p:nvSpPr>
          <p:spPr>
            <a:xfrm>
              <a:off x="85762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54"/>
            <p:cNvSpPr/>
            <p:nvPr/>
          </p:nvSpPr>
          <p:spPr>
            <a:xfrm>
              <a:off x="889077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54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54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54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54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54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54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54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54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54"/>
            <p:cNvSpPr/>
            <p:nvPr/>
          </p:nvSpPr>
          <p:spPr>
            <a:xfrm>
              <a:off x="873425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54"/>
            <p:cNvSpPr/>
            <p:nvPr/>
          </p:nvSpPr>
          <p:spPr>
            <a:xfrm>
              <a:off x="85762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54"/>
            <p:cNvSpPr/>
            <p:nvPr/>
          </p:nvSpPr>
          <p:spPr>
            <a:xfrm>
              <a:off x="889077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54"/>
            <p:cNvSpPr/>
            <p:nvPr/>
          </p:nvSpPr>
          <p:spPr>
            <a:xfrm>
              <a:off x="85762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54"/>
            <p:cNvSpPr/>
            <p:nvPr/>
          </p:nvSpPr>
          <p:spPr>
            <a:xfrm>
              <a:off x="889077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54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54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54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54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54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54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54"/>
            <p:cNvSpPr/>
            <p:nvPr/>
          </p:nvSpPr>
          <p:spPr>
            <a:xfrm>
              <a:off x="873425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54"/>
            <p:cNvSpPr/>
            <p:nvPr/>
          </p:nvSpPr>
          <p:spPr>
            <a:xfrm>
              <a:off x="85762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54"/>
            <p:cNvSpPr/>
            <p:nvPr/>
          </p:nvSpPr>
          <p:spPr>
            <a:xfrm>
              <a:off x="889077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54"/>
            <p:cNvSpPr/>
            <p:nvPr/>
          </p:nvSpPr>
          <p:spPr>
            <a:xfrm>
              <a:off x="85762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54"/>
            <p:cNvSpPr/>
            <p:nvPr/>
          </p:nvSpPr>
          <p:spPr>
            <a:xfrm>
              <a:off x="889077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54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54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54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54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54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54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54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54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54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54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54"/>
            <p:cNvSpPr/>
            <p:nvPr/>
          </p:nvSpPr>
          <p:spPr>
            <a:xfrm>
              <a:off x="8106669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54"/>
            <p:cNvSpPr/>
            <p:nvPr/>
          </p:nvSpPr>
          <p:spPr>
            <a:xfrm>
              <a:off x="795014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54"/>
            <p:cNvSpPr/>
            <p:nvPr/>
          </p:nvSpPr>
          <p:spPr>
            <a:xfrm>
              <a:off x="826319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54"/>
            <p:cNvSpPr/>
            <p:nvPr/>
          </p:nvSpPr>
          <p:spPr>
            <a:xfrm>
              <a:off x="795014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54"/>
            <p:cNvSpPr/>
            <p:nvPr/>
          </p:nvSpPr>
          <p:spPr>
            <a:xfrm>
              <a:off x="826319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54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54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54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54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54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54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54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54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54"/>
            <p:cNvSpPr/>
            <p:nvPr/>
          </p:nvSpPr>
          <p:spPr>
            <a:xfrm>
              <a:off x="8106669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54"/>
            <p:cNvSpPr/>
            <p:nvPr/>
          </p:nvSpPr>
          <p:spPr>
            <a:xfrm>
              <a:off x="795014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54"/>
            <p:cNvSpPr/>
            <p:nvPr/>
          </p:nvSpPr>
          <p:spPr>
            <a:xfrm>
              <a:off x="826319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54"/>
            <p:cNvSpPr/>
            <p:nvPr/>
          </p:nvSpPr>
          <p:spPr>
            <a:xfrm>
              <a:off x="795014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54"/>
            <p:cNvSpPr/>
            <p:nvPr/>
          </p:nvSpPr>
          <p:spPr>
            <a:xfrm>
              <a:off x="826319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54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54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54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54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54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54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54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54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54"/>
            <p:cNvSpPr/>
            <p:nvPr/>
          </p:nvSpPr>
          <p:spPr>
            <a:xfrm>
              <a:off x="8106669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54"/>
            <p:cNvSpPr/>
            <p:nvPr/>
          </p:nvSpPr>
          <p:spPr>
            <a:xfrm>
              <a:off x="795014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54"/>
            <p:cNvSpPr/>
            <p:nvPr/>
          </p:nvSpPr>
          <p:spPr>
            <a:xfrm>
              <a:off x="826319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54"/>
            <p:cNvSpPr/>
            <p:nvPr/>
          </p:nvSpPr>
          <p:spPr>
            <a:xfrm>
              <a:off x="795014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54"/>
            <p:cNvSpPr/>
            <p:nvPr/>
          </p:nvSpPr>
          <p:spPr>
            <a:xfrm>
              <a:off x="826319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54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54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54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54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54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54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54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54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54"/>
            <p:cNvSpPr/>
            <p:nvPr/>
          </p:nvSpPr>
          <p:spPr>
            <a:xfrm>
              <a:off x="8106669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54"/>
            <p:cNvSpPr/>
            <p:nvPr/>
          </p:nvSpPr>
          <p:spPr>
            <a:xfrm>
              <a:off x="795014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54"/>
            <p:cNvSpPr/>
            <p:nvPr/>
          </p:nvSpPr>
          <p:spPr>
            <a:xfrm>
              <a:off x="826319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54"/>
            <p:cNvSpPr/>
            <p:nvPr/>
          </p:nvSpPr>
          <p:spPr>
            <a:xfrm>
              <a:off x="795014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54"/>
            <p:cNvSpPr/>
            <p:nvPr/>
          </p:nvSpPr>
          <p:spPr>
            <a:xfrm>
              <a:off x="826319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54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54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54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54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54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54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54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54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54"/>
            <p:cNvSpPr/>
            <p:nvPr/>
          </p:nvSpPr>
          <p:spPr>
            <a:xfrm>
              <a:off x="8106669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54"/>
            <p:cNvSpPr/>
            <p:nvPr/>
          </p:nvSpPr>
          <p:spPr>
            <a:xfrm>
              <a:off x="795014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54"/>
            <p:cNvSpPr/>
            <p:nvPr/>
          </p:nvSpPr>
          <p:spPr>
            <a:xfrm>
              <a:off x="826319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54"/>
            <p:cNvSpPr/>
            <p:nvPr/>
          </p:nvSpPr>
          <p:spPr>
            <a:xfrm>
              <a:off x="795014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54"/>
            <p:cNvSpPr/>
            <p:nvPr/>
          </p:nvSpPr>
          <p:spPr>
            <a:xfrm>
              <a:off x="826319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54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54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54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54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54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54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54"/>
            <p:cNvSpPr/>
            <p:nvPr/>
          </p:nvSpPr>
          <p:spPr>
            <a:xfrm>
              <a:off x="8106669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54"/>
            <p:cNvSpPr/>
            <p:nvPr/>
          </p:nvSpPr>
          <p:spPr>
            <a:xfrm>
              <a:off x="795014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54"/>
            <p:cNvSpPr/>
            <p:nvPr/>
          </p:nvSpPr>
          <p:spPr>
            <a:xfrm>
              <a:off x="826319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54"/>
            <p:cNvSpPr/>
            <p:nvPr/>
          </p:nvSpPr>
          <p:spPr>
            <a:xfrm>
              <a:off x="795014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54"/>
            <p:cNvSpPr/>
            <p:nvPr/>
          </p:nvSpPr>
          <p:spPr>
            <a:xfrm>
              <a:off x="826319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54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54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54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54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54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54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54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54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54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54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54"/>
            <p:cNvSpPr/>
            <p:nvPr/>
          </p:nvSpPr>
          <p:spPr>
            <a:xfrm>
              <a:off x="747908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54"/>
            <p:cNvSpPr/>
            <p:nvPr/>
          </p:nvSpPr>
          <p:spPr>
            <a:xfrm>
              <a:off x="732256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54"/>
            <p:cNvSpPr/>
            <p:nvPr/>
          </p:nvSpPr>
          <p:spPr>
            <a:xfrm>
              <a:off x="7635615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54"/>
            <p:cNvSpPr/>
            <p:nvPr/>
          </p:nvSpPr>
          <p:spPr>
            <a:xfrm>
              <a:off x="732256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54"/>
            <p:cNvSpPr/>
            <p:nvPr/>
          </p:nvSpPr>
          <p:spPr>
            <a:xfrm>
              <a:off x="7635615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54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54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54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54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54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54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54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54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54"/>
            <p:cNvSpPr/>
            <p:nvPr/>
          </p:nvSpPr>
          <p:spPr>
            <a:xfrm>
              <a:off x="747908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54"/>
            <p:cNvSpPr/>
            <p:nvPr/>
          </p:nvSpPr>
          <p:spPr>
            <a:xfrm>
              <a:off x="732256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54"/>
            <p:cNvSpPr/>
            <p:nvPr/>
          </p:nvSpPr>
          <p:spPr>
            <a:xfrm>
              <a:off x="7635615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54"/>
            <p:cNvSpPr/>
            <p:nvPr/>
          </p:nvSpPr>
          <p:spPr>
            <a:xfrm>
              <a:off x="732256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54"/>
            <p:cNvSpPr/>
            <p:nvPr/>
          </p:nvSpPr>
          <p:spPr>
            <a:xfrm>
              <a:off x="7635615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54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54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54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54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54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54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54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54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54"/>
            <p:cNvSpPr/>
            <p:nvPr/>
          </p:nvSpPr>
          <p:spPr>
            <a:xfrm>
              <a:off x="747908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54"/>
            <p:cNvSpPr/>
            <p:nvPr/>
          </p:nvSpPr>
          <p:spPr>
            <a:xfrm>
              <a:off x="732256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54"/>
            <p:cNvSpPr/>
            <p:nvPr/>
          </p:nvSpPr>
          <p:spPr>
            <a:xfrm>
              <a:off x="7635615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54"/>
            <p:cNvSpPr/>
            <p:nvPr/>
          </p:nvSpPr>
          <p:spPr>
            <a:xfrm>
              <a:off x="732256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54"/>
            <p:cNvSpPr/>
            <p:nvPr/>
          </p:nvSpPr>
          <p:spPr>
            <a:xfrm>
              <a:off x="7635615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54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54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54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54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54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54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54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54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54"/>
            <p:cNvSpPr/>
            <p:nvPr/>
          </p:nvSpPr>
          <p:spPr>
            <a:xfrm>
              <a:off x="747908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54"/>
            <p:cNvSpPr/>
            <p:nvPr/>
          </p:nvSpPr>
          <p:spPr>
            <a:xfrm>
              <a:off x="732256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54"/>
            <p:cNvSpPr/>
            <p:nvPr/>
          </p:nvSpPr>
          <p:spPr>
            <a:xfrm>
              <a:off x="7635615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54"/>
            <p:cNvSpPr/>
            <p:nvPr/>
          </p:nvSpPr>
          <p:spPr>
            <a:xfrm>
              <a:off x="732256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54"/>
            <p:cNvSpPr/>
            <p:nvPr/>
          </p:nvSpPr>
          <p:spPr>
            <a:xfrm>
              <a:off x="7635615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54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54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54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54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54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54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54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54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54"/>
            <p:cNvSpPr/>
            <p:nvPr/>
          </p:nvSpPr>
          <p:spPr>
            <a:xfrm>
              <a:off x="747908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54"/>
            <p:cNvSpPr/>
            <p:nvPr/>
          </p:nvSpPr>
          <p:spPr>
            <a:xfrm>
              <a:off x="732256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54"/>
            <p:cNvSpPr/>
            <p:nvPr/>
          </p:nvSpPr>
          <p:spPr>
            <a:xfrm>
              <a:off x="7635615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54"/>
            <p:cNvSpPr/>
            <p:nvPr/>
          </p:nvSpPr>
          <p:spPr>
            <a:xfrm>
              <a:off x="732256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54"/>
            <p:cNvSpPr/>
            <p:nvPr/>
          </p:nvSpPr>
          <p:spPr>
            <a:xfrm>
              <a:off x="7635615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54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54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54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54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54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54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54"/>
            <p:cNvSpPr/>
            <p:nvPr/>
          </p:nvSpPr>
          <p:spPr>
            <a:xfrm>
              <a:off x="747908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54"/>
            <p:cNvSpPr/>
            <p:nvPr/>
          </p:nvSpPr>
          <p:spPr>
            <a:xfrm>
              <a:off x="732256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54"/>
            <p:cNvSpPr/>
            <p:nvPr/>
          </p:nvSpPr>
          <p:spPr>
            <a:xfrm>
              <a:off x="7635615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54"/>
            <p:cNvSpPr/>
            <p:nvPr/>
          </p:nvSpPr>
          <p:spPr>
            <a:xfrm>
              <a:off x="732256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54"/>
            <p:cNvSpPr/>
            <p:nvPr/>
          </p:nvSpPr>
          <p:spPr>
            <a:xfrm>
              <a:off x="7635615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54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54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54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54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54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54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54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54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54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54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54"/>
            <p:cNvSpPr/>
            <p:nvPr/>
          </p:nvSpPr>
          <p:spPr>
            <a:xfrm>
              <a:off x="685015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54"/>
            <p:cNvSpPr/>
            <p:nvPr/>
          </p:nvSpPr>
          <p:spPr>
            <a:xfrm>
              <a:off x="669363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54"/>
            <p:cNvSpPr/>
            <p:nvPr/>
          </p:nvSpPr>
          <p:spPr>
            <a:xfrm>
              <a:off x="7008157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54"/>
            <p:cNvSpPr/>
            <p:nvPr/>
          </p:nvSpPr>
          <p:spPr>
            <a:xfrm>
              <a:off x="669363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54"/>
            <p:cNvSpPr/>
            <p:nvPr/>
          </p:nvSpPr>
          <p:spPr>
            <a:xfrm>
              <a:off x="7008157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54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54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54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54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54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54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54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54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54"/>
            <p:cNvSpPr/>
            <p:nvPr/>
          </p:nvSpPr>
          <p:spPr>
            <a:xfrm>
              <a:off x="685015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54"/>
            <p:cNvSpPr/>
            <p:nvPr/>
          </p:nvSpPr>
          <p:spPr>
            <a:xfrm>
              <a:off x="669363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54"/>
            <p:cNvSpPr/>
            <p:nvPr/>
          </p:nvSpPr>
          <p:spPr>
            <a:xfrm>
              <a:off x="7008157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54"/>
            <p:cNvSpPr/>
            <p:nvPr/>
          </p:nvSpPr>
          <p:spPr>
            <a:xfrm>
              <a:off x="669363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54"/>
            <p:cNvSpPr/>
            <p:nvPr/>
          </p:nvSpPr>
          <p:spPr>
            <a:xfrm>
              <a:off x="7008157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54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54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54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54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54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54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54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54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54"/>
            <p:cNvSpPr/>
            <p:nvPr/>
          </p:nvSpPr>
          <p:spPr>
            <a:xfrm>
              <a:off x="685015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54"/>
            <p:cNvSpPr/>
            <p:nvPr/>
          </p:nvSpPr>
          <p:spPr>
            <a:xfrm>
              <a:off x="669363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54"/>
            <p:cNvSpPr/>
            <p:nvPr/>
          </p:nvSpPr>
          <p:spPr>
            <a:xfrm>
              <a:off x="7008157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54"/>
            <p:cNvSpPr/>
            <p:nvPr/>
          </p:nvSpPr>
          <p:spPr>
            <a:xfrm>
              <a:off x="669363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54"/>
            <p:cNvSpPr/>
            <p:nvPr/>
          </p:nvSpPr>
          <p:spPr>
            <a:xfrm>
              <a:off x="7008157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54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54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54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54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54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54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54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54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54"/>
            <p:cNvSpPr/>
            <p:nvPr/>
          </p:nvSpPr>
          <p:spPr>
            <a:xfrm>
              <a:off x="685015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54"/>
            <p:cNvSpPr/>
            <p:nvPr/>
          </p:nvSpPr>
          <p:spPr>
            <a:xfrm>
              <a:off x="669363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54"/>
            <p:cNvSpPr/>
            <p:nvPr/>
          </p:nvSpPr>
          <p:spPr>
            <a:xfrm>
              <a:off x="7008157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54"/>
            <p:cNvSpPr/>
            <p:nvPr/>
          </p:nvSpPr>
          <p:spPr>
            <a:xfrm>
              <a:off x="669363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54"/>
            <p:cNvSpPr/>
            <p:nvPr/>
          </p:nvSpPr>
          <p:spPr>
            <a:xfrm>
              <a:off x="7008157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54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54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54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54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54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54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54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54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54"/>
            <p:cNvSpPr/>
            <p:nvPr/>
          </p:nvSpPr>
          <p:spPr>
            <a:xfrm>
              <a:off x="685015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54"/>
            <p:cNvSpPr/>
            <p:nvPr/>
          </p:nvSpPr>
          <p:spPr>
            <a:xfrm>
              <a:off x="669363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54"/>
            <p:cNvSpPr/>
            <p:nvPr/>
          </p:nvSpPr>
          <p:spPr>
            <a:xfrm>
              <a:off x="7008157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54"/>
            <p:cNvSpPr/>
            <p:nvPr/>
          </p:nvSpPr>
          <p:spPr>
            <a:xfrm>
              <a:off x="669363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54"/>
            <p:cNvSpPr/>
            <p:nvPr/>
          </p:nvSpPr>
          <p:spPr>
            <a:xfrm>
              <a:off x="7008157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54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54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54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54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54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54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54"/>
            <p:cNvSpPr/>
            <p:nvPr/>
          </p:nvSpPr>
          <p:spPr>
            <a:xfrm>
              <a:off x="685015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54"/>
            <p:cNvSpPr/>
            <p:nvPr/>
          </p:nvSpPr>
          <p:spPr>
            <a:xfrm>
              <a:off x="669363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54"/>
            <p:cNvSpPr/>
            <p:nvPr/>
          </p:nvSpPr>
          <p:spPr>
            <a:xfrm>
              <a:off x="7008157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54"/>
            <p:cNvSpPr/>
            <p:nvPr/>
          </p:nvSpPr>
          <p:spPr>
            <a:xfrm>
              <a:off x="669363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54"/>
            <p:cNvSpPr/>
            <p:nvPr/>
          </p:nvSpPr>
          <p:spPr>
            <a:xfrm>
              <a:off x="7008157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54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54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54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54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54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54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54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54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54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54"/>
            <p:cNvSpPr/>
            <p:nvPr/>
          </p:nvSpPr>
          <p:spPr>
            <a:xfrm>
              <a:off x="622257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54"/>
            <p:cNvSpPr/>
            <p:nvPr/>
          </p:nvSpPr>
          <p:spPr>
            <a:xfrm>
              <a:off x="60660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54"/>
            <p:cNvSpPr/>
            <p:nvPr/>
          </p:nvSpPr>
          <p:spPr>
            <a:xfrm>
              <a:off x="638057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54"/>
            <p:cNvSpPr/>
            <p:nvPr/>
          </p:nvSpPr>
          <p:spPr>
            <a:xfrm>
              <a:off x="60660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54"/>
            <p:cNvSpPr/>
            <p:nvPr/>
          </p:nvSpPr>
          <p:spPr>
            <a:xfrm>
              <a:off x="638057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54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54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54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54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54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54"/>
            <p:cNvSpPr/>
            <p:nvPr/>
          </p:nvSpPr>
          <p:spPr>
            <a:xfrm>
              <a:off x="622257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54"/>
            <p:cNvSpPr/>
            <p:nvPr/>
          </p:nvSpPr>
          <p:spPr>
            <a:xfrm>
              <a:off x="60660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54"/>
            <p:cNvSpPr/>
            <p:nvPr/>
          </p:nvSpPr>
          <p:spPr>
            <a:xfrm>
              <a:off x="638057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54"/>
            <p:cNvSpPr/>
            <p:nvPr/>
          </p:nvSpPr>
          <p:spPr>
            <a:xfrm>
              <a:off x="60660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54"/>
            <p:cNvSpPr/>
            <p:nvPr/>
          </p:nvSpPr>
          <p:spPr>
            <a:xfrm>
              <a:off x="638057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54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54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54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54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54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54"/>
            <p:cNvSpPr/>
            <p:nvPr/>
          </p:nvSpPr>
          <p:spPr>
            <a:xfrm>
              <a:off x="622257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54"/>
            <p:cNvSpPr/>
            <p:nvPr/>
          </p:nvSpPr>
          <p:spPr>
            <a:xfrm>
              <a:off x="60660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54"/>
            <p:cNvSpPr/>
            <p:nvPr/>
          </p:nvSpPr>
          <p:spPr>
            <a:xfrm>
              <a:off x="638057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54"/>
            <p:cNvSpPr/>
            <p:nvPr/>
          </p:nvSpPr>
          <p:spPr>
            <a:xfrm>
              <a:off x="60660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54"/>
            <p:cNvSpPr/>
            <p:nvPr/>
          </p:nvSpPr>
          <p:spPr>
            <a:xfrm>
              <a:off x="638057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54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54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54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54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54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54"/>
            <p:cNvSpPr/>
            <p:nvPr/>
          </p:nvSpPr>
          <p:spPr>
            <a:xfrm>
              <a:off x="622257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54"/>
            <p:cNvSpPr/>
            <p:nvPr/>
          </p:nvSpPr>
          <p:spPr>
            <a:xfrm>
              <a:off x="60660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54"/>
            <p:cNvSpPr/>
            <p:nvPr/>
          </p:nvSpPr>
          <p:spPr>
            <a:xfrm>
              <a:off x="638057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54"/>
            <p:cNvSpPr/>
            <p:nvPr/>
          </p:nvSpPr>
          <p:spPr>
            <a:xfrm>
              <a:off x="60660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54"/>
            <p:cNvSpPr/>
            <p:nvPr/>
          </p:nvSpPr>
          <p:spPr>
            <a:xfrm>
              <a:off x="638057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54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54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54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54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54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54"/>
            <p:cNvSpPr/>
            <p:nvPr/>
          </p:nvSpPr>
          <p:spPr>
            <a:xfrm>
              <a:off x="622257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54"/>
            <p:cNvSpPr/>
            <p:nvPr/>
          </p:nvSpPr>
          <p:spPr>
            <a:xfrm>
              <a:off x="60660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54"/>
            <p:cNvSpPr/>
            <p:nvPr/>
          </p:nvSpPr>
          <p:spPr>
            <a:xfrm>
              <a:off x="638057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54"/>
            <p:cNvSpPr/>
            <p:nvPr/>
          </p:nvSpPr>
          <p:spPr>
            <a:xfrm>
              <a:off x="60660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54"/>
            <p:cNvSpPr/>
            <p:nvPr/>
          </p:nvSpPr>
          <p:spPr>
            <a:xfrm>
              <a:off x="638057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54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54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54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54"/>
            <p:cNvSpPr/>
            <p:nvPr/>
          </p:nvSpPr>
          <p:spPr>
            <a:xfrm>
              <a:off x="622257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54"/>
            <p:cNvSpPr/>
            <p:nvPr/>
          </p:nvSpPr>
          <p:spPr>
            <a:xfrm>
              <a:off x="60660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54"/>
            <p:cNvSpPr/>
            <p:nvPr/>
          </p:nvSpPr>
          <p:spPr>
            <a:xfrm>
              <a:off x="638057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54"/>
            <p:cNvSpPr/>
            <p:nvPr/>
          </p:nvSpPr>
          <p:spPr>
            <a:xfrm>
              <a:off x="60660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54"/>
            <p:cNvSpPr/>
            <p:nvPr/>
          </p:nvSpPr>
          <p:spPr>
            <a:xfrm>
              <a:off x="638057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54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54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54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54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54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54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54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54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54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54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54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54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54"/>
            <p:cNvSpPr/>
            <p:nvPr/>
          </p:nvSpPr>
          <p:spPr>
            <a:xfrm>
              <a:off x="873425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54"/>
            <p:cNvSpPr/>
            <p:nvPr/>
          </p:nvSpPr>
          <p:spPr>
            <a:xfrm>
              <a:off x="85762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54"/>
            <p:cNvSpPr/>
            <p:nvPr/>
          </p:nvSpPr>
          <p:spPr>
            <a:xfrm>
              <a:off x="889077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54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54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54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54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54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54"/>
            <p:cNvSpPr/>
            <p:nvPr/>
          </p:nvSpPr>
          <p:spPr>
            <a:xfrm>
              <a:off x="873425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54"/>
            <p:cNvSpPr/>
            <p:nvPr/>
          </p:nvSpPr>
          <p:spPr>
            <a:xfrm>
              <a:off x="85762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54"/>
            <p:cNvSpPr/>
            <p:nvPr/>
          </p:nvSpPr>
          <p:spPr>
            <a:xfrm>
              <a:off x="889077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54"/>
            <p:cNvSpPr/>
            <p:nvPr/>
          </p:nvSpPr>
          <p:spPr>
            <a:xfrm>
              <a:off x="85762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54"/>
            <p:cNvSpPr/>
            <p:nvPr/>
          </p:nvSpPr>
          <p:spPr>
            <a:xfrm>
              <a:off x="889077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54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54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54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54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54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54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54"/>
            <p:cNvSpPr/>
            <p:nvPr/>
          </p:nvSpPr>
          <p:spPr>
            <a:xfrm>
              <a:off x="873425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54"/>
            <p:cNvSpPr/>
            <p:nvPr/>
          </p:nvSpPr>
          <p:spPr>
            <a:xfrm>
              <a:off x="85762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54"/>
            <p:cNvSpPr/>
            <p:nvPr/>
          </p:nvSpPr>
          <p:spPr>
            <a:xfrm>
              <a:off x="889077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54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54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54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54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54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54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54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54"/>
            <p:cNvSpPr/>
            <p:nvPr/>
          </p:nvSpPr>
          <p:spPr>
            <a:xfrm>
              <a:off x="8106669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54"/>
            <p:cNvSpPr/>
            <p:nvPr/>
          </p:nvSpPr>
          <p:spPr>
            <a:xfrm>
              <a:off x="795014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54"/>
            <p:cNvSpPr/>
            <p:nvPr/>
          </p:nvSpPr>
          <p:spPr>
            <a:xfrm>
              <a:off x="826319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54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54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54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54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54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54"/>
            <p:cNvSpPr/>
            <p:nvPr/>
          </p:nvSpPr>
          <p:spPr>
            <a:xfrm>
              <a:off x="8106669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54"/>
            <p:cNvSpPr/>
            <p:nvPr/>
          </p:nvSpPr>
          <p:spPr>
            <a:xfrm>
              <a:off x="795014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54"/>
            <p:cNvSpPr/>
            <p:nvPr/>
          </p:nvSpPr>
          <p:spPr>
            <a:xfrm>
              <a:off x="826319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54"/>
            <p:cNvSpPr/>
            <p:nvPr/>
          </p:nvSpPr>
          <p:spPr>
            <a:xfrm>
              <a:off x="795014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54"/>
            <p:cNvSpPr/>
            <p:nvPr/>
          </p:nvSpPr>
          <p:spPr>
            <a:xfrm>
              <a:off x="826319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54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54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54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54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54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54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54"/>
            <p:cNvSpPr/>
            <p:nvPr/>
          </p:nvSpPr>
          <p:spPr>
            <a:xfrm>
              <a:off x="8106669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54"/>
            <p:cNvSpPr/>
            <p:nvPr/>
          </p:nvSpPr>
          <p:spPr>
            <a:xfrm>
              <a:off x="795014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54"/>
            <p:cNvSpPr/>
            <p:nvPr/>
          </p:nvSpPr>
          <p:spPr>
            <a:xfrm>
              <a:off x="826319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54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54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54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54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54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54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54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4" name="Google Shape;15184;p54"/>
            <p:cNvSpPr/>
            <p:nvPr/>
          </p:nvSpPr>
          <p:spPr>
            <a:xfrm>
              <a:off x="747908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54"/>
            <p:cNvSpPr/>
            <p:nvPr/>
          </p:nvSpPr>
          <p:spPr>
            <a:xfrm>
              <a:off x="732256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54"/>
            <p:cNvSpPr/>
            <p:nvPr/>
          </p:nvSpPr>
          <p:spPr>
            <a:xfrm>
              <a:off x="7635615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54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54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54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54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54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54"/>
            <p:cNvSpPr/>
            <p:nvPr/>
          </p:nvSpPr>
          <p:spPr>
            <a:xfrm>
              <a:off x="747908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54"/>
            <p:cNvSpPr/>
            <p:nvPr/>
          </p:nvSpPr>
          <p:spPr>
            <a:xfrm>
              <a:off x="732256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54"/>
            <p:cNvSpPr/>
            <p:nvPr/>
          </p:nvSpPr>
          <p:spPr>
            <a:xfrm>
              <a:off x="7635615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54"/>
            <p:cNvSpPr/>
            <p:nvPr/>
          </p:nvSpPr>
          <p:spPr>
            <a:xfrm>
              <a:off x="732256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54"/>
            <p:cNvSpPr/>
            <p:nvPr/>
          </p:nvSpPr>
          <p:spPr>
            <a:xfrm>
              <a:off x="7635615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54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54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54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54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54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54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54"/>
            <p:cNvSpPr/>
            <p:nvPr/>
          </p:nvSpPr>
          <p:spPr>
            <a:xfrm>
              <a:off x="747908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54"/>
            <p:cNvSpPr/>
            <p:nvPr/>
          </p:nvSpPr>
          <p:spPr>
            <a:xfrm>
              <a:off x="732256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54"/>
            <p:cNvSpPr/>
            <p:nvPr/>
          </p:nvSpPr>
          <p:spPr>
            <a:xfrm>
              <a:off x="7635615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54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54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54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54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54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54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54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54"/>
            <p:cNvSpPr/>
            <p:nvPr/>
          </p:nvSpPr>
          <p:spPr>
            <a:xfrm>
              <a:off x="685015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54"/>
            <p:cNvSpPr/>
            <p:nvPr/>
          </p:nvSpPr>
          <p:spPr>
            <a:xfrm>
              <a:off x="669363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54"/>
            <p:cNvSpPr/>
            <p:nvPr/>
          </p:nvSpPr>
          <p:spPr>
            <a:xfrm>
              <a:off x="7008157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54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54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54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54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54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54"/>
            <p:cNvSpPr/>
            <p:nvPr/>
          </p:nvSpPr>
          <p:spPr>
            <a:xfrm>
              <a:off x="685015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54"/>
            <p:cNvSpPr/>
            <p:nvPr/>
          </p:nvSpPr>
          <p:spPr>
            <a:xfrm>
              <a:off x="669363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54"/>
            <p:cNvSpPr/>
            <p:nvPr/>
          </p:nvSpPr>
          <p:spPr>
            <a:xfrm>
              <a:off x="7008157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54"/>
            <p:cNvSpPr/>
            <p:nvPr/>
          </p:nvSpPr>
          <p:spPr>
            <a:xfrm>
              <a:off x="669363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54"/>
            <p:cNvSpPr/>
            <p:nvPr/>
          </p:nvSpPr>
          <p:spPr>
            <a:xfrm>
              <a:off x="7008157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54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54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54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54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54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54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54"/>
            <p:cNvSpPr/>
            <p:nvPr/>
          </p:nvSpPr>
          <p:spPr>
            <a:xfrm>
              <a:off x="685015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54"/>
            <p:cNvSpPr/>
            <p:nvPr/>
          </p:nvSpPr>
          <p:spPr>
            <a:xfrm>
              <a:off x="669363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54"/>
            <p:cNvSpPr/>
            <p:nvPr/>
          </p:nvSpPr>
          <p:spPr>
            <a:xfrm>
              <a:off x="7008157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54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54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54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54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54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54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54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54"/>
            <p:cNvSpPr/>
            <p:nvPr/>
          </p:nvSpPr>
          <p:spPr>
            <a:xfrm>
              <a:off x="622257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54"/>
            <p:cNvSpPr/>
            <p:nvPr/>
          </p:nvSpPr>
          <p:spPr>
            <a:xfrm>
              <a:off x="60660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54"/>
            <p:cNvSpPr/>
            <p:nvPr/>
          </p:nvSpPr>
          <p:spPr>
            <a:xfrm>
              <a:off x="638057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54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54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54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54"/>
            <p:cNvSpPr/>
            <p:nvPr/>
          </p:nvSpPr>
          <p:spPr>
            <a:xfrm>
              <a:off x="622257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54"/>
            <p:cNvSpPr/>
            <p:nvPr/>
          </p:nvSpPr>
          <p:spPr>
            <a:xfrm>
              <a:off x="60660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54"/>
            <p:cNvSpPr/>
            <p:nvPr/>
          </p:nvSpPr>
          <p:spPr>
            <a:xfrm>
              <a:off x="638057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54"/>
            <p:cNvSpPr/>
            <p:nvPr/>
          </p:nvSpPr>
          <p:spPr>
            <a:xfrm>
              <a:off x="60660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54"/>
            <p:cNvSpPr/>
            <p:nvPr/>
          </p:nvSpPr>
          <p:spPr>
            <a:xfrm>
              <a:off x="638057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54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54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54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54"/>
            <p:cNvSpPr/>
            <p:nvPr/>
          </p:nvSpPr>
          <p:spPr>
            <a:xfrm>
              <a:off x="622257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54"/>
            <p:cNvSpPr/>
            <p:nvPr/>
          </p:nvSpPr>
          <p:spPr>
            <a:xfrm>
              <a:off x="60660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54"/>
            <p:cNvSpPr/>
            <p:nvPr/>
          </p:nvSpPr>
          <p:spPr>
            <a:xfrm>
              <a:off x="638057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54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54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61" name="Google Shape;15261;p54"/>
          <p:cNvSpPr/>
          <p:nvPr/>
        </p:nvSpPr>
        <p:spPr>
          <a:xfrm>
            <a:off x="657225" y="374975"/>
            <a:ext cx="7811500" cy="4273350"/>
          </a:xfrm>
          <a:custGeom>
            <a:rect b="b" l="l" r="r" t="t"/>
            <a:pathLst>
              <a:path extrusionOk="0" h="170934" w="312460">
                <a:moveTo>
                  <a:pt x="11663" y="0"/>
                </a:moveTo>
                <a:lnTo>
                  <a:pt x="0" y="170934"/>
                </a:lnTo>
                <a:lnTo>
                  <a:pt x="308207" y="169901"/>
                </a:lnTo>
                <a:lnTo>
                  <a:pt x="312460" y="2547"/>
                </a:lnTo>
                <a:close/>
              </a:path>
            </a:pathLst>
          </a:cu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5262" name="Google Shape;15262;p54"/>
          <p:cNvSpPr txBox="1"/>
          <p:nvPr>
            <p:ph type="title"/>
          </p:nvPr>
        </p:nvSpPr>
        <p:spPr>
          <a:xfrm>
            <a:off x="2774088" y="757375"/>
            <a:ext cx="3595800" cy="54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5263" name="Google Shape;15263;p54"/>
          <p:cNvSpPr txBox="1"/>
          <p:nvPr/>
        </p:nvSpPr>
        <p:spPr>
          <a:xfrm>
            <a:off x="1146675" y="3454750"/>
            <a:ext cx="6853500" cy="6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CREDITS: This presentation template was created by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Architects Daughter"/>
                <a:ea typeface="Architects Daughter"/>
                <a:cs typeface="Architects Daughter"/>
                <a:sym typeface="Architects Daughter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, including icons by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Architects Daughter"/>
                <a:ea typeface="Architects Daughter"/>
                <a:cs typeface="Architects Daughter"/>
                <a:sym typeface="Architects Daughter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, and infographics &amp; images by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Architects Daughter"/>
                <a:ea typeface="Architects Daughter"/>
                <a:cs typeface="Architects Daughter"/>
                <a:sym typeface="Architects Daughter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1" lang="en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 </a:t>
            </a:r>
            <a:r>
              <a:rPr lang="en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and illustrations by</a:t>
            </a:r>
            <a:r>
              <a:rPr lang="en">
                <a:solidFill>
                  <a:srgbClr val="222222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 </a:t>
            </a:r>
            <a:r>
              <a:rPr b="1" lang="en">
                <a:solidFill>
                  <a:schemeClr val="hlink"/>
                </a:solidFill>
                <a:uFill>
                  <a:noFill/>
                </a:uFill>
                <a:latin typeface="Architects Daughter"/>
                <a:ea typeface="Architects Daughter"/>
                <a:cs typeface="Architects Daughter"/>
                <a:sym typeface="Architects Daughter"/>
                <a:hlinkClick r:id="rId5"/>
              </a:rPr>
              <a:t>Storyset</a:t>
            </a:r>
            <a:endParaRPr b="1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5264" name="Google Shape;15264;p54"/>
          <p:cNvSpPr txBox="1"/>
          <p:nvPr>
            <p:ph idx="1" type="subTitle"/>
          </p:nvPr>
        </p:nvSpPr>
        <p:spPr>
          <a:xfrm>
            <a:off x="2893350" y="1390725"/>
            <a:ext cx="3355200" cy="103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CUSTOM_4_1">
    <p:bg>
      <p:bgPr>
        <a:solidFill>
          <a:schemeClr val="accent3"/>
        </a:solidFill>
      </p:bgPr>
    </p:bg>
    <p:spTree>
      <p:nvGrpSpPr>
        <p:cNvPr id="15265" name="Shape 15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66" name="Google Shape;15266;p55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15267" name="Google Shape;15267;p55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55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55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55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55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55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55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55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55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55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55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55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55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55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55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55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55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55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55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55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55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55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55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55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55"/>
            <p:cNvSpPr/>
            <p:nvPr/>
          </p:nvSpPr>
          <p:spPr>
            <a:xfrm>
              <a:off x="559500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55"/>
            <p:cNvSpPr/>
            <p:nvPr/>
          </p:nvSpPr>
          <p:spPr>
            <a:xfrm>
              <a:off x="54370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55"/>
            <p:cNvSpPr/>
            <p:nvPr/>
          </p:nvSpPr>
          <p:spPr>
            <a:xfrm>
              <a:off x="575153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55"/>
            <p:cNvSpPr/>
            <p:nvPr/>
          </p:nvSpPr>
          <p:spPr>
            <a:xfrm>
              <a:off x="54370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55"/>
            <p:cNvSpPr/>
            <p:nvPr/>
          </p:nvSpPr>
          <p:spPr>
            <a:xfrm>
              <a:off x="575153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55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55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55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55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55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55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55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55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55"/>
            <p:cNvSpPr/>
            <p:nvPr/>
          </p:nvSpPr>
          <p:spPr>
            <a:xfrm>
              <a:off x="559500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55"/>
            <p:cNvSpPr/>
            <p:nvPr/>
          </p:nvSpPr>
          <p:spPr>
            <a:xfrm>
              <a:off x="54370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55"/>
            <p:cNvSpPr/>
            <p:nvPr/>
          </p:nvSpPr>
          <p:spPr>
            <a:xfrm>
              <a:off x="575153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55"/>
            <p:cNvSpPr/>
            <p:nvPr/>
          </p:nvSpPr>
          <p:spPr>
            <a:xfrm>
              <a:off x="54370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55"/>
            <p:cNvSpPr/>
            <p:nvPr/>
          </p:nvSpPr>
          <p:spPr>
            <a:xfrm>
              <a:off x="575153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55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55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55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55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55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55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55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55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55"/>
            <p:cNvSpPr/>
            <p:nvPr/>
          </p:nvSpPr>
          <p:spPr>
            <a:xfrm>
              <a:off x="559500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55"/>
            <p:cNvSpPr/>
            <p:nvPr/>
          </p:nvSpPr>
          <p:spPr>
            <a:xfrm>
              <a:off x="54370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55"/>
            <p:cNvSpPr/>
            <p:nvPr/>
          </p:nvSpPr>
          <p:spPr>
            <a:xfrm>
              <a:off x="575153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55"/>
            <p:cNvSpPr/>
            <p:nvPr/>
          </p:nvSpPr>
          <p:spPr>
            <a:xfrm>
              <a:off x="54370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55"/>
            <p:cNvSpPr/>
            <p:nvPr/>
          </p:nvSpPr>
          <p:spPr>
            <a:xfrm>
              <a:off x="575153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55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55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55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55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55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55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55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55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55"/>
            <p:cNvSpPr/>
            <p:nvPr/>
          </p:nvSpPr>
          <p:spPr>
            <a:xfrm>
              <a:off x="559500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55"/>
            <p:cNvSpPr/>
            <p:nvPr/>
          </p:nvSpPr>
          <p:spPr>
            <a:xfrm>
              <a:off x="54370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55"/>
            <p:cNvSpPr/>
            <p:nvPr/>
          </p:nvSpPr>
          <p:spPr>
            <a:xfrm>
              <a:off x="575153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55"/>
            <p:cNvSpPr/>
            <p:nvPr/>
          </p:nvSpPr>
          <p:spPr>
            <a:xfrm>
              <a:off x="54370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55"/>
            <p:cNvSpPr/>
            <p:nvPr/>
          </p:nvSpPr>
          <p:spPr>
            <a:xfrm>
              <a:off x="575153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55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55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55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55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55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55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55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55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55"/>
            <p:cNvSpPr/>
            <p:nvPr/>
          </p:nvSpPr>
          <p:spPr>
            <a:xfrm>
              <a:off x="559500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55"/>
            <p:cNvSpPr/>
            <p:nvPr/>
          </p:nvSpPr>
          <p:spPr>
            <a:xfrm>
              <a:off x="54370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55"/>
            <p:cNvSpPr/>
            <p:nvPr/>
          </p:nvSpPr>
          <p:spPr>
            <a:xfrm>
              <a:off x="575153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55"/>
            <p:cNvSpPr/>
            <p:nvPr/>
          </p:nvSpPr>
          <p:spPr>
            <a:xfrm>
              <a:off x="54370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55"/>
            <p:cNvSpPr/>
            <p:nvPr/>
          </p:nvSpPr>
          <p:spPr>
            <a:xfrm>
              <a:off x="575153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55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55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55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55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55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55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55"/>
            <p:cNvSpPr/>
            <p:nvPr/>
          </p:nvSpPr>
          <p:spPr>
            <a:xfrm>
              <a:off x="559500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55"/>
            <p:cNvSpPr/>
            <p:nvPr/>
          </p:nvSpPr>
          <p:spPr>
            <a:xfrm>
              <a:off x="54370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55"/>
            <p:cNvSpPr/>
            <p:nvPr/>
          </p:nvSpPr>
          <p:spPr>
            <a:xfrm>
              <a:off x="575153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55"/>
            <p:cNvSpPr/>
            <p:nvPr/>
          </p:nvSpPr>
          <p:spPr>
            <a:xfrm>
              <a:off x="54370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55"/>
            <p:cNvSpPr/>
            <p:nvPr/>
          </p:nvSpPr>
          <p:spPr>
            <a:xfrm>
              <a:off x="575153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55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55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55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55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55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55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55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55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55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55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55"/>
            <p:cNvSpPr/>
            <p:nvPr/>
          </p:nvSpPr>
          <p:spPr>
            <a:xfrm>
              <a:off x="496742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55"/>
            <p:cNvSpPr/>
            <p:nvPr/>
          </p:nvSpPr>
          <p:spPr>
            <a:xfrm>
              <a:off x="481090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55"/>
            <p:cNvSpPr/>
            <p:nvPr/>
          </p:nvSpPr>
          <p:spPr>
            <a:xfrm>
              <a:off x="51239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55"/>
            <p:cNvSpPr/>
            <p:nvPr/>
          </p:nvSpPr>
          <p:spPr>
            <a:xfrm>
              <a:off x="481090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55"/>
            <p:cNvSpPr/>
            <p:nvPr/>
          </p:nvSpPr>
          <p:spPr>
            <a:xfrm>
              <a:off x="51239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55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55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55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55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55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55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55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55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55"/>
            <p:cNvSpPr/>
            <p:nvPr/>
          </p:nvSpPr>
          <p:spPr>
            <a:xfrm>
              <a:off x="496742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55"/>
            <p:cNvSpPr/>
            <p:nvPr/>
          </p:nvSpPr>
          <p:spPr>
            <a:xfrm>
              <a:off x="481090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55"/>
            <p:cNvSpPr/>
            <p:nvPr/>
          </p:nvSpPr>
          <p:spPr>
            <a:xfrm>
              <a:off x="51239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55"/>
            <p:cNvSpPr/>
            <p:nvPr/>
          </p:nvSpPr>
          <p:spPr>
            <a:xfrm>
              <a:off x="481090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55"/>
            <p:cNvSpPr/>
            <p:nvPr/>
          </p:nvSpPr>
          <p:spPr>
            <a:xfrm>
              <a:off x="51239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55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55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55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55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55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55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55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55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55"/>
            <p:cNvSpPr/>
            <p:nvPr/>
          </p:nvSpPr>
          <p:spPr>
            <a:xfrm>
              <a:off x="496742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55"/>
            <p:cNvSpPr/>
            <p:nvPr/>
          </p:nvSpPr>
          <p:spPr>
            <a:xfrm>
              <a:off x="481090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55"/>
            <p:cNvSpPr/>
            <p:nvPr/>
          </p:nvSpPr>
          <p:spPr>
            <a:xfrm>
              <a:off x="51239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55"/>
            <p:cNvSpPr/>
            <p:nvPr/>
          </p:nvSpPr>
          <p:spPr>
            <a:xfrm>
              <a:off x="481090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55"/>
            <p:cNvSpPr/>
            <p:nvPr/>
          </p:nvSpPr>
          <p:spPr>
            <a:xfrm>
              <a:off x="51239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55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55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55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55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55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55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55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55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55"/>
            <p:cNvSpPr/>
            <p:nvPr/>
          </p:nvSpPr>
          <p:spPr>
            <a:xfrm>
              <a:off x="496742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55"/>
            <p:cNvSpPr/>
            <p:nvPr/>
          </p:nvSpPr>
          <p:spPr>
            <a:xfrm>
              <a:off x="481090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55"/>
            <p:cNvSpPr/>
            <p:nvPr/>
          </p:nvSpPr>
          <p:spPr>
            <a:xfrm>
              <a:off x="51239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55"/>
            <p:cNvSpPr/>
            <p:nvPr/>
          </p:nvSpPr>
          <p:spPr>
            <a:xfrm>
              <a:off x="481090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55"/>
            <p:cNvSpPr/>
            <p:nvPr/>
          </p:nvSpPr>
          <p:spPr>
            <a:xfrm>
              <a:off x="51239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55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55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55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55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55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55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55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55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55"/>
            <p:cNvSpPr/>
            <p:nvPr/>
          </p:nvSpPr>
          <p:spPr>
            <a:xfrm>
              <a:off x="496742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55"/>
            <p:cNvSpPr/>
            <p:nvPr/>
          </p:nvSpPr>
          <p:spPr>
            <a:xfrm>
              <a:off x="481090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55"/>
            <p:cNvSpPr/>
            <p:nvPr/>
          </p:nvSpPr>
          <p:spPr>
            <a:xfrm>
              <a:off x="51239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55"/>
            <p:cNvSpPr/>
            <p:nvPr/>
          </p:nvSpPr>
          <p:spPr>
            <a:xfrm>
              <a:off x="481090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55"/>
            <p:cNvSpPr/>
            <p:nvPr/>
          </p:nvSpPr>
          <p:spPr>
            <a:xfrm>
              <a:off x="51239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55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55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55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55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55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55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55"/>
            <p:cNvSpPr/>
            <p:nvPr/>
          </p:nvSpPr>
          <p:spPr>
            <a:xfrm>
              <a:off x="496742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55"/>
            <p:cNvSpPr/>
            <p:nvPr/>
          </p:nvSpPr>
          <p:spPr>
            <a:xfrm>
              <a:off x="481090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55"/>
            <p:cNvSpPr/>
            <p:nvPr/>
          </p:nvSpPr>
          <p:spPr>
            <a:xfrm>
              <a:off x="51239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55"/>
            <p:cNvSpPr/>
            <p:nvPr/>
          </p:nvSpPr>
          <p:spPr>
            <a:xfrm>
              <a:off x="481090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55"/>
            <p:cNvSpPr/>
            <p:nvPr/>
          </p:nvSpPr>
          <p:spPr>
            <a:xfrm>
              <a:off x="51239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55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55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55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55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55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55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55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55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55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55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55"/>
            <p:cNvSpPr/>
            <p:nvPr/>
          </p:nvSpPr>
          <p:spPr>
            <a:xfrm>
              <a:off x="433984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55"/>
            <p:cNvSpPr/>
            <p:nvPr/>
          </p:nvSpPr>
          <p:spPr>
            <a:xfrm>
              <a:off x="41833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55"/>
            <p:cNvSpPr/>
            <p:nvPr/>
          </p:nvSpPr>
          <p:spPr>
            <a:xfrm>
              <a:off x="4496373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55"/>
            <p:cNvSpPr/>
            <p:nvPr/>
          </p:nvSpPr>
          <p:spPr>
            <a:xfrm>
              <a:off x="41833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55"/>
            <p:cNvSpPr/>
            <p:nvPr/>
          </p:nvSpPr>
          <p:spPr>
            <a:xfrm>
              <a:off x="4496373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55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55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55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55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55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55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55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55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55"/>
            <p:cNvSpPr/>
            <p:nvPr/>
          </p:nvSpPr>
          <p:spPr>
            <a:xfrm>
              <a:off x="433984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55"/>
            <p:cNvSpPr/>
            <p:nvPr/>
          </p:nvSpPr>
          <p:spPr>
            <a:xfrm>
              <a:off x="41833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55"/>
            <p:cNvSpPr/>
            <p:nvPr/>
          </p:nvSpPr>
          <p:spPr>
            <a:xfrm>
              <a:off x="4496373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55"/>
            <p:cNvSpPr/>
            <p:nvPr/>
          </p:nvSpPr>
          <p:spPr>
            <a:xfrm>
              <a:off x="41833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55"/>
            <p:cNvSpPr/>
            <p:nvPr/>
          </p:nvSpPr>
          <p:spPr>
            <a:xfrm>
              <a:off x="4496373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55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55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55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55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55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55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55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55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55"/>
            <p:cNvSpPr/>
            <p:nvPr/>
          </p:nvSpPr>
          <p:spPr>
            <a:xfrm>
              <a:off x="433984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55"/>
            <p:cNvSpPr/>
            <p:nvPr/>
          </p:nvSpPr>
          <p:spPr>
            <a:xfrm>
              <a:off x="41833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55"/>
            <p:cNvSpPr/>
            <p:nvPr/>
          </p:nvSpPr>
          <p:spPr>
            <a:xfrm>
              <a:off x="4496373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55"/>
            <p:cNvSpPr/>
            <p:nvPr/>
          </p:nvSpPr>
          <p:spPr>
            <a:xfrm>
              <a:off x="41833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55"/>
            <p:cNvSpPr/>
            <p:nvPr/>
          </p:nvSpPr>
          <p:spPr>
            <a:xfrm>
              <a:off x="4496373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55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55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55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55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55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55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55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55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55"/>
            <p:cNvSpPr/>
            <p:nvPr/>
          </p:nvSpPr>
          <p:spPr>
            <a:xfrm>
              <a:off x="433984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55"/>
            <p:cNvSpPr/>
            <p:nvPr/>
          </p:nvSpPr>
          <p:spPr>
            <a:xfrm>
              <a:off x="41833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55"/>
            <p:cNvSpPr/>
            <p:nvPr/>
          </p:nvSpPr>
          <p:spPr>
            <a:xfrm>
              <a:off x="4496373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55"/>
            <p:cNvSpPr/>
            <p:nvPr/>
          </p:nvSpPr>
          <p:spPr>
            <a:xfrm>
              <a:off x="41833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55"/>
            <p:cNvSpPr/>
            <p:nvPr/>
          </p:nvSpPr>
          <p:spPr>
            <a:xfrm>
              <a:off x="4496373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55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55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55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55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55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55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55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55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55"/>
            <p:cNvSpPr/>
            <p:nvPr/>
          </p:nvSpPr>
          <p:spPr>
            <a:xfrm>
              <a:off x="433984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55"/>
            <p:cNvSpPr/>
            <p:nvPr/>
          </p:nvSpPr>
          <p:spPr>
            <a:xfrm>
              <a:off x="41833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55"/>
            <p:cNvSpPr/>
            <p:nvPr/>
          </p:nvSpPr>
          <p:spPr>
            <a:xfrm>
              <a:off x="4496373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55"/>
            <p:cNvSpPr/>
            <p:nvPr/>
          </p:nvSpPr>
          <p:spPr>
            <a:xfrm>
              <a:off x="41833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55"/>
            <p:cNvSpPr/>
            <p:nvPr/>
          </p:nvSpPr>
          <p:spPr>
            <a:xfrm>
              <a:off x="4496373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55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55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55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55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55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55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55"/>
            <p:cNvSpPr/>
            <p:nvPr/>
          </p:nvSpPr>
          <p:spPr>
            <a:xfrm>
              <a:off x="433984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55"/>
            <p:cNvSpPr/>
            <p:nvPr/>
          </p:nvSpPr>
          <p:spPr>
            <a:xfrm>
              <a:off x="41833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55"/>
            <p:cNvSpPr/>
            <p:nvPr/>
          </p:nvSpPr>
          <p:spPr>
            <a:xfrm>
              <a:off x="4496373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55"/>
            <p:cNvSpPr/>
            <p:nvPr/>
          </p:nvSpPr>
          <p:spPr>
            <a:xfrm>
              <a:off x="41833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55"/>
            <p:cNvSpPr/>
            <p:nvPr/>
          </p:nvSpPr>
          <p:spPr>
            <a:xfrm>
              <a:off x="4496373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55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55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55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55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55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55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55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55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55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55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55"/>
            <p:cNvSpPr/>
            <p:nvPr/>
          </p:nvSpPr>
          <p:spPr>
            <a:xfrm>
              <a:off x="371091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55"/>
            <p:cNvSpPr/>
            <p:nvPr/>
          </p:nvSpPr>
          <p:spPr>
            <a:xfrm>
              <a:off x="355438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55"/>
            <p:cNvSpPr/>
            <p:nvPr/>
          </p:nvSpPr>
          <p:spPr>
            <a:xfrm>
              <a:off x="386891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55"/>
            <p:cNvSpPr/>
            <p:nvPr/>
          </p:nvSpPr>
          <p:spPr>
            <a:xfrm>
              <a:off x="355438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55"/>
            <p:cNvSpPr/>
            <p:nvPr/>
          </p:nvSpPr>
          <p:spPr>
            <a:xfrm>
              <a:off x="386891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55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55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55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55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55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55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55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55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55"/>
            <p:cNvSpPr/>
            <p:nvPr/>
          </p:nvSpPr>
          <p:spPr>
            <a:xfrm>
              <a:off x="371091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55"/>
            <p:cNvSpPr/>
            <p:nvPr/>
          </p:nvSpPr>
          <p:spPr>
            <a:xfrm>
              <a:off x="355438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55"/>
            <p:cNvSpPr/>
            <p:nvPr/>
          </p:nvSpPr>
          <p:spPr>
            <a:xfrm>
              <a:off x="386891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55"/>
            <p:cNvSpPr/>
            <p:nvPr/>
          </p:nvSpPr>
          <p:spPr>
            <a:xfrm>
              <a:off x="355438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55"/>
            <p:cNvSpPr/>
            <p:nvPr/>
          </p:nvSpPr>
          <p:spPr>
            <a:xfrm>
              <a:off x="386891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55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55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55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55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55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55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55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55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55"/>
            <p:cNvSpPr/>
            <p:nvPr/>
          </p:nvSpPr>
          <p:spPr>
            <a:xfrm>
              <a:off x="371091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55"/>
            <p:cNvSpPr/>
            <p:nvPr/>
          </p:nvSpPr>
          <p:spPr>
            <a:xfrm>
              <a:off x="355438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55"/>
            <p:cNvSpPr/>
            <p:nvPr/>
          </p:nvSpPr>
          <p:spPr>
            <a:xfrm>
              <a:off x="386891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55"/>
            <p:cNvSpPr/>
            <p:nvPr/>
          </p:nvSpPr>
          <p:spPr>
            <a:xfrm>
              <a:off x="355438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55"/>
            <p:cNvSpPr/>
            <p:nvPr/>
          </p:nvSpPr>
          <p:spPr>
            <a:xfrm>
              <a:off x="386891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55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55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55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55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55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55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55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55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55"/>
            <p:cNvSpPr/>
            <p:nvPr/>
          </p:nvSpPr>
          <p:spPr>
            <a:xfrm>
              <a:off x="371091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55"/>
            <p:cNvSpPr/>
            <p:nvPr/>
          </p:nvSpPr>
          <p:spPr>
            <a:xfrm>
              <a:off x="355438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55"/>
            <p:cNvSpPr/>
            <p:nvPr/>
          </p:nvSpPr>
          <p:spPr>
            <a:xfrm>
              <a:off x="386891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55"/>
            <p:cNvSpPr/>
            <p:nvPr/>
          </p:nvSpPr>
          <p:spPr>
            <a:xfrm>
              <a:off x="355438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55"/>
            <p:cNvSpPr/>
            <p:nvPr/>
          </p:nvSpPr>
          <p:spPr>
            <a:xfrm>
              <a:off x="386891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55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55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55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55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55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55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55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55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55"/>
            <p:cNvSpPr/>
            <p:nvPr/>
          </p:nvSpPr>
          <p:spPr>
            <a:xfrm>
              <a:off x="371091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55"/>
            <p:cNvSpPr/>
            <p:nvPr/>
          </p:nvSpPr>
          <p:spPr>
            <a:xfrm>
              <a:off x="355438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55"/>
            <p:cNvSpPr/>
            <p:nvPr/>
          </p:nvSpPr>
          <p:spPr>
            <a:xfrm>
              <a:off x="386891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55"/>
            <p:cNvSpPr/>
            <p:nvPr/>
          </p:nvSpPr>
          <p:spPr>
            <a:xfrm>
              <a:off x="355438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55"/>
            <p:cNvSpPr/>
            <p:nvPr/>
          </p:nvSpPr>
          <p:spPr>
            <a:xfrm>
              <a:off x="386891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55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55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55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55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55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55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55"/>
            <p:cNvSpPr/>
            <p:nvPr/>
          </p:nvSpPr>
          <p:spPr>
            <a:xfrm>
              <a:off x="371091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55"/>
            <p:cNvSpPr/>
            <p:nvPr/>
          </p:nvSpPr>
          <p:spPr>
            <a:xfrm>
              <a:off x="355438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55"/>
            <p:cNvSpPr/>
            <p:nvPr/>
          </p:nvSpPr>
          <p:spPr>
            <a:xfrm>
              <a:off x="386891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55"/>
            <p:cNvSpPr/>
            <p:nvPr/>
          </p:nvSpPr>
          <p:spPr>
            <a:xfrm>
              <a:off x="355438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55"/>
            <p:cNvSpPr/>
            <p:nvPr/>
          </p:nvSpPr>
          <p:spPr>
            <a:xfrm>
              <a:off x="386891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55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55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55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55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55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55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55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55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55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55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55"/>
            <p:cNvSpPr/>
            <p:nvPr/>
          </p:nvSpPr>
          <p:spPr>
            <a:xfrm>
              <a:off x="30833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55"/>
            <p:cNvSpPr/>
            <p:nvPr/>
          </p:nvSpPr>
          <p:spPr>
            <a:xfrm>
              <a:off x="29268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55"/>
            <p:cNvSpPr/>
            <p:nvPr/>
          </p:nvSpPr>
          <p:spPr>
            <a:xfrm>
              <a:off x="324133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55"/>
            <p:cNvSpPr/>
            <p:nvPr/>
          </p:nvSpPr>
          <p:spPr>
            <a:xfrm>
              <a:off x="29268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55"/>
            <p:cNvSpPr/>
            <p:nvPr/>
          </p:nvSpPr>
          <p:spPr>
            <a:xfrm>
              <a:off x="324133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55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55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55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55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55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55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55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55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55"/>
            <p:cNvSpPr/>
            <p:nvPr/>
          </p:nvSpPr>
          <p:spPr>
            <a:xfrm>
              <a:off x="30833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55"/>
            <p:cNvSpPr/>
            <p:nvPr/>
          </p:nvSpPr>
          <p:spPr>
            <a:xfrm>
              <a:off x="29268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55"/>
            <p:cNvSpPr/>
            <p:nvPr/>
          </p:nvSpPr>
          <p:spPr>
            <a:xfrm>
              <a:off x="324133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55"/>
            <p:cNvSpPr/>
            <p:nvPr/>
          </p:nvSpPr>
          <p:spPr>
            <a:xfrm>
              <a:off x="29268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55"/>
            <p:cNvSpPr/>
            <p:nvPr/>
          </p:nvSpPr>
          <p:spPr>
            <a:xfrm>
              <a:off x="324133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55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55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55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55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55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55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55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55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55"/>
            <p:cNvSpPr/>
            <p:nvPr/>
          </p:nvSpPr>
          <p:spPr>
            <a:xfrm>
              <a:off x="30833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55"/>
            <p:cNvSpPr/>
            <p:nvPr/>
          </p:nvSpPr>
          <p:spPr>
            <a:xfrm>
              <a:off x="29268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55"/>
            <p:cNvSpPr/>
            <p:nvPr/>
          </p:nvSpPr>
          <p:spPr>
            <a:xfrm>
              <a:off x="324133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55"/>
            <p:cNvSpPr/>
            <p:nvPr/>
          </p:nvSpPr>
          <p:spPr>
            <a:xfrm>
              <a:off x="29268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55"/>
            <p:cNvSpPr/>
            <p:nvPr/>
          </p:nvSpPr>
          <p:spPr>
            <a:xfrm>
              <a:off x="324133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55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55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55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55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55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55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55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55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55"/>
            <p:cNvSpPr/>
            <p:nvPr/>
          </p:nvSpPr>
          <p:spPr>
            <a:xfrm>
              <a:off x="30833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55"/>
            <p:cNvSpPr/>
            <p:nvPr/>
          </p:nvSpPr>
          <p:spPr>
            <a:xfrm>
              <a:off x="29268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55"/>
            <p:cNvSpPr/>
            <p:nvPr/>
          </p:nvSpPr>
          <p:spPr>
            <a:xfrm>
              <a:off x="324133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55"/>
            <p:cNvSpPr/>
            <p:nvPr/>
          </p:nvSpPr>
          <p:spPr>
            <a:xfrm>
              <a:off x="29268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55"/>
            <p:cNvSpPr/>
            <p:nvPr/>
          </p:nvSpPr>
          <p:spPr>
            <a:xfrm>
              <a:off x="324133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55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55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55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55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55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55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55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55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55"/>
            <p:cNvSpPr/>
            <p:nvPr/>
          </p:nvSpPr>
          <p:spPr>
            <a:xfrm>
              <a:off x="30833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55"/>
            <p:cNvSpPr/>
            <p:nvPr/>
          </p:nvSpPr>
          <p:spPr>
            <a:xfrm>
              <a:off x="29268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55"/>
            <p:cNvSpPr/>
            <p:nvPr/>
          </p:nvSpPr>
          <p:spPr>
            <a:xfrm>
              <a:off x="324133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55"/>
            <p:cNvSpPr/>
            <p:nvPr/>
          </p:nvSpPr>
          <p:spPr>
            <a:xfrm>
              <a:off x="29268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55"/>
            <p:cNvSpPr/>
            <p:nvPr/>
          </p:nvSpPr>
          <p:spPr>
            <a:xfrm>
              <a:off x="324133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55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55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55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55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55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55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55"/>
            <p:cNvSpPr/>
            <p:nvPr/>
          </p:nvSpPr>
          <p:spPr>
            <a:xfrm>
              <a:off x="30833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55"/>
            <p:cNvSpPr/>
            <p:nvPr/>
          </p:nvSpPr>
          <p:spPr>
            <a:xfrm>
              <a:off x="29268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55"/>
            <p:cNvSpPr/>
            <p:nvPr/>
          </p:nvSpPr>
          <p:spPr>
            <a:xfrm>
              <a:off x="324133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55"/>
            <p:cNvSpPr/>
            <p:nvPr/>
          </p:nvSpPr>
          <p:spPr>
            <a:xfrm>
              <a:off x="29268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55"/>
            <p:cNvSpPr/>
            <p:nvPr/>
          </p:nvSpPr>
          <p:spPr>
            <a:xfrm>
              <a:off x="324133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55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55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55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55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55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55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55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55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55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55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55"/>
            <p:cNvSpPr/>
            <p:nvPr/>
          </p:nvSpPr>
          <p:spPr>
            <a:xfrm>
              <a:off x="245722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55"/>
            <p:cNvSpPr/>
            <p:nvPr/>
          </p:nvSpPr>
          <p:spPr>
            <a:xfrm>
              <a:off x="229922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55"/>
            <p:cNvSpPr/>
            <p:nvPr/>
          </p:nvSpPr>
          <p:spPr>
            <a:xfrm>
              <a:off x="26137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55"/>
            <p:cNvSpPr/>
            <p:nvPr/>
          </p:nvSpPr>
          <p:spPr>
            <a:xfrm>
              <a:off x="229922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55"/>
            <p:cNvSpPr/>
            <p:nvPr/>
          </p:nvSpPr>
          <p:spPr>
            <a:xfrm>
              <a:off x="26137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55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55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55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55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55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55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55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55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55"/>
            <p:cNvSpPr/>
            <p:nvPr/>
          </p:nvSpPr>
          <p:spPr>
            <a:xfrm>
              <a:off x="245722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55"/>
            <p:cNvSpPr/>
            <p:nvPr/>
          </p:nvSpPr>
          <p:spPr>
            <a:xfrm>
              <a:off x="229922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55"/>
            <p:cNvSpPr/>
            <p:nvPr/>
          </p:nvSpPr>
          <p:spPr>
            <a:xfrm>
              <a:off x="26137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55"/>
            <p:cNvSpPr/>
            <p:nvPr/>
          </p:nvSpPr>
          <p:spPr>
            <a:xfrm>
              <a:off x="229922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55"/>
            <p:cNvSpPr/>
            <p:nvPr/>
          </p:nvSpPr>
          <p:spPr>
            <a:xfrm>
              <a:off x="26137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55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55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55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55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55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55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55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55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55"/>
            <p:cNvSpPr/>
            <p:nvPr/>
          </p:nvSpPr>
          <p:spPr>
            <a:xfrm>
              <a:off x="245722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55"/>
            <p:cNvSpPr/>
            <p:nvPr/>
          </p:nvSpPr>
          <p:spPr>
            <a:xfrm>
              <a:off x="229922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55"/>
            <p:cNvSpPr/>
            <p:nvPr/>
          </p:nvSpPr>
          <p:spPr>
            <a:xfrm>
              <a:off x="26137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55"/>
            <p:cNvSpPr/>
            <p:nvPr/>
          </p:nvSpPr>
          <p:spPr>
            <a:xfrm>
              <a:off x="229922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55"/>
            <p:cNvSpPr/>
            <p:nvPr/>
          </p:nvSpPr>
          <p:spPr>
            <a:xfrm>
              <a:off x="26137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55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55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55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55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55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55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55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55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55"/>
            <p:cNvSpPr/>
            <p:nvPr/>
          </p:nvSpPr>
          <p:spPr>
            <a:xfrm>
              <a:off x="245722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55"/>
            <p:cNvSpPr/>
            <p:nvPr/>
          </p:nvSpPr>
          <p:spPr>
            <a:xfrm>
              <a:off x="229922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55"/>
            <p:cNvSpPr/>
            <p:nvPr/>
          </p:nvSpPr>
          <p:spPr>
            <a:xfrm>
              <a:off x="26137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55"/>
            <p:cNvSpPr/>
            <p:nvPr/>
          </p:nvSpPr>
          <p:spPr>
            <a:xfrm>
              <a:off x="229922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55"/>
            <p:cNvSpPr/>
            <p:nvPr/>
          </p:nvSpPr>
          <p:spPr>
            <a:xfrm>
              <a:off x="26137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55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55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55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55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55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55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55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55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55"/>
            <p:cNvSpPr/>
            <p:nvPr/>
          </p:nvSpPr>
          <p:spPr>
            <a:xfrm>
              <a:off x="245722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55"/>
            <p:cNvSpPr/>
            <p:nvPr/>
          </p:nvSpPr>
          <p:spPr>
            <a:xfrm>
              <a:off x="229922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55"/>
            <p:cNvSpPr/>
            <p:nvPr/>
          </p:nvSpPr>
          <p:spPr>
            <a:xfrm>
              <a:off x="26137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55"/>
            <p:cNvSpPr/>
            <p:nvPr/>
          </p:nvSpPr>
          <p:spPr>
            <a:xfrm>
              <a:off x="229922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55"/>
            <p:cNvSpPr/>
            <p:nvPr/>
          </p:nvSpPr>
          <p:spPr>
            <a:xfrm>
              <a:off x="26137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55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55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55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55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55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55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55"/>
            <p:cNvSpPr/>
            <p:nvPr/>
          </p:nvSpPr>
          <p:spPr>
            <a:xfrm>
              <a:off x="245722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55"/>
            <p:cNvSpPr/>
            <p:nvPr/>
          </p:nvSpPr>
          <p:spPr>
            <a:xfrm>
              <a:off x="229922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55"/>
            <p:cNvSpPr/>
            <p:nvPr/>
          </p:nvSpPr>
          <p:spPr>
            <a:xfrm>
              <a:off x="26137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55"/>
            <p:cNvSpPr/>
            <p:nvPr/>
          </p:nvSpPr>
          <p:spPr>
            <a:xfrm>
              <a:off x="229922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55"/>
            <p:cNvSpPr/>
            <p:nvPr/>
          </p:nvSpPr>
          <p:spPr>
            <a:xfrm>
              <a:off x="26137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55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55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55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55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55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55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55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55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55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55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55"/>
            <p:cNvSpPr/>
            <p:nvPr/>
          </p:nvSpPr>
          <p:spPr>
            <a:xfrm>
              <a:off x="182964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55"/>
            <p:cNvSpPr/>
            <p:nvPr/>
          </p:nvSpPr>
          <p:spPr>
            <a:xfrm>
              <a:off x="16731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55"/>
            <p:cNvSpPr/>
            <p:nvPr/>
          </p:nvSpPr>
          <p:spPr>
            <a:xfrm>
              <a:off x="198469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55"/>
            <p:cNvSpPr/>
            <p:nvPr/>
          </p:nvSpPr>
          <p:spPr>
            <a:xfrm>
              <a:off x="16731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55"/>
            <p:cNvSpPr/>
            <p:nvPr/>
          </p:nvSpPr>
          <p:spPr>
            <a:xfrm>
              <a:off x="198469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55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55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55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55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55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55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55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55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55"/>
            <p:cNvSpPr/>
            <p:nvPr/>
          </p:nvSpPr>
          <p:spPr>
            <a:xfrm>
              <a:off x="182964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55"/>
            <p:cNvSpPr/>
            <p:nvPr/>
          </p:nvSpPr>
          <p:spPr>
            <a:xfrm>
              <a:off x="16731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55"/>
            <p:cNvSpPr/>
            <p:nvPr/>
          </p:nvSpPr>
          <p:spPr>
            <a:xfrm>
              <a:off x="198469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55"/>
            <p:cNvSpPr/>
            <p:nvPr/>
          </p:nvSpPr>
          <p:spPr>
            <a:xfrm>
              <a:off x="16731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55"/>
            <p:cNvSpPr/>
            <p:nvPr/>
          </p:nvSpPr>
          <p:spPr>
            <a:xfrm>
              <a:off x="198469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55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55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55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55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55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55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55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55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55"/>
            <p:cNvSpPr/>
            <p:nvPr/>
          </p:nvSpPr>
          <p:spPr>
            <a:xfrm>
              <a:off x="182964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55"/>
            <p:cNvSpPr/>
            <p:nvPr/>
          </p:nvSpPr>
          <p:spPr>
            <a:xfrm>
              <a:off x="16731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55"/>
            <p:cNvSpPr/>
            <p:nvPr/>
          </p:nvSpPr>
          <p:spPr>
            <a:xfrm>
              <a:off x="198469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55"/>
            <p:cNvSpPr/>
            <p:nvPr/>
          </p:nvSpPr>
          <p:spPr>
            <a:xfrm>
              <a:off x="16731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55"/>
            <p:cNvSpPr/>
            <p:nvPr/>
          </p:nvSpPr>
          <p:spPr>
            <a:xfrm>
              <a:off x="198469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55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55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55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55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55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55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55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55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55"/>
            <p:cNvSpPr/>
            <p:nvPr/>
          </p:nvSpPr>
          <p:spPr>
            <a:xfrm>
              <a:off x="182964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55"/>
            <p:cNvSpPr/>
            <p:nvPr/>
          </p:nvSpPr>
          <p:spPr>
            <a:xfrm>
              <a:off x="16731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55"/>
            <p:cNvSpPr/>
            <p:nvPr/>
          </p:nvSpPr>
          <p:spPr>
            <a:xfrm>
              <a:off x="198469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55"/>
            <p:cNvSpPr/>
            <p:nvPr/>
          </p:nvSpPr>
          <p:spPr>
            <a:xfrm>
              <a:off x="16731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55"/>
            <p:cNvSpPr/>
            <p:nvPr/>
          </p:nvSpPr>
          <p:spPr>
            <a:xfrm>
              <a:off x="198469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55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55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55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55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55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55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55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55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55"/>
            <p:cNvSpPr/>
            <p:nvPr/>
          </p:nvSpPr>
          <p:spPr>
            <a:xfrm>
              <a:off x="182964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55"/>
            <p:cNvSpPr/>
            <p:nvPr/>
          </p:nvSpPr>
          <p:spPr>
            <a:xfrm>
              <a:off x="16731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55"/>
            <p:cNvSpPr/>
            <p:nvPr/>
          </p:nvSpPr>
          <p:spPr>
            <a:xfrm>
              <a:off x="198469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55"/>
            <p:cNvSpPr/>
            <p:nvPr/>
          </p:nvSpPr>
          <p:spPr>
            <a:xfrm>
              <a:off x="16731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55"/>
            <p:cNvSpPr/>
            <p:nvPr/>
          </p:nvSpPr>
          <p:spPr>
            <a:xfrm>
              <a:off x="198469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55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55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55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55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55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55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55"/>
            <p:cNvSpPr/>
            <p:nvPr/>
          </p:nvSpPr>
          <p:spPr>
            <a:xfrm>
              <a:off x="182964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55"/>
            <p:cNvSpPr/>
            <p:nvPr/>
          </p:nvSpPr>
          <p:spPr>
            <a:xfrm>
              <a:off x="16731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55"/>
            <p:cNvSpPr/>
            <p:nvPr/>
          </p:nvSpPr>
          <p:spPr>
            <a:xfrm>
              <a:off x="198469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55"/>
            <p:cNvSpPr/>
            <p:nvPr/>
          </p:nvSpPr>
          <p:spPr>
            <a:xfrm>
              <a:off x="16731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55"/>
            <p:cNvSpPr/>
            <p:nvPr/>
          </p:nvSpPr>
          <p:spPr>
            <a:xfrm>
              <a:off x="198469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55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55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55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55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55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55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55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55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55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55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55"/>
            <p:cNvSpPr/>
            <p:nvPr/>
          </p:nvSpPr>
          <p:spPr>
            <a:xfrm>
              <a:off x="1200715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55"/>
            <p:cNvSpPr/>
            <p:nvPr/>
          </p:nvSpPr>
          <p:spPr>
            <a:xfrm>
              <a:off x="1045663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55"/>
            <p:cNvSpPr/>
            <p:nvPr/>
          </p:nvSpPr>
          <p:spPr>
            <a:xfrm>
              <a:off x="1357241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55"/>
            <p:cNvSpPr/>
            <p:nvPr/>
          </p:nvSpPr>
          <p:spPr>
            <a:xfrm>
              <a:off x="1045663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55"/>
            <p:cNvSpPr/>
            <p:nvPr/>
          </p:nvSpPr>
          <p:spPr>
            <a:xfrm>
              <a:off x="1357241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55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55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55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55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55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55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55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55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55"/>
            <p:cNvSpPr/>
            <p:nvPr/>
          </p:nvSpPr>
          <p:spPr>
            <a:xfrm>
              <a:off x="1200715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55"/>
            <p:cNvSpPr/>
            <p:nvPr/>
          </p:nvSpPr>
          <p:spPr>
            <a:xfrm>
              <a:off x="1045663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55"/>
            <p:cNvSpPr/>
            <p:nvPr/>
          </p:nvSpPr>
          <p:spPr>
            <a:xfrm>
              <a:off x="1357241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55"/>
            <p:cNvSpPr/>
            <p:nvPr/>
          </p:nvSpPr>
          <p:spPr>
            <a:xfrm>
              <a:off x="1045663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55"/>
            <p:cNvSpPr/>
            <p:nvPr/>
          </p:nvSpPr>
          <p:spPr>
            <a:xfrm>
              <a:off x="1357241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55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55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55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55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55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55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55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55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55"/>
            <p:cNvSpPr/>
            <p:nvPr/>
          </p:nvSpPr>
          <p:spPr>
            <a:xfrm>
              <a:off x="1200715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55"/>
            <p:cNvSpPr/>
            <p:nvPr/>
          </p:nvSpPr>
          <p:spPr>
            <a:xfrm>
              <a:off x="1045663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55"/>
            <p:cNvSpPr/>
            <p:nvPr/>
          </p:nvSpPr>
          <p:spPr>
            <a:xfrm>
              <a:off x="1357241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55"/>
            <p:cNvSpPr/>
            <p:nvPr/>
          </p:nvSpPr>
          <p:spPr>
            <a:xfrm>
              <a:off x="1045663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55"/>
            <p:cNvSpPr/>
            <p:nvPr/>
          </p:nvSpPr>
          <p:spPr>
            <a:xfrm>
              <a:off x="1357241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55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55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55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55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55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55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55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55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55"/>
            <p:cNvSpPr/>
            <p:nvPr/>
          </p:nvSpPr>
          <p:spPr>
            <a:xfrm>
              <a:off x="1200715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55"/>
            <p:cNvSpPr/>
            <p:nvPr/>
          </p:nvSpPr>
          <p:spPr>
            <a:xfrm>
              <a:off x="1045663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55"/>
            <p:cNvSpPr/>
            <p:nvPr/>
          </p:nvSpPr>
          <p:spPr>
            <a:xfrm>
              <a:off x="1357241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55"/>
            <p:cNvSpPr/>
            <p:nvPr/>
          </p:nvSpPr>
          <p:spPr>
            <a:xfrm>
              <a:off x="1045663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55"/>
            <p:cNvSpPr/>
            <p:nvPr/>
          </p:nvSpPr>
          <p:spPr>
            <a:xfrm>
              <a:off x="1357241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55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55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55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55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55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55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55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55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55"/>
            <p:cNvSpPr/>
            <p:nvPr/>
          </p:nvSpPr>
          <p:spPr>
            <a:xfrm>
              <a:off x="1200715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55"/>
            <p:cNvSpPr/>
            <p:nvPr/>
          </p:nvSpPr>
          <p:spPr>
            <a:xfrm>
              <a:off x="1045663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55"/>
            <p:cNvSpPr/>
            <p:nvPr/>
          </p:nvSpPr>
          <p:spPr>
            <a:xfrm>
              <a:off x="1357241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55"/>
            <p:cNvSpPr/>
            <p:nvPr/>
          </p:nvSpPr>
          <p:spPr>
            <a:xfrm>
              <a:off x="1045663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55"/>
            <p:cNvSpPr/>
            <p:nvPr/>
          </p:nvSpPr>
          <p:spPr>
            <a:xfrm>
              <a:off x="1357241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55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55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55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55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55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55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55"/>
            <p:cNvSpPr/>
            <p:nvPr/>
          </p:nvSpPr>
          <p:spPr>
            <a:xfrm>
              <a:off x="1200715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55"/>
            <p:cNvSpPr/>
            <p:nvPr/>
          </p:nvSpPr>
          <p:spPr>
            <a:xfrm>
              <a:off x="1045663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55"/>
            <p:cNvSpPr/>
            <p:nvPr/>
          </p:nvSpPr>
          <p:spPr>
            <a:xfrm>
              <a:off x="1357241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55"/>
            <p:cNvSpPr/>
            <p:nvPr/>
          </p:nvSpPr>
          <p:spPr>
            <a:xfrm>
              <a:off x="1045663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55"/>
            <p:cNvSpPr/>
            <p:nvPr/>
          </p:nvSpPr>
          <p:spPr>
            <a:xfrm>
              <a:off x="1357241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55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55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55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55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55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55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55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55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55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55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55"/>
            <p:cNvSpPr/>
            <p:nvPr/>
          </p:nvSpPr>
          <p:spPr>
            <a:xfrm>
              <a:off x="5731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55"/>
            <p:cNvSpPr/>
            <p:nvPr/>
          </p:nvSpPr>
          <p:spPr>
            <a:xfrm>
              <a:off x="41660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55"/>
            <p:cNvSpPr/>
            <p:nvPr/>
          </p:nvSpPr>
          <p:spPr>
            <a:xfrm>
              <a:off x="73113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55"/>
            <p:cNvSpPr/>
            <p:nvPr/>
          </p:nvSpPr>
          <p:spPr>
            <a:xfrm>
              <a:off x="41660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55"/>
            <p:cNvSpPr/>
            <p:nvPr/>
          </p:nvSpPr>
          <p:spPr>
            <a:xfrm>
              <a:off x="73113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55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55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55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55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55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55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55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55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55"/>
            <p:cNvSpPr/>
            <p:nvPr/>
          </p:nvSpPr>
          <p:spPr>
            <a:xfrm>
              <a:off x="5731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55"/>
            <p:cNvSpPr/>
            <p:nvPr/>
          </p:nvSpPr>
          <p:spPr>
            <a:xfrm>
              <a:off x="41660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55"/>
            <p:cNvSpPr/>
            <p:nvPr/>
          </p:nvSpPr>
          <p:spPr>
            <a:xfrm>
              <a:off x="73113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55"/>
            <p:cNvSpPr/>
            <p:nvPr/>
          </p:nvSpPr>
          <p:spPr>
            <a:xfrm>
              <a:off x="41660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55"/>
            <p:cNvSpPr/>
            <p:nvPr/>
          </p:nvSpPr>
          <p:spPr>
            <a:xfrm>
              <a:off x="73113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55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55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55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55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55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55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55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55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55"/>
            <p:cNvSpPr/>
            <p:nvPr/>
          </p:nvSpPr>
          <p:spPr>
            <a:xfrm>
              <a:off x="5731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55"/>
            <p:cNvSpPr/>
            <p:nvPr/>
          </p:nvSpPr>
          <p:spPr>
            <a:xfrm>
              <a:off x="41660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55"/>
            <p:cNvSpPr/>
            <p:nvPr/>
          </p:nvSpPr>
          <p:spPr>
            <a:xfrm>
              <a:off x="73113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55"/>
            <p:cNvSpPr/>
            <p:nvPr/>
          </p:nvSpPr>
          <p:spPr>
            <a:xfrm>
              <a:off x="41660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55"/>
            <p:cNvSpPr/>
            <p:nvPr/>
          </p:nvSpPr>
          <p:spPr>
            <a:xfrm>
              <a:off x="73113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55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55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55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55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55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55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55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55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55"/>
            <p:cNvSpPr/>
            <p:nvPr/>
          </p:nvSpPr>
          <p:spPr>
            <a:xfrm>
              <a:off x="5731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55"/>
            <p:cNvSpPr/>
            <p:nvPr/>
          </p:nvSpPr>
          <p:spPr>
            <a:xfrm>
              <a:off x="41660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55"/>
            <p:cNvSpPr/>
            <p:nvPr/>
          </p:nvSpPr>
          <p:spPr>
            <a:xfrm>
              <a:off x="73113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55"/>
            <p:cNvSpPr/>
            <p:nvPr/>
          </p:nvSpPr>
          <p:spPr>
            <a:xfrm>
              <a:off x="41660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55"/>
            <p:cNvSpPr/>
            <p:nvPr/>
          </p:nvSpPr>
          <p:spPr>
            <a:xfrm>
              <a:off x="73113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55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55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55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55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55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55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55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55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55"/>
            <p:cNvSpPr/>
            <p:nvPr/>
          </p:nvSpPr>
          <p:spPr>
            <a:xfrm>
              <a:off x="5731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55"/>
            <p:cNvSpPr/>
            <p:nvPr/>
          </p:nvSpPr>
          <p:spPr>
            <a:xfrm>
              <a:off x="41660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55"/>
            <p:cNvSpPr/>
            <p:nvPr/>
          </p:nvSpPr>
          <p:spPr>
            <a:xfrm>
              <a:off x="73113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55"/>
            <p:cNvSpPr/>
            <p:nvPr/>
          </p:nvSpPr>
          <p:spPr>
            <a:xfrm>
              <a:off x="41660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55"/>
            <p:cNvSpPr/>
            <p:nvPr/>
          </p:nvSpPr>
          <p:spPr>
            <a:xfrm>
              <a:off x="73113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55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55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55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55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55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55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55"/>
            <p:cNvSpPr/>
            <p:nvPr/>
          </p:nvSpPr>
          <p:spPr>
            <a:xfrm>
              <a:off x="5731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55"/>
            <p:cNvSpPr/>
            <p:nvPr/>
          </p:nvSpPr>
          <p:spPr>
            <a:xfrm>
              <a:off x="41660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55"/>
            <p:cNvSpPr/>
            <p:nvPr/>
          </p:nvSpPr>
          <p:spPr>
            <a:xfrm>
              <a:off x="73113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55"/>
            <p:cNvSpPr/>
            <p:nvPr/>
          </p:nvSpPr>
          <p:spPr>
            <a:xfrm>
              <a:off x="41660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55"/>
            <p:cNvSpPr/>
            <p:nvPr/>
          </p:nvSpPr>
          <p:spPr>
            <a:xfrm>
              <a:off x="73113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55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55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55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55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55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55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55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55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55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55"/>
            <p:cNvSpPr/>
            <p:nvPr/>
          </p:nvSpPr>
          <p:spPr>
            <a:xfrm>
              <a:off x="-5297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55"/>
            <p:cNvSpPr/>
            <p:nvPr/>
          </p:nvSpPr>
          <p:spPr>
            <a:xfrm>
              <a:off x="10355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55"/>
            <p:cNvSpPr/>
            <p:nvPr/>
          </p:nvSpPr>
          <p:spPr>
            <a:xfrm>
              <a:off x="10355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55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55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55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55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55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55"/>
            <p:cNvSpPr/>
            <p:nvPr/>
          </p:nvSpPr>
          <p:spPr>
            <a:xfrm>
              <a:off x="-5297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55"/>
            <p:cNvSpPr/>
            <p:nvPr/>
          </p:nvSpPr>
          <p:spPr>
            <a:xfrm>
              <a:off x="10355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55"/>
            <p:cNvSpPr/>
            <p:nvPr/>
          </p:nvSpPr>
          <p:spPr>
            <a:xfrm>
              <a:off x="10355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55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55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55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55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55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55"/>
            <p:cNvSpPr/>
            <p:nvPr/>
          </p:nvSpPr>
          <p:spPr>
            <a:xfrm>
              <a:off x="-5297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55"/>
            <p:cNvSpPr/>
            <p:nvPr/>
          </p:nvSpPr>
          <p:spPr>
            <a:xfrm>
              <a:off x="10355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55"/>
            <p:cNvSpPr/>
            <p:nvPr/>
          </p:nvSpPr>
          <p:spPr>
            <a:xfrm>
              <a:off x="10355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55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55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55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55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55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55"/>
            <p:cNvSpPr/>
            <p:nvPr/>
          </p:nvSpPr>
          <p:spPr>
            <a:xfrm>
              <a:off x="-5297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55"/>
            <p:cNvSpPr/>
            <p:nvPr/>
          </p:nvSpPr>
          <p:spPr>
            <a:xfrm>
              <a:off x="10355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55"/>
            <p:cNvSpPr/>
            <p:nvPr/>
          </p:nvSpPr>
          <p:spPr>
            <a:xfrm>
              <a:off x="10355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55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55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55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55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55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55"/>
            <p:cNvSpPr/>
            <p:nvPr/>
          </p:nvSpPr>
          <p:spPr>
            <a:xfrm>
              <a:off x="-5297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55"/>
            <p:cNvSpPr/>
            <p:nvPr/>
          </p:nvSpPr>
          <p:spPr>
            <a:xfrm>
              <a:off x="10355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55"/>
            <p:cNvSpPr/>
            <p:nvPr/>
          </p:nvSpPr>
          <p:spPr>
            <a:xfrm>
              <a:off x="10355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55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55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55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55"/>
            <p:cNvSpPr/>
            <p:nvPr/>
          </p:nvSpPr>
          <p:spPr>
            <a:xfrm>
              <a:off x="-5297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55"/>
            <p:cNvSpPr/>
            <p:nvPr/>
          </p:nvSpPr>
          <p:spPr>
            <a:xfrm>
              <a:off x="10355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55"/>
            <p:cNvSpPr/>
            <p:nvPr/>
          </p:nvSpPr>
          <p:spPr>
            <a:xfrm>
              <a:off x="10355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55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55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55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55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55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55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55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55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55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55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55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55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55"/>
            <p:cNvSpPr/>
            <p:nvPr/>
          </p:nvSpPr>
          <p:spPr>
            <a:xfrm>
              <a:off x="559500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55"/>
            <p:cNvSpPr/>
            <p:nvPr/>
          </p:nvSpPr>
          <p:spPr>
            <a:xfrm>
              <a:off x="54370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55"/>
            <p:cNvSpPr/>
            <p:nvPr/>
          </p:nvSpPr>
          <p:spPr>
            <a:xfrm>
              <a:off x="575153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55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55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55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55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55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55"/>
            <p:cNvSpPr/>
            <p:nvPr/>
          </p:nvSpPr>
          <p:spPr>
            <a:xfrm>
              <a:off x="559500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55"/>
            <p:cNvSpPr/>
            <p:nvPr/>
          </p:nvSpPr>
          <p:spPr>
            <a:xfrm>
              <a:off x="54370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55"/>
            <p:cNvSpPr/>
            <p:nvPr/>
          </p:nvSpPr>
          <p:spPr>
            <a:xfrm>
              <a:off x="575153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55"/>
            <p:cNvSpPr/>
            <p:nvPr/>
          </p:nvSpPr>
          <p:spPr>
            <a:xfrm>
              <a:off x="54370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55"/>
            <p:cNvSpPr/>
            <p:nvPr/>
          </p:nvSpPr>
          <p:spPr>
            <a:xfrm>
              <a:off x="575153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55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55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55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55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55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55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55"/>
            <p:cNvSpPr/>
            <p:nvPr/>
          </p:nvSpPr>
          <p:spPr>
            <a:xfrm>
              <a:off x="559500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55"/>
            <p:cNvSpPr/>
            <p:nvPr/>
          </p:nvSpPr>
          <p:spPr>
            <a:xfrm>
              <a:off x="54370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55"/>
            <p:cNvSpPr/>
            <p:nvPr/>
          </p:nvSpPr>
          <p:spPr>
            <a:xfrm>
              <a:off x="575153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55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55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55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55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55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55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55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55"/>
            <p:cNvSpPr/>
            <p:nvPr/>
          </p:nvSpPr>
          <p:spPr>
            <a:xfrm>
              <a:off x="496742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55"/>
            <p:cNvSpPr/>
            <p:nvPr/>
          </p:nvSpPr>
          <p:spPr>
            <a:xfrm>
              <a:off x="481090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55"/>
            <p:cNvSpPr/>
            <p:nvPr/>
          </p:nvSpPr>
          <p:spPr>
            <a:xfrm>
              <a:off x="51239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55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55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55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55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55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55"/>
            <p:cNvSpPr/>
            <p:nvPr/>
          </p:nvSpPr>
          <p:spPr>
            <a:xfrm>
              <a:off x="496742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55"/>
            <p:cNvSpPr/>
            <p:nvPr/>
          </p:nvSpPr>
          <p:spPr>
            <a:xfrm>
              <a:off x="481090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55"/>
            <p:cNvSpPr/>
            <p:nvPr/>
          </p:nvSpPr>
          <p:spPr>
            <a:xfrm>
              <a:off x="51239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55"/>
            <p:cNvSpPr/>
            <p:nvPr/>
          </p:nvSpPr>
          <p:spPr>
            <a:xfrm>
              <a:off x="481090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55"/>
            <p:cNvSpPr/>
            <p:nvPr/>
          </p:nvSpPr>
          <p:spPr>
            <a:xfrm>
              <a:off x="51239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55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55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55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55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55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55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55"/>
            <p:cNvSpPr/>
            <p:nvPr/>
          </p:nvSpPr>
          <p:spPr>
            <a:xfrm>
              <a:off x="496742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55"/>
            <p:cNvSpPr/>
            <p:nvPr/>
          </p:nvSpPr>
          <p:spPr>
            <a:xfrm>
              <a:off x="481090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55"/>
            <p:cNvSpPr/>
            <p:nvPr/>
          </p:nvSpPr>
          <p:spPr>
            <a:xfrm>
              <a:off x="51239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55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55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55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55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55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55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55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55"/>
            <p:cNvSpPr/>
            <p:nvPr/>
          </p:nvSpPr>
          <p:spPr>
            <a:xfrm>
              <a:off x="433984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55"/>
            <p:cNvSpPr/>
            <p:nvPr/>
          </p:nvSpPr>
          <p:spPr>
            <a:xfrm>
              <a:off x="41833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55"/>
            <p:cNvSpPr/>
            <p:nvPr/>
          </p:nvSpPr>
          <p:spPr>
            <a:xfrm>
              <a:off x="4496373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55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55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55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55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55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55"/>
            <p:cNvSpPr/>
            <p:nvPr/>
          </p:nvSpPr>
          <p:spPr>
            <a:xfrm>
              <a:off x="433984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55"/>
            <p:cNvSpPr/>
            <p:nvPr/>
          </p:nvSpPr>
          <p:spPr>
            <a:xfrm>
              <a:off x="41833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55"/>
            <p:cNvSpPr/>
            <p:nvPr/>
          </p:nvSpPr>
          <p:spPr>
            <a:xfrm>
              <a:off x="4496373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55"/>
            <p:cNvSpPr/>
            <p:nvPr/>
          </p:nvSpPr>
          <p:spPr>
            <a:xfrm>
              <a:off x="41833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55"/>
            <p:cNvSpPr/>
            <p:nvPr/>
          </p:nvSpPr>
          <p:spPr>
            <a:xfrm>
              <a:off x="4496373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55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55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55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55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55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1" name="Google Shape;16121;p55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2" name="Google Shape;16122;p55"/>
            <p:cNvSpPr/>
            <p:nvPr/>
          </p:nvSpPr>
          <p:spPr>
            <a:xfrm>
              <a:off x="433984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3" name="Google Shape;16123;p55"/>
            <p:cNvSpPr/>
            <p:nvPr/>
          </p:nvSpPr>
          <p:spPr>
            <a:xfrm>
              <a:off x="41833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4" name="Google Shape;16124;p55"/>
            <p:cNvSpPr/>
            <p:nvPr/>
          </p:nvSpPr>
          <p:spPr>
            <a:xfrm>
              <a:off x="4496373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5" name="Google Shape;16125;p55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6" name="Google Shape;16126;p55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7" name="Google Shape;16127;p55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8" name="Google Shape;16128;p55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55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0" name="Google Shape;16130;p55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1" name="Google Shape;16131;p55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2" name="Google Shape;16132;p55"/>
            <p:cNvSpPr/>
            <p:nvPr/>
          </p:nvSpPr>
          <p:spPr>
            <a:xfrm>
              <a:off x="371091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55"/>
            <p:cNvSpPr/>
            <p:nvPr/>
          </p:nvSpPr>
          <p:spPr>
            <a:xfrm>
              <a:off x="355438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4" name="Google Shape;16134;p55"/>
            <p:cNvSpPr/>
            <p:nvPr/>
          </p:nvSpPr>
          <p:spPr>
            <a:xfrm>
              <a:off x="386891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5" name="Google Shape;16135;p55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6" name="Google Shape;16136;p55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7" name="Google Shape;16137;p55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8" name="Google Shape;16138;p55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9" name="Google Shape;16139;p55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0" name="Google Shape;16140;p55"/>
            <p:cNvSpPr/>
            <p:nvPr/>
          </p:nvSpPr>
          <p:spPr>
            <a:xfrm>
              <a:off x="371091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55"/>
            <p:cNvSpPr/>
            <p:nvPr/>
          </p:nvSpPr>
          <p:spPr>
            <a:xfrm>
              <a:off x="355438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2" name="Google Shape;16142;p55"/>
            <p:cNvSpPr/>
            <p:nvPr/>
          </p:nvSpPr>
          <p:spPr>
            <a:xfrm>
              <a:off x="386891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3" name="Google Shape;16143;p55"/>
            <p:cNvSpPr/>
            <p:nvPr/>
          </p:nvSpPr>
          <p:spPr>
            <a:xfrm>
              <a:off x="355438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4" name="Google Shape;16144;p55"/>
            <p:cNvSpPr/>
            <p:nvPr/>
          </p:nvSpPr>
          <p:spPr>
            <a:xfrm>
              <a:off x="386891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5" name="Google Shape;16145;p55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6" name="Google Shape;16146;p55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7" name="Google Shape;16147;p55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55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55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0" name="Google Shape;16150;p55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1" name="Google Shape;16151;p55"/>
            <p:cNvSpPr/>
            <p:nvPr/>
          </p:nvSpPr>
          <p:spPr>
            <a:xfrm>
              <a:off x="371091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55"/>
            <p:cNvSpPr/>
            <p:nvPr/>
          </p:nvSpPr>
          <p:spPr>
            <a:xfrm>
              <a:off x="355438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55"/>
            <p:cNvSpPr/>
            <p:nvPr/>
          </p:nvSpPr>
          <p:spPr>
            <a:xfrm>
              <a:off x="386891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55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5" name="Google Shape;16155;p55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6" name="Google Shape;16156;p55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7" name="Google Shape;16157;p55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55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55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55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1" name="Google Shape;16161;p55"/>
            <p:cNvSpPr/>
            <p:nvPr/>
          </p:nvSpPr>
          <p:spPr>
            <a:xfrm>
              <a:off x="30833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55"/>
            <p:cNvSpPr/>
            <p:nvPr/>
          </p:nvSpPr>
          <p:spPr>
            <a:xfrm>
              <a:off x="29268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55"/>
            <p:cNvSpPr/>
            <p:nvPr/>
          </p:nvSpPr>
          <p:spPr>
            <a:xfrm>
              <a:off x="324133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55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5" name="Google Shape;16165;p55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55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55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8" name="Google Shape;16168;p55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9" name="Google Shape;16169;p55"/>
            <p:cNvSpPr/>
            <p:nvPr/>
          </p:nvSpPr>
          <p:spPr>
            <a:xfrm>
              <a:off x="30833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55"/>
            <p:cNvSpPr/>
            <p:nvPr/>
          </p:nvSpPr>
          <p:spPr>
            <a:xfrm>
              <a:off x="29268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55"/>
            <p:cNvSpPr/>
            <p:nvPr/>
          </p:nvSpPr>
          <p:spPr>
            <a:xfrm>
              <a:off x="324133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2" name="Google Shape;16172;p55"/>
            <p:cNvSpPr/>
            <p:nvPr/>
          </p:nvSpPr>
          <p:spPr>
            <a:xfrm>
              <a:off x="29268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3" name="Google Shape;16173;p55"/>
            <p:cNvSpPr/>
            <p:nvPr/>
          </p:nvSpPr>
          <p:spPr>
            <a:xfrm>
              <a:off x="324133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55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55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55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55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55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55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55"/>
            <p:cNvSpPr/>
            <p:nvPr/>
          </p:nvSpPr>
          <p:spPr>
            <a:xfrm>
              <a:off x="30833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55"/>
            <p:cNvSpPr/>
            <p:nvPr/>
          </p:nvSpPr>
          <p:spPr>
            <a:xfrm>
              <a:off x="29268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2" name="Google Shape;16182;p55"/>
            <p:cNvSpPr/>
            <p:nvPr/>
          </p:nvSpPr>
          <p:spPr>
            <a:xfrm>
              <a:off x="324133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3" name="Google Shape;16183;p55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4" name="Google Shape;16184;p55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55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55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55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8" name="Google Shape;16188;p55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9" name="Google Shape;16189;p55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55"/>
            <p:cNvSpPr/>
            <p:nvPr/>
          </p:nvSpPr>
          <p:spPr>
            <a:xfrm>
              <a:off x="245722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55"/>
            <p:cNvSpPr/>
            <p:nvPr/>
          </p:nvSpPr>
          <p:spPr>
            <a:xfrm>
              <a:off x="229922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55"/>
            <p:cNvSpPr/>
            <p:nvPr/>
          </p:nvSpPr>
          <p:spPr>
            <a:xfrm>
              <a:off x="26137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3" name="Google Shape;16193;p55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55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55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55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7" name="Google Shape;16197;p55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8" name="Google Shape;16198;p55"/>
            <p:cNvSpPr/>
            <p:nvPr/>
          </p:nvSpPr>
          <p:spPr>
            <a:xfrm>
              <a:off x="245722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9" name="Google Shape;16199;p55"/>
            <p:cNvSpPr/>
            <p:nvPr/>
          </p:nvSpPr>
          <p:spPr>
            <a:xfrm>
              <a:off x="229922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55"/>
            <p:cNvSpPr/>
            <p:nvPr/>
          </p:nvSpPr>
          <p:spPr>
            <a:xfrm>
              <a:off x="26137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55"/>
            <p:cNvSpPr/>
            <p:nvPr/>
          </p:nvSpPr>
          <p:spPr>
            <a:xfrm>
              <a:off x="229922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55"/>
            <p:cNvSpPr/>
            <p:nvPr/>
          </p:nvSpPr>
          <p:spPr>
            <a:xfrm>
              <a:off x="26137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3" name="Google Shape;16203;p55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4" name="Google Shape;16204;p55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55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55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55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55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55"/>
            <p:cNvSpPr/>
            <p:nvPr/>
          </p:nvSpPr>
          <p:spPr>
            <a:xfrm>
              <a:off x="245722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55"/>
            <p:cNvSpPr/>
            <p:nvPr/>
          </p:nvSpPr>
          <p:spPr>
            <a:xfrm>
              <a:off x="229922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55"/>
            <p:cNvSpPr/>
            <p:nvPr/>
          </p:nvSpPr>
          <p:spPr>
            <a:xfrm>
              <a:off x="26137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55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55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55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55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6" name="Google Shape;16216;p55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7" name="Google Shape;16217;p55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8" name="Google Shape;16218;p55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55"/>
            <p:cNvSpPr/>
            <p:nvPr/>
          </p:nvSpPr>
          <p:spPr>
            <a:xfrm>
              <a:off x="182964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55"/>
            <p:cNvSpPr/>
            <p:nvPr/>
          </p:nvSpPr>
          <p:spPr>
            <a:xfrm>
              <a:off x="16731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55"/>
            <p:cNvSpPr/>
            <p:nvPr/>
          </p:nvSpPr>
          <p:spPr>
            <a:xfrm>
              <a:off x="198469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55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55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55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55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55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55"/>
            <p:cNvSpPr/>
            <p:nvPr/>
          </p:nvSpPr>
          <p:spPr>
            <a:xfrm>
              <a:off x="182964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55"/>
            <p:cNvSpPr/>
            <p:nvPr/>
          </p:nvSpPr>
          <p:spPr>
            <a:xfrm>
              <a:off x="16731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55"/>
            <p:cNvSpPr/>
            <p:nvPr/>
          </p:nvSpPr>
          <p:spPr>
            <a:xfrm>
              <a:off x="198469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55"/>
            <p:cNvSpPr/>
            <p:nvPr/>
          </p:nvSpPr>
          <p:spPr>
            <a:xfrm>
              <a:off x="16731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55"/>
            <p:cNvSpPr/>
            <p:nvPr/>
          </p:nvSpPr>
          <p:spPr>
            <a:xfrm>
              <a:off x="198469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55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55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55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55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55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55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55"/>
            <p:cNvSpPr/>
            <p:nvPr/>
          </p:nvSpPr>
          <p:spPr>
            <a:xfrm>
              <a:off x="182964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55"/>
            <p:cNvSpPr/>
            <p:nvPr/>
          </p:nvSpPr>
          <p:spPr>
            <a:xfrm>
              <a:off x="16731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55"/>
            <p:cNvSpPr/>
            <p:nvPr/>
          </p:nvSpPr>
          <p:spPr>
            <a:xfrm>
              <a:off x="198469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55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2" name="Google Shape;16242;p55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3" name="Google Shape;16243;p55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55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55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55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55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8" name="Google Shape;16248;p55"/>
            <p:cNvSpPr/>
            <p:nvPr/>
          </p:nvSpPr>
          <p:spPr>
            <a:xfrm>
              <a:off x="1200715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55"/>
            <p:cNvSpPr/>
            <p:nvPr/>
          </p:nvSpPr>
          <p:spPr>
            <a:xfrm>
              <a:off x="1045663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55"/>
            <p:cNvSpPr/>
            <p:nvPr/>
          </p:nvSpPr>
          <p:spPr>
            <a:xfrm>
              <a:off x="1357241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55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55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55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55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5" name="Google Shape;16255;p55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6" name="Google Shape;16256;p55"/>
            <p:cNvSpPr/>
            <p:nvPr/>
          </p:nvSpPr>
          <p:spPr>
            <a:xfrm>
              <a:off x="1200715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7" name="Google Shape;16257;p55"/>
            <p:cNvSpPr/>
            <p:nvPr/>
          </p:nvSpPr>
          <p:spPr>
            <a:xfrm>
              <a:off x="1045663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55"/>
            <p:cNvSpPr/>
            <p:nvPr/>
          </p:nvSpPr>
          <p:spPr>
            <a:xfrm>
              <a:off x="1357241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55"/>
            <p:cNvSpPr/>
            <p:nvPr/>
          </p:nvSpPr>
          <p:spPr>
            <a:xfrm>
              <a:off x="1045663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55"/>
            <p:cNvSpPr/>
            <p:nvPr/>
          </p:nvSpPr>
          <p:spPr>
            <a:xfrm>
              <a:off x="1357241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55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55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3" name="Google Shape;16263;p55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4" name="Google Shape;16264;p55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55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55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55"/>
            <p:cNvSpPr/>
            <p:nvPr/>
          </p:nvSpPr>
          <p:spPr>
            <a:xfrm>
              <a:off x="1200715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55"/>
            <p:cNvSpPr/>
            <p:nvPr/>
          </p:nvSpPr>
          <p:spPr>
            <a:xfrm>
              <a:off x="1045663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55"/>
            <p:cNvSpPr/>
            <p:nvPr/>
          </p:nvSpPr>
          <p:spPr>
            <a:xfrm>
              <a:off x="1357241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55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55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55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55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4" name="Google Shape;16274;p55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5" name="Google Shape;16275;p55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55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55"/>
            <p:cNvSpPr/>
            <p:nvPr/>
          </p:nvSpPr>
          <p:spPr>
            <a:xfrm>
              <a:off x="5731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55"/>
            <p:cNvSpPr/>
            <p:nvPr/>
          </p:nvSpPr>
          <p:spPr>
            <a:xfrm>
              <a:off x="41660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55"/>
            <p:cNvSpPr/>
            <p:nvPr/>
          </p:nvSpPr>
          <p:spPr>
            <a:xfrm>
              <a:off x="73113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55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1" name="Google Shape;16281;p55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2" name="Google Shape;16282;p55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55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55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55"/>
            <p:cNvSpPr/>
            <p:nvPr/>
          </p:nvSpPr>
          <p:spPr>
            <a:xfrm>
              <a:off x="5731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6" name="Google Shape;16286;p55"/>
            <p:cNvSpPr/>
            <p:nvPr/>
          </p:nvSpPr>
          <p:spPr>
            <a:xfrm>
              <a:off x="41660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55"/>
            <p:cNvSpPr/>
            <p:nvPr/>
          </p:nvSpPr>
          <p:spPr>
            <a:xfrm>
              <a:off x="73113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8" name="Google Shape;16288;p55"/>
            <p:cNvSpPr/>
            <p:nvPr/>
          </p:nvSpPr>
          <p:spPr>
            <a:xfrm>
              <a:off x="41660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9" name="Google Shape;16289;p55"/>
            <p:cNvSpPr/>
            <p:nvPr/>
          </p:nvSpPr>
          <p:spPr>
            <a:xfrm>
              <a:off x="73113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55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55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55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55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55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55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6" name="Google Shape;16296;p55"/>
            <p:cNvSpPr/>
            <p:nvPr/>
          </p:nvSpPr>
          <p:spPr>
            <a:xfrm>
              <a:off x="5731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7" name="Google Shape;16297;p55"/>
            <p:cNvSpPr/>
            <p:nvPr/>
          </p:nvSpPr>
          <p:spPr>
            <a:xfrm>
              <a:off x="41660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8" name="Google Shape;16298;p55"/>
            <p:cNvSpPr/>
            <p:nvPr/>
          </p:nvSpPr>
          <p:spPr>
            <a:xfrm>
              <a:off x="73113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9" name="Google Shape;16299;p55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0" name="Google Shape;16300;p55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1" name="Google Shape;16301;p55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2" name="Google Shape;16302;p55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3" name="Google Shape;16303;p55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55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5" name="Google Shape;16305;p55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6" name="Google Shape;16306;p55"/>
            <p:cNvSpPr/>
            <p:nvPr/>
          </p:nvSpPr>
          <p:spPr>
            <a:xfrm>
              <a:off x="-5297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55"/>
            <p:cNvSpPr/>
            <p:nvPr/>
          </p:nvSpPr>
          <p:spPr>
            <a:xfrm>
              <a:off x="10355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55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9" name="Google Shape;16309;p55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0" name="Google Shape;16310;p55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1" name="Google Shape;16311;p55"/>
            <p:cNvSpPr/>
            <p:nvPr/>
          </p:nvSpPr>
          <p:spPr>
            <a:xfrm>
              <a:off x="-5297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2" name="Google Shape;16312;p55"/>
            <p:cNvSpPr/>
            <p:nvPr/>
          </p:nvSpPr>
          <p:spPr>
            <a:xfrm>
              <a:off x="10355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3" name="Google Shape;16313;p55"/>
            <p:cNvSpPr/>
            <p:nvPr/>
          </p:nvSpPr>
          <p:spPr>
            <a:xfrm>
              <a:off x="10355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55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5" name="Google Shape;16315;p55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6" name="Google Shape;16316;p55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7" name="Google Shape;16317;p55"/>
            <p:cNvSpPr/>
            <p:nvPr/>
          </p:nvSpPr>
          <p:spPr>
            <a:xfrm>
              <a:off x="-5297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55"/>
            <p:cNvSpPr/>
            <p:nvPr/>
          </p:nvSpPr>
          <p:spPr>
            <a:xfrm>
              <a:off x="10355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55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0" name="Google Shape;16320;p55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1" name="Google Shape;16321;p55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2" name="Google Shape;16322;p55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3" name="Google Shape;16323;p55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4" name="Google Shape;16324;p55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5" name="Google Shape;16325;p55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6" name="Google Shape;16326;p55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7" name="Google Shape;16327;p55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8" name="Google Shape;16328;p55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9" name="Google Shape;16329;p55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0" name="Google Shape;16330;p55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55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55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3" name="Google Shape;16333;p55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4" name="Google Shape;16334;p55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5" name="Google Shape;16335;p55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6" name="Google Shape;16336;p55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7" name="Google Shape;16337;p55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8" name="Google Shape;16338;p55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9" name="Google Shape;16339;p55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0" name="Google Shape;16340;p55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1" name="Google Shape;16341;p55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2" name="Google Shape;16342;p55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3" name="Google Shape;16343;p55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4" name="Google Shape;16344;p55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5" name="Google Shape;16345;p55"/>
            <p:cNvSpPr/>
            <p:nvPr/>
          </p:nvSpPr>
          <p:spPr>
            <a:xfrm>
              <a:off x="873425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6" name="Google Shape;16346;p55"/>
            <p:cNvSpPr/>
            <p:nvPr/>
          </p:nvSpPr>
          <p:spPr>
            <a:xfrm>
              <a:off x="85762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7" name="Google Shape;16347;p55"/>
            <p:cNvSpPr/>
            <p:nvPr/>
          </p:nvSpPr>
          <p:spPr>
            <a:xfrm>
              <a:off x="889077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8" name="Google Shape;16348;p55"/>
            <p:cNvSpPr/>
            <p:nvPr/>
          </p:nvSpPr>
          <p:spPr>
            <a:xfrm>
              <a:off x="85762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9" name="Google Shape;16349;p55"/>
            <p:cNvSpPr/>
            <p:nvPr/>
          </p:nvSpPr>
          <p:spPr>
            <a:xfrm>
              <a:off x="889077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0" name="Google Shape;16350;p55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55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55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3" name="Google Shape;16353;p55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4" name="Google Shape;16354;p55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5" name="Google Shape;16355;p55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6" name="Google Shape;16356;p55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55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55"/>
            <p:cNvSpPr/>
            <p:nvPr/>
          </p:nvSpPr>
          <p:spPr>
            <a:xfrm>
              <a:off x="873425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55"/>
            <p:cNvSpPr/>
            <p:nvPr/>
          </p:nvSpPr>
          <p:spPr>
            <a:xfrm>
              <a:off x="85762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55"/>
            <p:cNvSpPr/>
            <p:nvPr/>
          </p:nvSpPr>
          <p:spPr>
            <a:xfrm>
              <a:off x="889077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1" name="Google Shape;16361;p55"/>
            <p:cNvSpPr/>
            <p:nvPr/>
          </p:nvSpPr>
          <p:spPr>
            <a:xfrm>
              <a:off x="85762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55"/>
            <p:cNvSpPr/>
            <p:nvPr/>
          </p:nvSpPr>
          <p:spPr>
            <a:xfrm>
              <a:off x="889077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55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55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55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55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55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55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55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55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55"/>
            <p:cNvSpPr/>
            <p:nvPr/>
          </p:nvSpPr>
          <p:spPr>
            <a:xfrm>
              <a:off x="873425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55"/>
            <p:cNvSpPr/>
            <p:nvPr/>
          </p:nvSpPr>
          <p:spPr>
            <a:xfrm>
              <a:off x="85762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55"/>
            <p:cNvSpPr/>
            <p:nvPr/>
          </p:nvSpPr>
          <p:spPr>
            <a:xfrm>
              <a:off x="889077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55"/>
            <p:cNvSpPr/>
            <p:nvPr/>
          </p:nvSpPr>
          <p:spPr>
            <a:xfrm>
              <a:off x="85762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55"/>
            <p:cNvSpPr/>
            <p:nvPr/>
          </p:nvSpPr>
          <p:spPr>
            <a:xfrm>
              <a:off x="889077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55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7" name="Google Shape;16377;p55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8" name="Google Shape;16378;p55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55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0" name="Google Shape;16380;p55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1" name="Google Shape;16381;p55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2" name="Google Shape;16382;p55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55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4" name="Google Shape;16384;p55"/>
            <p:cNvSpPr/>
            <p:nvPr/>
          </p:nvSpPr>
          <p:spPr>
            <a:xfrm>
              <a:off x="873425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5" name="Google Shape;16385;p55"/>
            <p:cNvSpPr/>
            <p:nvPr/>
          </p:nvSpPr>
          <p:spPr>
            <a:xfrm>
              <a:off x="85762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55"/>
            <p:cNvSpPr/>
            <p:nvPr/>
          </p:nvSpPr>
          <p:spPr>
            <a:xfrm>
              <a:off x="889077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55"/>
            <p:cNvSpPr/>
            <p:nvPr/>
          </p:nvSpPr>
          <p:spPr>
            <a:xfrm>
              <a:off x="85762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8" name="Google Shape;16388;p55"/>
            <p:cNvSpPr/>
            <p:nvPr/>
          </p:nvSpPr>
          <p:spPr>
            <a:xfrm>
              <a:off x="889077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9" name="Google Shape;16389;p55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0" name="Google Shape;16390;p55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1" name="Google Shape;16391;p55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55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55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4" name="Google Shape;16394;p55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5" name="Google Shape;16395;p55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6" name="Google Shape;16396;p55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55"/>
            <p:cNvSpPr/>
            <p:nvPr/>
          </p:nvSpPr>
          <p:spPr>
            <a:xfrm>
              <a:off x="873425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55"/>
            <p:cNvSpPr/>
            <p:nvPr/>
          </p:nvSpPr>
          <p:spPr>
            <a:xfrm>
              <a:off x="85762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55"/>
            <p:cNvSpPr/>
            <p:nvPr/>
          </p:nvSpPr>
          <p:spPr>
            <a:xfrm>
              <a:off x="889077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55"/>
            <p:cNvSpPr/>
            <p:nvPr/>
          </p:nvSpPr>
          <p:spPr>
            <a:xfrm>
              <a:off x="85762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55"/>
            <p:cNvSpPr/>
            <p:nvPr/>
          </p:nvSpPr>
          <p:spPr>
            <a:xfrm>
              <a:off x="889077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55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55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55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55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55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55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8" name="Google Shape;16408;p55"/>
            <p:cNvSpPr/>
            <p:nvPr/>
          </p:nvSpPr>
          <p:spPr>
            <a:xfrm>
              <a:off x="873425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55"/>
            <p:cNvSpPr/>
            <p:nvPr/>
          </p:nvSpPr>
          <p:spPr>
            <a:xfrm>
              <a:off x="85762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55"/>
            <p:cNvSpPr/>
            <p:nvPr/>
          </p:nvSpPr>
          <p:spPr>
            <a:xfrm>
              <a:off x="889077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55"/>
            <p:cNvSpPr/>
            <p:nvPr/>
          </p:nvSpPr>
          <p:spPr>
            <a:xfrm>
              <a:off x="85762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55"/>
            <p:cNvSpPr/>
            <p:nvPr/>
          </p:nvSpPr>
          <p:spPr>
            <a:xfrm>
              <a:off x="889077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3" name="Google Shape;16413;p55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4" name="Google Shape;16414;p55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55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55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55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55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55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55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1" name="Google Shape;16421;p55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2" name="Google Shape;16422;p55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55"/>
            <p:cNvSpPr/>
            <p:nvPr/>
          </p:nvSpPr>
          <p:spPr>
            <a:xfrm>
              <a:off x="8106669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4" name="Google Shape;16424;p55"/>
            <p:cNvSpPr/>
            <p:nvPr/>
          </p:nvSpPr>
          <p:spPr>
            <a:xfrm>
              <a:off x="795014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5" name="Google Shape;16425;p55"/>
            <p:cNvSpPr/>
            <p:nvPr/>
          </p:nvSpPr>
          <p:spPr>
            <a:xfrm>
              <a:off x="826319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6" name="Google Shape;16426;p55"/>
            <p:cNvSpPr/>
            <p:nvPr/>
          </p:nvSpPr>
          <p:spPr>
            <a:xfrm>
              <a:off x="795014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7" name="Google Shape;16427;p55"/>
            <p:cNvSpPr/>
            <p:nvPr/>
          </p:nvSpPr>
          <p:spPr>
            <a:xfrm>
              <a:off x="826319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8" name="Google Shape;16428;p55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9" name="Google Shape;16429;p55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0" name="Google Shape;16430;p55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1" name="Google Shape;16431;p55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2" name="Google Shape;16432;p55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3" name="Google Shape;16433;p55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4" name="Google Shape;16434;p55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5" name="Google Shape;16435;p55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6" name="Google Shape;16436;p55"/>
            <p:cNvSpPr/>
            <p:nvPr/>
          </p:nvSpPr>
          <p:spPr>
            <a:xfrm>
              <a:off x="8106669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7" name="Google Shape;16437;p55"/>
            <p:cNvSpPr/>
            <p:nvPr/>
          </p:nvSpPr>
          <p:spPr>
            <a:xfrm>
              <a:off x="795014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8" name="Google Shape;16438;p55"/>
            <p:cNvSpPr/>
            <p:nvPr/>
          </p:nvSpPr>
          <p:spPr>
            <a:xfrm>
              <a:off x="826319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9" name="Google Shape;16439;p55"/>
            <p:cNvSpPr/>
            <p:nvPr/>
          </p:nvSpPr>
          <p:spPr>
            <a:xfrm>
              <a:off x="795014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0" name="Google Shape;16440;p55"/>
            <p:cNvSpPr/>
            <p:nvPr/>
          </p:nvSpPr>
          <p:spPr>
            <a:xfrm>
              <a:off x="826319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1" name="Google Shape;16441;p55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55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3" name="Google Shape;16443;p55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4" name="Google Shape;16444;p55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5" name="Google Shape;16445;p55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6" name="Google Shape;16446;p55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55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8" name="Google Shape;16448;p55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55"/>
            <p:cNvSpPr/>
            <p:nvPr/>
          </p:nvSpPr>
          <p:spPr>
            <a:xfrm>
              <a:off x="8106669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55"/>
            <p:cNvSpPr/>
            <p:nvPr/>
          </p:nvSpPr>
          <p:spPr>
            <a:xfrm>
              <a:off x="795014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1" name="Google Shape;16451;p55"/>
            <p:cNvSpPr/>
            <p:nvPr/>
          </p:nvSpPr>
          <p:spPr>
            <a:xfrm>
              <a:off x="826319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2" name="Google Shape;16452;p55"/>
            <p:cNvSpPr/>
            <p:nvPr/>
          </p:nvSpPr>
          <p:spPr>
            <a:xfrm>
              <a:off x="795014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55"/>
            <p:cNvSpPr/>
            <p:nvPr/>
          </p:nvSpPr>
          <p:spPr>
            <a:xfrm>
              <a:off x="826319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55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5" name="Google Shape;16455;p55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6" name="Google Shape;16456;p55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7" name="Google Shape;16457;p55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8" name="Google Shape;16458;p55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9" name="Google Shape;16459;p55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0" name="Google Shape;16460;p55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1" name="Google Shape;16461;p55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2" name="Google Shape;16462;p55"/>
            <p:cNvSpPr/>
            <p:nvPr/>
          </p:nvSpPr>
          <p:spPr>
            <a:xfrm>
              <a:off x="8106669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3" name="Google Shape;16463;p55"/>
            <p:cNvSpPr/>
            <p:nvPr/>
          </p:nvSpPr>
          <p:spPr>
            <a:xfrm>
              <a:off x="795014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4" name="Google Shape;16464;p55"/>
            <p:cNvSpPr/>
            <p:nvPr/>
          </p:nvSpPr>
          <p:spPr>
            <a:xfrm>
              <a:off x="826319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55"/>
            <p:cNvSpPr/>
            <p:nvPr/>
          </p:nvSpPr>
          <p:spPr>
            <a:xfrm>
              <a:off x="795014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6" name="Google Shape;16466;p55"/>
            <p:cNvSpPr/>
            <p:nvPr/>
          </p:nvSpPr>
          <p:spPr>
            <a:xfrm>
              <a:off x="826319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7" name="Google Shape;16467;p55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8" name="Google Shape;16468;p55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9" name="Google Shape;16469;p55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0" name="Google Shape;16470;p55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1" name="Google Shape;16471;p55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2" name="Google Shape;16472;p55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3" name="Google Shape;16473;p55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55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55"/>
            <p:cNvSpPr/>
            <p:nvPr/>
          </p:nvSpPr>
          <p:spPr>
            <a:xfrm>
              <a:off x="8106669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55"/>
            <p:cNvSpPr/>
            <p:nvPr/>
          </p:nvSpPr>
          <p:spPr>
            <a:xfrm>
              <a:off x="795014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55"/>
            <p:cNvSpPr/>
            <p:nvPr/>
          </p:nvSpPr>
          <p:spPr>
            <a:xfrm>
              <a:off x="826319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55"/>
            <p:cNvSpPr/>
            <p:nvPr/>
          </p:nvSpPr>
          <p:spPr>
            <a:xfrm>
              <a:off x="795014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55"/>
            <p:cNvSpPr/>
            <p:nvPr/>
          </p:nvSpPr>
          <p:spPr>
            <a:xfrm>
              <a:off x="826319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0" name="Google Shape;16480;p55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55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55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3" name="Google Shape;16483;p55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4" name="Google Shape;16484;p55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5" name="Google Shape;16485;p55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6" name="Google Shape;16486;p55"/>
            <p:cNvSpPr/>
            <p:nvPr/>
          </p:nvSpPr>
          <p:spPr>
            <a:xfrm>
              <a:off x="8106669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7" name="Google Shape;16487;p55"/>
            <p:cNvSpPr/>
            <p:nvPr/>
          </p:nvSpPr>
          <p:spPr>
            <a:xfrm>
              <a:off x="795014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8" name="Google Shape;16488;p55"/>
            <p:cNvSpPr/>
            <p:nvPr/>
          </p:nvSpPr>
          <p:spPr>
            <a:xfrm>
              <a:off x="826319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55"/>
            <p:cNvSpPr/>
            <p:nvPr/>
          </p:nvSpPr>
          <p:spPr>
            <a:xfrm>
              <a:off x="795014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0" name="Google Shape;16490;p55"/>
            <p:cNvSpPr/>
            <p:nvPr/>
          </p:nvSpPr>
          <p:spPr>
            <a:xfrm>
              <a:off x="826319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1" name="Google Shape;16491;p55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55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55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55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55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6" name="Google Shape;16496;p55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7" name="Google Shape;16497;p55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8" name="Google Shape;16498;p55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9" name="Google Shape;16499;p55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0" name="Google Shape;16500;p55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1" name="Google Shape;16501;p55"/>
            <p:cNvSpPr/>
            <p:nvPr/>
          </p:nvSpPr>
          <p:spPr>
            <a:xfrm>
              <a:off x="747908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55"/>
            <p:cNvSpPr/>
            <p:nvPr/>
          </p:nvSpPr>
          <p:spPr>
            <a:xfrm>
              <a:off x="732256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3" name="Google Shape;16503;p55"/>
            <p:cNvSpPr/>
            <p:nvPr/>
          </p:nvSpPr>
          <p:spPr>
            <a:xfrm>
              <a:off x="7635615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4" name="Google Shape;16504;p55"/>
            <p:cNvSpPr/>
            <p:nvPr/>
          </p:nvSpPr>
          <p:spPr>
            <a:xfrm>
              <a:off x="732256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55"/>
            <p:cNvSpPr/>
            <p:nvPr/>
          </p:nvSpPr>
          <p:spPr>
            <a:xfrm>
              <a:off x="7635615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6" name="Google Shape;16506;p55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7" name="Google Shape;16507;p55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55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9" name="Google Shape;16509;p55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0" name="Google Shape;16510;p55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55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2" name="Google Shape;16512;p55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3" name="Google Shape;16513;p55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55"/>
            <p:cNvSpPr/>
            <p:nvPr/>
          </p:nvSpPr>
          <p:spPr>
            <a:xfrm>
              <a:off x="747908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5" name="Google Shape;16515;p55"/>
            <p:cNvSpPr/>
            <p:nvPr/>
          </p:nvSpPr>
          <p:spPr>
            <a:xfrm>
              <a:off x="732256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6" name="Google Shape;16516;p55"/>
            <p:cNvSpPr/>
            <p:nvPr/>
          </p:nvSpPr>
          <p:spPr>
            <a:xfrm>
              <a:off x="7635615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55"/>
            <p:cNvSpPr/>
            <p:nvPr/>
          </p:nvSpPr>
          <p:spPr>
            <a:xfrm>
              <a:off x="732256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8" name="Google Shape;16518;p55"/>
            <p:cNvSpPr/>
            <p:nvPr/>
          </p:nvSpPr>
          <p:spPr>
            <a:xfrm>
              <a:off x="7635615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9" name="Google Shape;16519;p55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55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55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55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55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4" name="Google Shape;16524;p55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55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55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7" name="Google Shape;16527;p55"/>
            <p:cNvSpPr/>
            <p:nvPr/>
          </p:nvSpPr>
          <p:spPr>
            <a:xfrm>
              <a:off x="747908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8" name="Google Shape;16528;p55"/>
            <p:cNvSpPr/>
            <p:nvPr/>
          </p:nvSpPr>
          <p:spPr>
            <a:xfrm>
              <a:off x="732256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9" name="Google Shape;16529;p55"/>
            <p:cNvSpPr/>
            <p:nvPr/>
          </p:nvSpPr>
          <p:spPr>
            <a:xfrm>
              <a:off x="7635615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0" name="Google Shape;16530;p55"/>
            <p:cNvSpPr/>
            <p:nvPr/>
          </p:nvSpPr>
          <p:spPr>
            <a:xfrm>
              <a:off x="732256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55"/>
            <p:cNvSpPr/>
            <p:nvPr/>
          </p:nvSpPr>
          <p:spPr>
            <a:xfrm>
              <a:off x="7635615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2" name="Google Shape;16532;p55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3" name="Google Shape;16533;p55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4" name="Google Shape;16534;p55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5" name="Google Shape;16535;p55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6" name="Google Shape;16536;p55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7" name="Google Shape;16537;p55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55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9" name="Google Shape;16539;p55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0" name="Google Shape;16540;p55"/>
            <p:cNvSpPr/>
            <p:nvPr/>
          </p:nvSpPr>
          <p:spPr>
            <a:xfrm>
              <a:off x="747908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1" name="Google Shape;16541;p55"/>
            <p:cNvSpPr/>
            <p:nvPr/>
          </p:nvSpPr>
          <p:spPr>
            <a:xfrm>
              <a:off x="732256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55"/>
            <p:cNvSpPr/>
            <p:nvPr/>
          </p:nvSpPr>
          <p:spPr>
            <a:xfrm>
              <a:off x="7635615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3" name="Google Shape;16543;p55"/>
            <p:cNvSpPr/>
            <p:nvPr/>
          </p:nvSpPr>
          <p:spPr>
            <a:xfrm>
              <a:off x="732256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4" name="Google Shape;16544;p55"/>
            <p:cNvSpPr/>
            <p:nvPr/>
          </p:nvSpPr>
          <p:spPr>
            <a:xfrm>
              <a:off x="7635615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5" name="Google Shape;16545;p55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6" name="Google Shape;16546;p55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7" name="Google Shape;16547;p55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8" name="Google Shape;16548;p55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9" name="Google Shape;16549;p55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0" name="Google Shape;16550;p55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1" name="Google Shape;16551;p55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2" name="Google Shape;16552;p55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3" name="Google Shape;16553;p55"/>
            <p:cNvSpPr/>
            <p:nvPr/>
          </p:nvSpPr>
          <p:spPr>
            <a:xfrm>
              <a:off x="747908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4" name="Google Shape;16554;p55"/>
            <p:cNvSpPr/>
            <p:nvPr/>
          </p:nvSpPr>
          <p:spPr>
            <a:xfrm>
              <a:off x="732256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5" name="Google Shape;16555;p55"/>
            <p:cNvSpPr/>
            <p:nvPr/>
          </p:nvSpPr>
          <p:spPr>
            <a:xfrm>
              <a:off x="7635615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6" name="Google Shape;16556;p55"/>
            <p:cNvSpPr/>
            <p:nvPr/>
          </p:nvSpPr>
          <p:spPr>
            <a:xfrm>
              <a:off x="732256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7" name="Google Shape;16557;p55"/>
            <p:cNvSpPr/>
            <p:nvPr/>
          </p:nvSpPr>
          <p:spPr>
            <a:xfrm>
              <a:off x="7635615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8" name="Google Shape;16558;p55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9" name="Google Shape;16559;p55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0" name="Google Shape;16560;p55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1" name="Google Shape;16561;p55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2" name="Google Shape;16562;p55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3" name="Google Shape;16563;p55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4" name="Google Shape;16564;p55"/>
            <p:cNvSpPr/>
            <p:nvPr/>
          </p:nvSpPr>
          <p:spPr>
            <a:xfrm>
              <a:off x="747908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5" name="Google Shape;16565;p55"/>
            <p:cNvSpPr/>
            <p:nvPr/>
          </p:nvSpPr>
          <p:spPr>
            <a:xfrm>
              <a:off x="732256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6" name="Google Shape;16566;p55"/>
            <p:cNvSpPr/>
            <p:nvPr/>
          </p:nvSpPr>
          <p:spPr>
            <a:xfrm>
              <a:off x="7635615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7" name="Google Shape;16567;p55"/>
            <p:cNvSpPr/>
            <p:nvPr/>
          </p:nvSpPr>
          <p:spPr>
            <a:xfrm>
              <a:off x="732256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8" name="Google Shape;16568;p55"/>
            <p:cNvSpPr/>
            <p:nvPr/>
          </p:nvSpPr>
          <p:spPr>
            <a:xfrm>
              <a:off x="7635615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9" name="Google Shape;16569;p55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0" name="Google Shape;16570;p55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1" name="Google Shape;16571;p55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2" name="Google Shape;16572;p55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3" name="Google Shape;16573;p55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4" name="Google Shape;16574;p55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5" name="Google Shape;16575;p55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6" name="Google Shape;16576;p55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7" name="Google Shape;16577;p55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8" name="Google Shape;16578;p55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9" name="Google Shape;16579;p55"/>
            <p:cNvSpPr/>
            <p:nvPr/>
          </p:nvSpPr>
          <p:spPr>
            <a:xfrm>
              <a:off x="685015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0" name="Google Shape;16580;p55"/>
            <p:cNvSpPr/>
            <p:nvPr/>
          </p:nvSpPr>
          <p:spPr>
            <a:xfrm>
              <a:off x="669363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1" name="Google Shape;16581;p55"/>
            <p:cNvSpPr/>
            <p:nvPr/>
          </p:nvSpPr>
          <p:spPr>
            <a:xfrm>
              <a:off x="7008157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2" name="Google Shape;16582;p55"/>
            <p:cNvSpPr/>
            <p:nvPr/>
          </p:nvSpPr>
          <p:spPr>
            <a:xfrm>
              <a:off x="669363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3" name="Google Shape;16583;p55"/>
            <p:cNvSpPr/>
            <p:nvPr/>
          </p:nvSpPr>
          <p:spPr>
            <a:xfrm>
              <a:off x="7008157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4" name="Google Shape;16584;p55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5" name="Google Shape;16585;p55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6" name="Google Shape;16586;p55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7" name="Google Shape;16587;p55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8" name="Google Shape;16588;p55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9" name="Google Shape;16589;p55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0" name="Google Shape;16590;p55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1" name="Google Shape;16591;p55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2" name="Google Shape;16592;p55"/>
            <p:cNvSpPr/>
            <p:nvPr/>
          </p:nvSpPr>
          <p:spPr>
            <a:xfrm>
              <a:off x="685015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3" name="Google Shape;16593;p55"/>
            <p:cNvSpPr/>
            <p:nvPr/>
          </p:nvSpPr>
          <p:spPr>
            <a:xfrm>
              <a:off x="669363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4" name="Google Shape;16594;p55"/>
            <p:cNvSpPr/>
            <p:nvPr/>
          </p:nvSpPr>
          <p:spPr>
            <a:xfrm>
              <a:off x="7008157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5" name="Google Shape;16595;p55"/>
            <p:cNvSpPr/>
            <p:nvPr/>
          </p:nvSpPr>
          <p:spPr>
            <a:xfrm>
              <a:off x="669363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6" name="Google Shape;16596;p55"/>
            <p:cNvSpPr/>
            <p:nvPr/>
          </p:nvSpPr>
          <p:spPr>
            <a:xfrm>
              <a:off x="7008157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7" name="Google Shape;16597;p55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8" name="Google Shape;16598;p55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9" name="Google Shape;16599;p55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0" name="Google Shape;16600;p55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1" name="Google Shape;16601;p55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2" name="Google Shape;16602;p55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3" name="Google Shape;16603;p55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4" name="Google Shape;16604;p55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5" name="Google Shape;16605;p55"/>
            <p:cNvSpPr/>
            <p:nvPr/>
          </p:nvSpPr>
          <p:spPr>
            <a:xfrm>
              <a:off x="685015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6" name="Google Shape;16606;p55"/>
            <p:cNvSpPr/>
            <p:nvPr/>
          </p:nvSpPr>
          <p:spPr>
            <a:xfrm>
              <a:off x="669363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7" name="Google Shape;16607;p55"/>
            <p:cNvSpPr/>
            <p:nvPr/>
          </p:nvSpPr>
          <p:spPr>
            <a:xfrm>
              <a:off x="7008157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8" name="Google Shape;16608;p55"/>
            <p:cNvSpPr/>
            <p:nvPr/>
          </p:nvSpPr>
          <p:spPr>
            <a:xfrm>
              <a:off x="669363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9" name="Google Shape;16609;p55"/>
            <p:cNvSpPr/>
            <p:nvPr/>
          </p:nvSpPr>
          <p:spPr>
            <a:xfrm>
              <a:off x="7008157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0" name="Google Shape;16610;p55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1" name="Google Shape;16611;p55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2" name="Google Shape;16612;p55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3" name="Google Shape;16613;p55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4" name="Google Shape;16614;p55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5" name="Google Shape;16615;p55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6" name="Google Shape;16616;p55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7" name="Google Shape;16617;p55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8" name="Google Shape;16618;p55"/>
            <p:cNvSpPr/>
            <p:nvPr/>
          </p:nvSpPr>
          <p:spPr>
            <a:xfrm>
              <a:off x="685015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9" name="Google Shape;16619;p55"/>
            <p:cNvSpPr/>
            <p:nvPr/>
          </p:nvSpPr>
          <p:spPr>
            <a:xfrm>
              <a:off x="669363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0" name="Google Shape;16620;p55"/>
            <p:cNvSpPr/>
            <p:nvPr/>
          </p:nvSpPr>
          <p:spPr>
            <a:xfrm>
              <a:off x="7008157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1" name="Google Shape;16621;p55"/>
            <p:cNvSpPr/>
            <p:nvPr/>
          </p:nvSpPr>
          <p:spPr>
            <a:xfrm>
              <a:off x="669363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2" name="Google Shape;16622;p55"/>
            <p:cNvSpPr/>
            <p:nvPr/>
          </p:nvSpPr>
          <p:spPr>
            <a:xfrm>
              <a:off x="7008157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3" name="Google Shape;16623;p55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4" name="Google Shape;16624;p55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5" name="Google Shape;16625;p55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6" name="Google Shape;16626;p55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7" name="Google Shape;16627;p55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8" name="Google Shape;16628;p55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9" name="Google Shape;16629;p55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0" name="Google Shape;16630;p55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1" name="Google Shape;16631;p55"/>
            <p:cNvSpPr/>
            <p:nvPr/>
          </p:nvSpPr>
          <p:spPr>
            <a:xfrm>
              <a:off x="685015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2" name="Google Shape;16632;p55"/>
            <p:cNvSpPr/>
            <p:nvPr/>
          </p:nvSpPr>
          <p:spPr>
            <a:xfrm>
              <a:off x="669363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3" name="Google Shape;16633;p55"/>
            <p:cNvSpPr/>
            <p:nvPr/>
          </p:nvSpPr>
          <p:spPr>
            <a:xfrm>
              <a:off x="7008157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4" name="Google Shape;16634;p55"/>
            <p:cNvSpPr/>
            <p:nvPr/>
          </p:nvSpPr>
          <p:spPr>
            <a:xfrm>
              <a:off x="669363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5" name="Google Shape;16635;p55"/>
            <p:cNvSpPr/>
            <p:nvPr/>
          </p:nvSpPr>
          <p:spPr>
            <a:xfrm>
              <a:off x="7008157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6" name="Google Shape;16636;p55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7" name="Google Shape;16637;p55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8" name="Google Shape;16638;p55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9" name="Google Shape;16639;p55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0" name="Google Shape;16640;p55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1" name="Google Shape;16641;p55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2" name="Google Shape;16642;p55"/>
            <p:cNvSpPr/>
            <p:nvPr/>
          </p:nvSpPr>
          <p:spPr>
            <a:xfrm>
              <a:off x="685015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3" name="Google Shape;16643;p55"/>
            <p:cNvSpPr/>
            <p:nvPr/>
          </p:nvSpPr>
          <p:spPr>
            <a:xfrm>
              <a:off x="669363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4" name="Google Shape;16644;p55"/>
            <p:cNvSpPr/>
            <p:nvPr/>
          </p:nvSpPr>
          <p:spPr>
            <a:xfrm>
              <a:off x="7008157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5" name="Google Shape;16645;p55"/>
            <p:cNvSpPr/>
            <p:nvPr/>
          </p:nvSpPr>
          <p:spPr>
            <a:xfrm>
              <a:off x="669363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6" name="Google Shape;16646;p55"/>
            <p:cNvSpPr/>
            <p:nvPr/>
          </p:nvSpPr>
          <p:spPr>
            <a:xfrm>
              <a:off x="7008157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7" name="Google Shape;16647;p55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8" name="Google Shape;16648;p55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9" name="Google Shape;16649;p55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0" name="Google Shape;16650;p55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1" name="Google Shape;16651;p55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2" name="Google Shape;16652;p55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3" name="Google Shape;16653;p55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4" name="Google Shape;16654;p55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5" name="Google Shape;16655;p55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6" name="Google Shape;16656;p55"/>
            <p:cNvSpPr/>
            <p:nvPr/>
          </p:nvSpPr>
          <p:spPr>
            <a:xfrm>
              <a:off x="622257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7" name="Google Shape;16657;p55"/>
            <p:cNvSpPr/>
            <p:nvPr/>
          </p:nvSpPr>
          <p:spPr>
            <a:xfrm>
              <a:off x="60660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8" name="Google Shape;16658;p55"/>
            <p:cNvSpPr/>
            <p:nvPr/>
          </p:nvSpPr>
          <p:spPr>
            <a:xfrm>
              <a:off x="638057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9" name="Google Shape;16659;p55"/>
            <p:cNvSpPr/>
            <p:nvPr/>
          </p:nvSpPr>
          <p:spPr>
            <a:xfrm>
              <a:off x="60660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0" name="Google Shape;16660;p55"/>
            <p:cNvSpPr/>
            <p:nvPr/>
          </p:nvSpPr>
          <p:spPr>
            <a:xfrm>
              <a:off x="638057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1" name="Google Shape;16661;p55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2" name="Google Shape;16662;p55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3" name="Google Shape;16663;p55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4" name="Google Shape;16664;p55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5" name="Google Shape;16665;p55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6" name="Google Shape;16666;p55"/>
            <p:cNvSpPr/>
            <p:nvPr/>
          </p:nvSpPr>
          <p:spPr>
            <a:xfrm>
              <a:off x="622257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7" name="Google Shape;16667;p55"/>
            <p:cNvSpPr/>
            <p:nvPr/>
          </p:nvSpPr>
          <p:spPr>
            <a:xfrm>
              <a:off x="60660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8" name="Google Shape;16668;p55"/>
            <p:cNvSpPr/>
            <p:nvPr/>
          </p:nvSpPr>
          <p:spPr>
            <a:xfrm>
              <a:off x="638057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9" name="Google Shape;16669;p55"/>
            <p:cNvSpPr/>
            <p:nvPr/>
          </p:nvSpPr>
          <p:spPr>
            <a:xfrm>
              <a:off x="60660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0" name="Google Shape;16670;p55"/>
            <p:cNvSpPr/>
            <p:nvPr/>
          </p:nvSpPr>
          <p:spPr>
            <a:xfrm>
              <a:off x="638057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1" name="Google Shape;16671;p55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2" name="Google Shape;16672;p55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3" name="Google Shape;16673;p55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4" name="Google Shape;16674;p55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5" name="Google Shape;16675;p55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6" name="Google Shape;16676;p55"/>
            <p:cNvSpPr/>
            <p:nvPr/>
          </p:nvSpPr>
          <p:spPr>
            <a:xfrm>
              <a:off x="622257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7" name="Google Shape;16677;p55"/>
            <p:cNvSpPr/>
            <p:nvPr/>
          </p:nvSpPr>
          <p:spPr>
            <a:xfrm>
              <a:off x="60660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8" name="Google Shape;16678;p55"/>
            <p:cNvSpPr/>
            <p:nvPr/>
          </p:nvSpPr>
          <p:spPr>
            <a:xfrm>
              <a:off x="638057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9" name="Google Shape;16679;p55"/>
            <p:cNvSpPr/>
            <p:nvPr/>
          </p:nvSpPr>
          <p:spPr>
            <a:xfrm>
              <a:off x="60660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0" name="Google Shape;16680;p55"/>
            <p:cNvSpPr/>
            <p:nvPr/>
          </p:nvSpPr>
          <p:spPr>
            <a:xfrm>
              <a:off x="638057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1" name="Google Shape;16681;p55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2" name="Google Shape;16682;p55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3" name="Google Shape;16683;p55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4" name="Google Shape;16684;p55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5" name="Google Shape;16685;p55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6" name="Google Shape;16686;p55"/>
            <p:cNvSpPr/>
            <p:nvPr/>
          </p:nvSpPr>
          <p:spPr>
            <a:xfrm>
              <a:off x="622257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7" name="Google Shape;16687;p55"/>
            <p:cNvSpPr/>
            <p:nvPr/>
          </p:nvSpPr>
          <p:spPr>
            <a:xfrm>
              <a:off x="60660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8" name="Google Shape;16688;p55"/>
            <p:cNvSpPr/>
            <p:nvPr/>
          </p:nvSpPr>
          <p:spPr>
            <a:xfrm>
              <a:off x="638057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9" name="Google Shape;16689;p55"/>
            <p:cNvSpPr/>
            <p:nvPr/>
          </p:nvSpPr>
          <p:spPr>
            <a:xfrm>
              <a:off x="60660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0" name="Google Shape;16690;p55"/>
            <p:cNvSpPr/>
            <p:nvPr/>
          </p:nvSpPr>
          <p:spPr>
            <a:xfrm>
              <a:off x="638057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1" name="Google Shape;16691;p55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2" name="Google Shape;16692;p55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3" name="Google Shape;16693;p55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4" name="Google Shape;16694;p55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5" name="Google Shape;16695;p55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6" name="Google Shape;16696;p55"/>
            <p:cNvSpPr/>
            <p:nvPr/>
          </p:nvSpPr>
          <p:spPr>
            <a:xfrm>
              <a:off x="622257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7" name="Google Shape;16697;p55"/>
            <p:cNvSpPr/>
            <p:nvPr/>
          </p:nvSpPr>
          <p:spPr>
            <a:xfrm>
              <a:off x="60660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8" name="Google Shape;16698;p55"/>
            <p:cNvSpPr/>
            <p:nvPr/>
          </p:nvSpPr>
          <p:spPr>
            <a:xfrm>
              <a:off x="638057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9" name="Google Shape;16699;p55"/>
            <p:cNvSpPr/>
            <p:nvPr/>
          </p:nvSpPr>
          <p:spPr>
            <a:xfrm>
              <a:off x="60660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0" name="Google Shape;16700;p55"/>
            <p:cNvSpPr/>
            <p:nvPr/>
          </p:nvSpPr>
          <p:spPr>
            <a:xfrm>
              <a:off x="638057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1" name="Google Shape;16701;p55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2" name="Google Shape;16702;p55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3" name="Google Shape;16703;p55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4" name="Google Shape;16704;p55"/>
            <p:cNvSpPr/>
            <p:nvPr/>
          </p:nvSpPr>
          <p:spPr>
            <a:xfrm>
              <a:off x="622257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5" name="Google Shape;16705;p55"/>
            <p:cNvSpPr/>
            <p:nvPr/>
          </p:nvSpPr>
          <p:spPr>
            <a:xfrm>
              <a:off x="60660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6" name="Google Shape;16706;p55"/>
            <p:cNvSpPr/>
            <p:nvPr/>
          </p:nvSpPr>
          <p:spPr>
            <a:xfrm>
              <a:off x="638057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7" name="Google Shape;16707;p55"/>
            <p:cNvSpPr/>
            <p:nvPr/>
          </p:nvSpPr>
          <p:spPr>
            <a:xfrm>
              <a:off x="60660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8" name="Google Shape;16708;p55"/>
            <p:cNvSpPr/>
            <p:nvPr/>
          </p:nvSpPr>
          <p:spPr>
            <a:xfrm>
              <a:off x="638057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9" name="Google Shape;16709;p55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0" name="Google Shape;16710;p55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1" name="Google Shape;16711;p55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2" name="Google Shape;16712;p55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3" name="Google Shape;16713;p55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4" name="Google Shape;16714;p55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5" name="Google Shape;16715;p55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6" name="Google Shape;16716;p55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7" name="Google Shape;16717;p55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8" name="Google Shape;16718;p55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9" name="Google Shape;16719;p55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0" name="Google Shape;16720;p55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1" name="Google Shape;16721;p55"/>
            <p:cNvSpPr/>
            <p:nvPr/>
          </p:nvSpPr>
          <p:spPr>
            <a:xfrm>
              <a:off x="873425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2" name="Google Shape;16722;p55"/>
            <p:cNvSpPr/>
            <p:nvPr/>
          </p:nvSpPr>
          <p:spPr>
            <a:xfrm>
              <a:off x="85762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3" name="Google Shape;16723;p55"/>
            <p:cNvSpPr/>
            <p:nvPr/>
          </p:nvSpPr>
          <p:spPr>
            <a:xfrm>
              <a:off x="889077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4" name="Google Shape;16724;p55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5" name="Google Shape;16725;p55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6" name="Google Shape;16726;p55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7" name="Google Shape;16727;p55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8" name="Google Shape;16728;p55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9" name="Google Shape;16729;p55"/>
            <p:cNvSpPr/>
            <p:nvPr/>
          </p:nvSpPr>
          <p:spPr>
            <a:xfrm>
              <a:off x="873425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0" name="Google Shape;16730;p55"/>
            <p:cNvSpPr/>
            <p:nvPr/>
          </p:nvSpPr>
          <p:spPr>
            <a:xfrm>
              <a:off x="85762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1" name="Google Shape;16731;p55"/>
            <p:cNvSpPr/>
            <p:nvPr/>
          </p:nvSpPr>
          <p:spPr>
            <a:xfrm>
              <a:off x="889077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2" name="Google Shape;16732;p55"/>
            <p:cNvSpPr/>
            <p:nvPr/>
          </p:nvSpPr>
          <p:spPr>
            <a:xfrm>
              <a:off x="85762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3" name="Google Shape;16733;p55"/>
            <p:cNvSpPr/>
            <p:nvPr/>
          </p:nvSpPr>
          <p:spPr>
            <a:xfrm>
              <a:off x="889077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4" name="Google Shape;16734;p55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5" name="Google Shape;16735;p55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6" name="Google Shape;16736;p55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7" name="Google Shape;16737;p55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8" name="Google Shape;16738;p55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9" name="Google Shape;16739;p55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0" name="Google Shape;16740;p55"/>
            <p:cNvSpPr/>
            <p:nvPr/>
          </p:nvSpPr>
          <p:spPr>
            <a:xfrm>
              <a:off x="873425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1" name="Google Shape;16741;p55"/>
            <p:cNvSpPr/>
            <p:nvPr/>
          </p:nvSpPr>
          <p:spPr>
            <a:xfrm>
              <a:off x="85762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2" name="Google Shape;16742;p55"/>
            <p:cNvSpPr/>
            <p:nvPr/>
          </p:nvSpPr>
          <p:spPr>
            <a:xfrm>
              <a:off x="889077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3" name="Google Shape;16743;p55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4" name="Google Shape;16744;p55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5" name="Google Shape;16745;p55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6" name="Google Shape;16746;p55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7" name="Google Shape;16747;p55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8" name="Google Shape;16748;p55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9" name="Google Shape;16749;p55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0" name="Google Shape;16750;p55"/>
            <p:cNvSpPr/>
            <p:nvPr/>
          </p:nvSpPr>
          <p:spPr>
            <a:xfrm>
              <a:off x="8106669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1" name="Google Shape;16751;p55"/>
            <p:cNvSpPr/>
            <p:nvPr/>
          </p:nvSpPr>
          <p:spPr>
            <a:xfrm>
              <a:off x="795014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2" name="Google Shape;16752;p55"/>
            <p:cNvSpPr/>
            <p:nvPr/>
          </p:nvSpPr>
          <p:spPr>
            <a:xfrm>
              <a:off x="826319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3" name="Google Shape;16753;p55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4" name="Google Shape;16754;p55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5" name="Google Shape;16755;p55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6" name="Google Shape;16756;p55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7" name="Google Shape;16757;p55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8" name="Google Shape;16758;p55"/>
            <p:cNvSpPr/>
            <p:nvPr/>
          </p:nvSpPr>
          <p:spPr>
            <a:xfrm>
              <a:off x="8106669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9" name="Google Shape;16759;p55"/>
            <p:cNvSpPr/>
            <p:nvPr/>
          </p:nvSpPr>
          <p:spPr>
            <a:xfrm>
              <a:off x="795014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0" name="Google Shape;16760;p55"/>
            <p:cNvSpPr/>
            <p:nvPr/>
          </p:nvSpPr>
          <p:spPr>
            <a:xfrm>
              <a:off x="826319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1" name="Google Shape;16761;p55"/>
            <p:cNvSpPr/>
            <p:nvPr/>
          </p:nvSpPr>
          <p:spPr>
            <a:xfrm>
              <a:off x="795014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2" name="Google Shape;16762;p55"/>
            <p:cNvSpPr/>
            <p:nvPr/>
          </p:nvSpPr>
          <p:spPr>
            <a:xfrm>
              <a:off x="826319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3" name="Google Shape;16763;p55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4" name="Google Shape;16764;p55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5" name="Google Shape;16765;p55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6" name="Google Shape;16766;p55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7" name="Google Shape;16767;p55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8" name="Google Shape;16768;p55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9" name="Google Shape;16769;p55"/>
            <p:cNvSpPr/>
            <p:nvPr/>
          </p:nvSpPr>
          <p:spPr>
            <a:xfrm>
              <a:off x="8106669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0" name="Google Shape;16770;p55"/>
            <p:cNvSpPr/>
            <p:nvPr/>
          </p:nvSpPr>
          <p:spPr>
            <a:xfrm>
              <a:off x="795014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1" name="Google Shape;16771;p55"/>
            <p:cNvSpPr/>
            <p:nvPr/>
          </p:nvSpPr>
          <p:spPr>
            <a:xfrm>
              <a:off x="826319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2" name="Google Shape;16772;p55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3" name="Google Shape;16773;p55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4" name="Google Shape;16774;p55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5" name="Google Shape;16775;p55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6" name="Google Shape;16776;p55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7" name="Google Shape;16777;p55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8" name="Google Shape;16778;p55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9" name="Google Shape;16779;p55"/>
            <p:cNvSpPr/>
            <p:nvPr/>
          </p:nvSpPr>
          <p:spPr>
            <a:xfrm>
              <a:off x="747908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0" name="Google Shape;16780;p55"/>
            <p:cNvSpPr/>
            <p:nvPr/>
          </p:nvSpPr>
          <p:spPr>
            <a:xfrm>
              <a:off x="732256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1" name="Google Shape;16781;p55"/>
            <p:cNvSpPr/>
            <p:nvPr/>
          </p:nvSpPr>
          <p:spPr>
            <a:xfrm>
              <a:off x="7635615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2" name="Google Shape;16782;p55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3" name="Google Shape;16783;p55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4" name="Google Shape;16784;p55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5" name="Google Shape;16785;p55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6" name="Google Shape;16786;p55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7" name="Google Shape;16787;p55"/>
            <p:cNvSpPr/>
            <p:nvPr/>
          </p:nvSpPr>
          <p:spPr>
            <a:xfrm>
              <a:off x="747908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8" name="Google Shape;16788;p55"/>
            <p:cNvSpPr/>
            <p:nvPr/>
          </p:nvSpPr>
          <p:spPr>
            <a:xfrm>
              <a:off x="732256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9" name="Google Shape;16789;p55"/>
            <p:cNvSpPr/>
            <p:nvPr/>
          </p:nvSpPr>
          <p:spPr>
            <a:xfrm>
              <a:off x="7635615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0" name="Google Shape;16790;p55"/>
            <p:cNvSpPr/>
            <p:nvPr/>
          </p:nvSpPr>
          <p:spPr>
            <a:xfrm>
              <a:off x="732256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1" name="Google Shape;16791;p55"/>
            <p:cNvSpPr/>
            <p:nvPr/>
          </p:nvSpPr>
          <p:spPr>
            <a:xfrm>
              <a:off x="7635615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2" name="Google Shape;16792;p55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3" name="Google Shape;16793;p55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4" name="Google Shape;16794;p55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5" name="Google Shape;16795;p55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6" name="Google Shape;16796;p55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7" name="Google Shape;16797;p55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8" name="Google Shape;16798;p55"/>
            <p:cNvSpPr/>
            <p:nvPr/>
          </p:nvSpPr>
          <p:spPr>
            <a:xfrm>
              <a:off x="747908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9" name="Google Shape;16799;p55"/>
            <p:cNvSpPr/>
            <p:nvPr/>
          </p:nvSpPr>
          <p:spPr>
            <a:xfrm>
              <a:off x="732256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0" name="Google Shape;16800;p55"/>
            <p:cNvSpPr/>
            <p:nvPr/>
          </p:nvSpPr>
          <p:spPr>
            <a:xfrm>
              <a:off x="7635615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1" name="Google Shape;16801;p55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2" name="Google Shape;16802;p55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3" name="Google Shape;16803;p55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4" name="Google Shape;16804;p55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5" name="Google Shape;16805;p55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6" name="Google Shape;16806;p55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7" name="Google Shape;16807;p55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8" name="Google Shape;16808;p55"/>
            <p:cNvSpPr/>
            <p:nvPr/>
          </p:nvSpPr>
          <p:spPr>
            <a:xfrm>
              <a:off x="685015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9" name="Google Shape;16809;p55"/>
            <p:cNvSpPr/>
            <p:nvPr/>
          </p:nvSpPr>
          <p:spPr>
            <a:xfrm>
              <a:off x="669363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0" name="Google Shape;16810;p55"/>
            <p:cNvSpPr/>
            <p:nvPr/>
          </p:nvSpPr>
          <p:spPr>
            <a:xfrm>
              <a:off x="7008157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1" name="Google Shape;16811;p55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2" name="Google Shape;16812;p55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3" name="Google Shape;16813;p55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4" name="Google Shape;16814;p55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5" name="Google Shape;16815;p55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6" name="Google Shape;16816;p55"/>
            <p:cNvSpPr/>
            <p:nvPr/>
          </p:nvSpPr>
          <p:spPr>
            <a:xfrm>
              <a:off x="685015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7" name="Google Shape;16817;p55"/>
            <p:cNvSpPr/>
            <p:nvPr/>
          </p:nvSpPr>
          <p:spPr>
            <a:xfrm>
              <a:off x="669363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8" name="Google Shape;16818;p55"/>
            <p:cNvSpPr/>
            <p:nvPr/>
          </p:nvSpPr>
          <p:spPr>
            <a:xfrm>
              <a:off x="7008157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9" name="Google Shape;16819;p55"/>
            <p:cNvSpPr/>
            <p:nvPr/>
          </p:nvSpPr>
          <p:spPr>
            <a:xfrm>
              <a:off x="669363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0" name="Google Shape;16820;p55"/>
            <p:cNvSpPr/>
            <p:nvPr/>
          </p:nvSpPr>
          <p:spPr>
            <a:xfrm>
              <a:off x="7008157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1" name="Google Shape;16821;p55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2" name="Google Shape;16822;p55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3" name="Google Shape;16823;p55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4" name="Google Shape;16824;p55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5" name="Google Shape;16825;p55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6" name="Google Shape;16826;p55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7" name="Google Shape;16827;p55"/>
            <p:cNvSpPr/>
            <p:nvPr/>
          </p:nvSpPr>
          <p:spPr>
            <a:xfrm>
              <a:off x="685015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8" name="Google Shape;16828;p55"/>
            <p:cNvSpPr/>
            <p:nvPr/>
          </p:nvSpPr>
          <p:spPr>
            <a:xfrm>
              <a:off x="669363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9" name="Google Shape;16829;p55"/>
            <p:cNvSpPr/>
            <p:nvPr/>
          </p:nvSpPr>
          <p:spPr>
            <a:xfrm>
              <a:off x="7008157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0" name="Google Shape;16830;p55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1" name="Google Shape;16831;p55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2" name="Google Shape;16832;p55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3" name="Google Shape;16833;p55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4" name="Google Shape;16834;p55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5" name="Google Shape;16835;p55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6" name="Google Shape;16836;p55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7" name="Google Shape;16837;p55"/>
            <p:cNvSpPr/>
            <p:nvPr/>
          </p:nvSpPr>
          <p:spPr>
            <a:xfrm>
              <a:off x="622257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8" name="Google Shape;16838;p55"/>
            <p:cNvSpPr/>
            <p:nvPr/>
          </p:nvSpPr>
          <p:spPr>
            <a:xfrm>
              <a:off x="60660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9" name="Google Shape;16839;p55"/>
            <p:cNvSpPr/>
            <p:nvPr/>
          </p:nvSpPr>
          <p:spPr>
            <a:xfrm>
              <a:off x="638057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0" name="Google Shape;16840;p55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1" name="Google Shape;16841;p55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2" name="Google Shape;16842;p55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3" name="Google Shape;16843;p55"/>
            <p:cNvSpPr/>
            <p:nvPr/>
          </p:nvSpPr>
          <p:spPr>
            <a:xfrm>
              <a:off x="622257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4" name="Google Shape;16844;p55"/>
            <p:cNvSpPr/>
            <p:nvPr/>
          </p:nvSpPr>
          <p:spPr>
            <a:xfrm>
              <a:off x="60660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5" name="Google Shape;16845;p55"/>
            <p:cNvSpPr/>
            <p:nvPr/>
          </p:nvSpPr>
          <p:spPr>
            <a:xfrm>
              <a:off x="638057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6" name="Google Shape;16846;p55"/>
            <p:cNvSpPr/>
            <p:nvPr/>
          </p:nvSpPr>
          <p:spPr>
            <a:xfrm>
              <a:off x="60660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7" name="Google Shape;16847;p55"/>
            <p:cNvSpPr/>
            <p:nvPr/>
          </p:nvSpPr>
          <p:spPr>
            <a:xfrm>
              <a:off x="638057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8" name="Google Shape;16848;p55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9" name="Google Shape;16849;p55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0" name="Google Shape;16850;p55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1" name="Google Shape;16851;p55"/>
            <p:cNvSpPr/>
            <p:nvPr/>
          </p:nvSpPr>
          <p:spPr>
            <a:xfrm>
              <a:off x="622257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2" name="Google Shape;16852;p55"/>
            <p:cNvSpPr/>
            <p:nvPr/>
          </p:nvSpPr>
          <p:spPr>
            <a:xfrm>
              <a:off x="60660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3" name="Google Shape;16853;p55"/>
            <p:cNvSpPr/>
            <p:nvPr/>
          </p:nvSpPr>
          <p:spPr>
            <a:xfrm>
              <a:off x="638057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4" name="Google Shape;16854;p55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5" name="Google Shape;16855;p55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56" name="Google Shape;16856;p55"/>
          <p:cNvSpPr txBox="1"/>
          <p:nvPr>
            <p:ph type="ctrTitle"/>
          </p:nvPr>
        </p:nvSpPr>
        <p:spPr>
          <a:xfrm>
            <a:off x="2672850" y="1889656"/>
            <a:ext cx="3798300" cy="138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6">
    <p:spTree>
      <p:nvGrpSpPr>
        <p:cNvPr id="16857" name="Shape 16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58" name="Google Shape;16858;p56"/>
          <p:cNvGrpSpPr/>
          <p:nvPr/>
        </p:nvGrpSpPr>
        <p:grpSpPr>
          <a:xfrm>
            <a:off x="-66807" y="-86802"/>
            <a:ext cx="9277621" cy="6239545"/>
            <a:chOff x="14670875" y="846675"/>
            <a:chExt cx="7166400" cy="8013800"/>
          </a:xfrm>
        </p:grpSpPr>
        <p:sp>
          <p:nvSpPr>
            <p:cNvPr id="16859" name="Google Shape;16859;p56"/>
            <p:cNvSpPr/>
            <p:nvPr/>
          </p:nvSpPr>
          <p:spPr>
            <a:xfrm>
              <a:off x="17877225" y="846675"/>
              <a:ext cx="376550" cy="3385250"/>
            </a:xfrm>
            <a:custGeom>
              <a:rect b="b" l="l" r="r" t="t"/>
              <a:pathLst>
                <a:path extrusionOk="0" h="135410" w="15062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0" name="Google Shape;16860;p56"/>
            <p:cNvSpPr/>
            <p:nvPr/>
          </p:nvSpPr>
          <p:spPr>
            <a:xfrm>
              <a:off x="17089625" y="846675"/>
              <a:ext cx="1164150" cy="3385250"/>
            </a:xfrm>
            <a:custGeom>
              <a:rect b="b" l="l" r="r" t="t"/>
              <a:pathLst>
                <a:path extrusionOk="0" h="135410" w="46566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1" name="Google Shape;16861;p56"/>
            <p:cNvSpPr/>
            <p:nvPr/>
          </p:nvSpPr>
          <p:spPr>
            <a:xfrm>
              <a:off x="16185050" y="846675"/>
              <a:ext cx="2068725" cy="3385250"/>
            </a:xfrm>
            <a:custGeom>
              <a:rect b="b" l="l" r="r" t="t"/>
              <a:pathLst>
                <a:path extrusionOk="0" h="135410" w="82749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2" name="Google Shape;16862;p56"/>
            <p:cNvSpPr/>
            <p:nvPr/>
          </p:nvSpPr>
          <p:spPr>
            <a:xfrm>
              <a:off x="15027450" y="846675"/>
              <a:ext cx="3226325" cy="3385250"/>
            </a:xfrm>
            <a:custGeom>
              <a:rect b="b" l="l" r="r" t="t"/>
              <a:pathLst>
                <a:path extrusionOk="0" h="135410" w="129053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3" name="Google Shape;16863;p56"/>
            <p:cNvSpPr/>
            <p:nvPr/>
          </p:nvSpPr>
          <p:spPr>
            <a:xfrm>
              <a:off x="14670875" y="1183900"/>
              <a:ext cx="3582900" cy="3048025"/>
            </a:xfrm>
            <a:custGeom>
              <a:rect b="b" l="l" r="r" t="t"/>
              <a:pathLst>
                <a:path extrusionOk="0" h="121921" w="143316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4" name="Google Shape;16864;p56"/>
            <p:cNvSpPr/>
            <p:nvPr/>
          </p:nvSpPr>
          <p:spPr>
            <a:xfrm>
              <a:off x="14670875" y="2277200"/>
              <a:ext cx="3582900" cy="1954725"/>
            </a:xfrm>
            <a:custGeom>
              <a:rect b="b" l="l" r="r" t="t"/>
              <a:pathLst>
                <a:path extrusionOk="0" h="78189" w="143316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5" name="Google Shape;16865;p56"/>
            <p:cNvSpPr/>
            <p:nvPr/>
          </p:nvSpPr>
          <p:spPr>
            <a:xfrm>
              <a:off x="14670875" y="3132050"/>
              <a:ext cx="3582900" cy="1099875"/>
            </a:xfrm>
            <a:custGeom>
              <a:rect b="b" l="l" r="r" t="t"/>
              <a:pathLst>
                <a:path extrusionOk="0" h="43995" w="143316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6" name="Google Shape;16866;p56"/>
            <p:cNvSpPr/>
            <p:nvPr/>
          </p:nvSpPr>
          <p:spPr>
            <a:xfrm>
              <a:off x="14670875" y="3876200"/>
              <a:ext cx="3582900" cy="355725"/>
            </a:xfrm>
            <a:custGeom>
              <a:rect b="b" l="l" r="r" t="t"/>
              <a:pathLst>
                <a:path extrusionOk="0" h="14229" w="143316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7" name="Google Shape;16867;p56"/>
            <p:cNvSpPr/>
            <p:nvPr/>
          </p:nvSpPr>
          <p:spPr>
            <a:xfrm>
              <a:off x="14670875" y="4231900"/>
              <a:ext cx="3582900" cy="719450"/>
            </a:xfrm>
            <a:custGeom>
              <a:rect b="b" l="l" r="r" t="t"/>
              <a:pathLst>
                <a:path extrusionOk="0" h="28778" w="143316">
                  <a:moveTo>
                    <a:pt x="143316" y="0"/>
                  </a:moveTo>
                  <a:lnTo>
                    <a:pt x="0" y="14228"/>
                  </a:lnTo>
                  <a:lnTo>
                    <a:pt x="0" y="2877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8" name="Google Shape;16868;p56"/>
            <p:cNvSpPr/>
            <p:nvPr/>
          </p:nvSpPr>
          <p:spPr>
            <a:xfrm>
              <a:off x="14670875" y="4231900"/>
              <a:ext cx="3582900" cy="1506750"/>
            </a:xfrm>
            <a:custGeom>
              <a:rect b="b" l="l" r="r" t="t"/>
              <a:pathLst>
                <a:path extrusionOk="0" h="60270" w="143316">
                  <a:moveTo>
                    <a:pt x="143316" y="0"/>
                  </a:moveTo>
                  <a:lnTo>
                    <a:pt x="0" y="43994"/>
                  </a:lnTo>
                  <a:lnTo>
                    <a:pt x="0" y="602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9" name="Google Shape;16869;p56"/>
            <p:cNvSpPr/>
            <p:nvPr/>
          </p:nvSpPr>
          <p:spPr>
            <a:xfrm>
              <a:off x="14670875" y="4231900"/>
              <a:ext cx="3582900" cy="2459250"/>
            </a:xfrm>
            <a:custGeom>
              <a:rect b="b" l="l" r="r" t="t"/>
              <a:pathLst>
                <a:path extrusionOk="0" h="98370" w="143316">
                  <a:moveTo>
                    <a:pt x="143316" y="0"/>
                  </a:moveTo>
                  <a:lnTo>
                    <a:pt x="0" y="78165"/>
                  </a:lnTo>
                  <a:lnTo>
                    <a:pt x="0" y="983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0" name="Google Shape;16870;p56"/>
            <p:cNvSpPr/>
            <p:nvPr/>
          </p:nvSpPr>
          <p:spPr>
            <a:xfrm>
              <a:off x="14670875" y="4231900"/>
              <a:ext cx="3582900" cy="3384975"/>
            </a:xfrm>
            <a:custGeom>
              <a:rect b="b" l="l" r="r" t="t"/>
              <a:pathLst>
                <a:path extrusionOk="0" h="135399" w="143316">
                  <a:moveTo>
                    <a:pt x="143316" y="0"/>
                  </a:moveTo>
                  <a:lnTo>
                    <a:pt x="0" y="121896"/>
                  </a:lnTo>
                  <a:lnTo>
                    <a:pt x="0" y="135398"/>
                  </a:lnTo>
                  <a:lnTo>
                    <a:pt x="14264" y="13539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1" name="Google Shape;16871;p56"/>
            <p:cNvSpPr/>
            <p:nvPr/>
          </p:nvSpPr>
          <p:spPr>
            <a:xfrm>
              <a:off x="15650450" y="4231900"/>
              <a:ext cx="2603325" cy="3384975"/>
            </a:xfrm>
            <a:custGeom>
              <a:rect b="b" l="l" r="r" t="t"/>
              <a:pathLst>
                <a:path extrusionOk="0" h="135399" w="104133">
                  <a:moveTo>
                    <a:pt x="104133" y="0"/>
                  </a:moveTo>
                  <a:lnTo>
                    <a:pt x="1" y="135398"/>
                  </a:lnTo>
                  <a:lnTo>
                    <a:pt x="21384" y="135398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2" name="Google Shape;16872;p56"/>
            <p:cNvSpPr/>
            <p:nvPr/>
          </p:nvSpPr>
          <p:spPr>
            <a:xfrm>
              <a:off x="16658625" y="4231900"/>
              <a:ext cx="1595150" cy="3384975"/>
            </a:xfrm>
            <a:custGeom>
              <a:rect b="b" l="l" r="r" t="t"/>
              <a:pathLst>
                <a:path extrusionOk="0" h="135399" w="63806">
                  <a:moveTo>
                    <a:pt x="63806" y="0"/>
                  </a:moveTo>
                  <a:lnTo>
                    <a:pt x="0" y="135398"/>
                  </a:lnTo>
                  <a:lnTo>
                    <a:pt x="17240" y="135398"/>
                  </a:lnTo>
                  <a:lnTo>
                    <a:pt x="638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3" name="Google Shape;16873;p56"/>
            <p:cNvSpPr/>
            <p:nvPr/>
          </p:nvSpPr>
          <p:spPr>
            <a:xfrm>
              <a:off x="17217625" y="4231900"/>
              <a:ext cx="1036150" cy="4610700"/>
            </a:xfrm>
            <a:custGeom>
              <a:rect b="b" l="l" r="r" t="t"/>
              <a:pathLst>
                <a:path extrusionOk="0" h="184428" w="41446">
                  <a:moveTo>
                    <a:pt x="41446" y="0"/>
                  </a:moveTo>
                  <a:lnTo>
                    <a:pt x="0" y="184428"/>
                  </a:lnTo>
                  <a:lnTo>
                    <a:pt x="21324" y="180213"/>
                  </a:lnTo>
                  <a:lnTo>
                    <a:pt x="414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4" name="Google Shape;16874;p56"/>
            <p:cNvSpPr/>
            <p:nvPr/>
          </p:nvSpPr>
          <p:spPr>
            <a:xfrm>
              <a:off x="18249000" y="4231900"/>
              <a:ext cx="519125" cy="4487775"/>
            </a:xfrm>
            <a:custGeom>
              <a:rect b="b" l="l" r="r" t="t"/>
              <a:pathLst>
                <a:path extrusionOk="0" h="179511" w="20765">
                  <a:moveTo>
                    <a:pt x="191" y="0"/>
                  </a:moveTo>
                  <a:lnTo>
                    <a:pt x="0" y="179034"/>
                  </a:lnTo>
                  <a:lnTo>
                    <a:pt x="20765" y="17951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5" name="Google Shape;16875;p56"/>
            <p:cNvSpPr/>
            <p:nvPr/>
          </p:nvSpPr>
          <p:spPr>
            <a:xfrm>
              <a:off x="18253750" y="4231900"/>
              <a:ext cx="1419850" cy="4628575"/>
            </a:xfrm>
            <a:custGeom>
              <a:rect b="b" l="l" r="r" t="t"/>
              <a:pathLst>
                <a:path extrusionOk="0" h="185143" w="56794">
                  <a:moveTo>
                    <a:pt x="1" y="0"/>
                  </a:moveTo>
                  <a:lnTo>
                    <a:pt x="41768" y="185142"/>
                  </a:lnTo>
                  <a:lnTo>
                    <a:pt x="56794" y="1652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6" name="Google Shape;16876;p56"/>
            <p:cNvSpPr/>
            <p:nvPr/>
          </p:nvSpPr>
          <p:spPr>
            <a:xfrm>
              <a:off x="18253750" y="4231900"/>
              <a:ext cx="2068750" cy="3384975"/>
            </a:xfrm>
            <a:custGeom>
              <a:rect b="b" l="l" r="r" t="t"/>
              <a:pathLst>
                <a:path extrusionOk="0" h="135399" w="82750">
                  <a:moveTo>
                    <a:pt x="1" y="0"/>
                  </a:moveTo>
                  <a:lnTo>
                    <a:pt x="63818" y="135398"/>
                  </a:lnTo>
                  <a:lnTo>
                    <a:pt x="82749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7" name="Google Shape;16877;p56"/>
            <p:cNvSpPr/>
            <p:nvPr/>
          </p:nvSpPr>
          <p:spPr>
            <a:xfrm>
              <a:off x="18253750" y="4231900"/>
              <a:ext cx="3226325" cy="3384975"/>
            </a:xfrm>
            <a:custGeom>
              <a:rect b="b" l="l" r="r" t="t"/>
              <a:pathLst>
                <a:path extrusionOk="0" h="135399" w="129053">
                  <a:moveTo>
                    <a:pt x="1" y="0"/>
                  </a:moveTo>
                  <a:lnTo>
                    <a:pt x="104133" y="135398"/>
                  </a:lnTo>
                  <a:lnTo>
                    <a:pt x="129053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8" name="Google Shape;16878;p56"/>
            <p:cNvSpPr/>
            <p:nvPr/>
          </p:nvSpPr>
          <p:spPr>
            <a:xfrm>
              <a:off x="18253750" y="4231900"/>
              <a:ext cx="3583525" cy="3048025"/>
            </a:xfrm>
            <a:custGeom>
              <a:rect b="b" l="l" r="r" t="t"/>
              <a:pathLst>
                <a:path extrusionOk="0" h="121921" w="143341">
                  <a:moveTo>
                    <a:pt x="1" y="0"/>
                  </a:moveTo>
                  <a:lnTo>
                    <a:pt x="143340" y="121920"/>
                  </a:lnTo>
                  <a:lnTo>
                    <a:pt x="143340" y="983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9" name="Google Shape;16879;p56"/>
            <p:cNvSpPr/>
            <p:nvPr/>
          </p:nvSpPr>
          <p:spPr>
            <a:xfrm>
              <a:off x="18253750" y="4231900"/>
              <a:ext cx="3583525" cy="1954125"/>
            </a:xfrm>
            <a:custGeom>
              <a:rect b="b" l="l" r="r" t="t"/>
              <a:pathLst>
                <a:path extrusionOk="0" h="78165" w="143341">
                  <a:moveTo>
                    <a:pt x="1" y="0"/>
                  </a:moveTo>
                  <a:lnTo>
                    <a:pt x="143340" y="78165"/>
                  </a:lnTo>
                  <a:lnTo>
                    <a:pt x="143340" y="602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0" name="Google Shape;16880;p56"/>
            <p:cNvSpPr/>
            <p:nvPr/>
          </p:nvSpPr>
          <p:spPr>
            <a:xfrm>
              <a:off x="18253750" y="4231900"/>
              <a:ext cx="3583525" cy="1099850"/>
            </a:xfrm>
            <a:custGeom>
              <a:rect b="b" l="l" r="r" t="t"/>
              <a:pathLst>
                <a:path extrusionOk="0" h="43994" w="143341">
                  <a:moveTo>
                    <a:pt x="1" y="0"/>
                  </a:moveTo>
                  <a:lnTo>
                    <a:pt x="143340" y="43994"/>
                  </a:lnTo>
                  <a:lnTo>
                    <a:pt x="143340" y="287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1" name="Google Shape;16881;p56"/>
            <p:cNvSpPr/>
            <p:nvPr/>
          </p:nvSpPr>
          <p:spPr>
            <a:xfrm>
              <a:off x="18253750" y="4231900"/>
              <a:ext cx="3583525" cy="355725"/>
            </a:xfrm>
            <a:custGeom>
              <a:rect b="b" l="l" r="r" t="t"/>
              <a:pathLst>
                <a:path extrusionOk="0" h="14229" w="143341">
                  <a:moveTo>
                    <a:pt x="1" y="0"/>
                  </a:moveTo>
                  <a:lnTo>
                    <a:pt x="143340" y="14228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2" name="Google Shape;16882;p56"/>
            <p:cNvSpPr/>
            <p:nvPr/>
          </p:nvSpPr>
          <p:spPr>
            <a:xfrm>
              <a:off x="18253750" y="3512175"/>
              <a:ext cx="3583525" cy="719750"/>
            </a:xfrm>
            <a:custGeom>
              <a:rect b="b" l="l" r="r" t="t"/>
              <a:pathLst>
                <a:path extrusionOk="0" h="28790" w="143341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3" name="Google Shape;16883;p56"/>
            <p:cNvSpPr/>
            <p:nvPr/>
          </p:nvSpPr>
          <p:spPr>
            <a:xfrm>
              <a:off x="18253750" y="2724575"/>
              <a:ext cx="3583525" cy="1507350"/>
            </a:xfrm>
            <a:custGeom>
              <a:rect b="b" l="l" r="r" t="t"/>
              <a:pathLst>
                <a:path extrusionOk="0" h="60294" w="143341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4" name="Google Shape;16884;p56"/>
            <p:cNvSpPr/>
            <p:nvPr/>
          </p:nvSpPr>
          <p:spPr>
            <a:xfrm>
              <a:off x="18253750" y="1772375"/>
              <a:ext cx="3583525" cy="2459550"/>
            </a:xfrm>
            <a:custGeom>
              <a:rect b="b" l="l" r="r" t="t"/>
              <a:pathLst>
                <a:path extrusionOk="0" h="98382" w="143341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5" name="Google Shape;16885;p56"/>
            <p:cNvSpPr/>
            <p:nvPr/>
          </p:nvSpPr>
          <p:spPr>
            <a:xfrm>
              <a:off x="18253750" y="846675"/>
              <a:ext cx="3583525" cy="3385250"/>
            </a:xfrm>
            <a:custGeom>
              <a:rect b="b" l="l" r="r" t="t"/>
              <a:pathLst>
                <a:path extrusionOk="0" h="135410" w="143341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6" name="Google Shape;16886;p56"/>
            <p:cNvSpPr/>
            <p:nvPr/>
          </p:nvSpPr>
          <p:spPr>
            <a:xfrm>
              <a:off x="18253750" y="846675"/>
              <a:ext cx="2603325" cy="3385250"/>
            </a:xfrm>
            <a:custGeom>
              <a:rect b="b" l="l" r="r" t="t"/>
              <a:pathLst>
                <a:path extrusionOk="0" h="135410" w="104133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7" name="Google Shape;16887;p56"/>
            <p:cNvSpPr/>
            <p:nvPr/>
          </p:nvSpPr>
          <p:spPr>
            <a:xfrm>
              <a:off x="18253750" y="846675"/>
              <a:ext cx="1595475" cy="3385250"/>
            </a:xfrm>
            <a:custGeom>
              <a:rect b="b" l="l" r="r" t="t"/>
              <a:pathLst>
                <a:path extrusionOk="0" h="135410" w="63819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8" name="Google Shape;16888;p56"/>
            <p:cNvSpPr/>
            <p:nvPr/>
          </p:nvSpPr>
          <p:spPr>
            <a:xfrm>
              <a:off x="18253750" y="846675"/>
              <a:ext cx="761725" cy="3385250"/>
            </a:xfrm>
            <a:custGeom>
              <a:rect b="b" l="l" r="r" t="t"/>
              <a:pathLst>
                <a:path extrusionOk="0" h="135410" w="30469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7">
    <p:bg>
      <p:bgPr>
        <a:solidFill>
          <a:schemeClr val="accent1"/>
        </a:solidFill>
      </p:bgPr>
    </p:bg>
    <p:spTree>
      <p:nvGrpSpPr>
        <p:cNvPr id="16889" name="Shape 16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90" name="Google Shape;16890;p57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16891" name="Google Shape;16891;p57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2" name="Google Shape;16892;p57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3" name="Google Shape;16893;p57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4" name="Google Shape;16894;p57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5" name="Google Shape;16895;p57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6" name="Google Shape;16896;p57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7" name="Google Shape;16897;p57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8" name="Google Shape;16898;p57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9" name="Google Shape;16899;p57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0" name="Google Shape;16900;p57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1" name="Google Shape;16901;p57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2" name="Google Shape;16902;p57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8">
    <p:bg>
      <p:bgPr>
        <a:solidFill>
          <a:schemeClr val="accent3"/>
        </a:solidFill>
      </p:bgPr>
    </p:bg>
    <p:spTree>
      <p:nvGrpSpPr>
        <p:cNvPr id="16903" name="Shape 16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04" name="Google Shape;16904;p58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16905" name="Google Shape;16905;p58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6" name="Google Shape;16906;p58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7" name="Google Shape;16907;p58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8" name="Google Shape;16908;p58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9" name="Google Shape;16909;p58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0" name="Google Shape;16910;p58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1" name="Google Shape;16911;p58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2" name="Google Shape;16912;p58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3" name="Google Shape;16913;p58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4" name="Google Shape;16914;p58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5" name="Google Shape;16915;p58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6" name="Google Shape;16916;p58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7" name="Google Shape;16917;p58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8" name="Google Shape;16918;p58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9" name="Google Shape;16919;p58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0" name="Google Shape;16920;p58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1" name="Google Shape;16921;p58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2" name="Google Shape;16922;p58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3" name="Google Shape;16923;p58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4" name="Google Shape;16924;p58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5" name="Google Shape;16925;p58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6" name="Google Shape;16926;p58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7" name="Google Shape;16927;p58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8" name="Google Shape;16928;p58"/>
            <p:cNvSpPr/>
            <p:nvPr/>
          </p:nvSpPr>
          <p:spPr>
            <a:xfrm>
              <a:off x="5909535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9" name="Google Shape;16929;p58"/>
            <p:cNvSpPr/>
            <p:nvPr/>
          </p:nvSpPr>
          <p:spPr>
            <a:xfrm>
              <a:off x="559500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0" name="Google Shape;16930;p58"/>
            <p:cNvSpPr/>
            <p:nvPr/>
          </p:nvSpPr>
          <p:spPr>
            <a:xfrm>
              <a:off x="54370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1" name="Google Shape;16931;p58"/>
            <p:cNvSpPr/>
            <p:nvPr/>
          </p:nvSpPr>
          <p:spPr>
            <a:xfrm>
              <a:off x="575153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2" name="Google Shape;16932;p58"/>
            <p:cNvSpPr/>
            <p:nvPr/>
          </p:nvSpPr>
          <p:spPr>
            <a:xfrm>
              <a:off x="54370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3" name="Google Shape;16933;p58"/>
            <p:cNvSpPr/>
            <p:nvPr/>
          </p:nvSpPr>
          <p:spPr>
            <a:xfrm>
              <a:off x="575153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4" name="Google Shape;16934;p58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5" name="Google Shape;16935;p58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6" name="Google Shape;16936;p58"/>
            <p:cNvSpPr/>
            <p:nvPr/>
          </p:nvSpPr>
          <p:spPr>
            <a:xfrm>
              <a:off x="5909535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7" name="Google Shape;16937;p58"/>
            <p:cNvSpPr/>
            <p:nvPr/>
          </p:nvSpPr>
          <p:spPr>
            <a:xfrm>
              <a:off x="559500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8" name="Google Shape;16938;p58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9" name="Google Shape;16939;p58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0" name="Google Shape;16940;p58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1" name="Google Shape;16941;p58"/>
            <p:cNvSpPr/>
            <p:nvPr/>
          </p:nvSpPr>
          <p:spPr>
            <a:xfrm>
              <a:off x="5909535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2" name="Google Shape;16942;p58"/>
            <p:cNvSpPr/>
            <p:nvPr/>
          </p:nvSpPr>
          <p:spPr>
            <a:xfrm>
              <a:off x="559500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3" name="Google Shape;16943;p58"/>
            <p:cNvSpPr/>
            <p:nvPr/>
          </p:nvSpPr>
          <p:spPr>
            <a:xfrm>
              <a:off x="54370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4" name="Google Shape;16944;p58"/>
            <p:cNvSpPr/>
            <p:nvPr/>
          </p:nvSpPr>
          <p:spPr>
            <a:xfrm>
              <a:off x="575153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5" name="Google Shape;16945;p58"/>
            <p:cNvSpPr/>
            <p:nvPr/>
          </p:nvSpPr>
          <p:spPr>
            <a:xfrm>
              <a:off x="54370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6" name="Google Shape;16946;p58"/>
            <p:cNvSpPr/>
            <p:nvPr/>
          </p:nvSpPr>
          <p:spPr>
            <a:xfrm>
              <a:off x="575153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7" name="Google Shape;16947;p58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8" name="Google Shape;16948;p58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9" name="Google Shape;16949;p58"/>
            <p:cNvSpPr/>
            <p:nvPr/>
          </p:nvSpPr>
          <p:spPr>
            <a:xfrm>
              <a:off x="5909535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0" name="Google Shape;16950;p58"/>
            <p:cNvSpPr/>
            <p:nvPr/>
          </p:nvSpPr>
          <p:spPr>
            <a:xfrm>
              <a:off x="559500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1" name="Google Shape;16951;p58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2" name="Google Shape;16952;p58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3" name="Google Shape;16953;p58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4" name="Google Shape;16954;p58"/>
            <p:cNvSpPr/>
            <p:nvPr/>
          </p:nvSpPr>
          <p:spPr>
            <a:xfrm>
              <a:off x="5909535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5" name="Google Shape;16955;p58"/>
            <p:cNvSpPr/>
            <p:nvPr/>
          </p:nvSpPr>
          <p:spPr>
            <a:xfrm>
              <a:off x="559500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6" name="Google Shape;16956;p58"/>
            <p:cNvSpPr/>
            <p:nvPr/>
          </p:nvSpPr>
          <p:spPr>
            <a:xfrm>
              <a:off x="54370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7" name="Google Shape;16957;p58"/>
            <p:cNvSpPr/>
            <p:nvPr/>
          </p:nvSpPr>
          <p:spPr>
            <a:xfrm>
              <a:off x="575153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8" name="Google Shape;16958;p58"/>
            <p:cNvSpPr/>
            <p:nvPr/>
          </p:nvSpPr>
          <p:spPr>
            <a:xfrm>
              <a:off x="54370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9" name="Google Shape;16959;p58"/>
            <p:cNvSpPr/>
            <p:nvPr/>
          </p:nvSpPr>
          <p:spPr>
            <a:xfrm>
              <a:off x="575153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0" name="Google Shape;16960;p58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1" name="Google Shape;16961;p58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2" name="Google Shape;16962;p58"/>
            <p:cNvSpPr/>
            <p:nvPr/>
          </p:nvSpPr>
          <p:spPr>
            <a:xfrm>
              <a:off x="5909535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3" name="Google Shape;16963;p58"/>
            <p:cNvSpPr/>
            <p:nvPr/>
          </p:nvSpPr>
          <p:spPr>
            <a:xfrm>
              <a:off x="559500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4" name="Google Shape;16964;p58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5" name="Google Shape;16965;p58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6" name="Google Shape;16966;p58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7" name="Google Shape;16967;p58"/>
            <p:cNvSpPr/>
            <p:nvPr/>
          </p:nvSpPr>
          <p:spPr>
            <a:xfrm>
              <a:off x="5909535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8" name="Google Shape;16968;p58"/>
            <p:cNvSpPr/>
            <p:nvPr/>
          </p:nvSpPr>
          <p:spPr>
            <a:xfrm>
              <a:off x="559500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9" name="Google Shape;16969;p58"/>
            <p:cNvSpPr/>
            <p:nvPr/>
          </p:nvSpPr>
          <p:spPr>
            <a:xfrm>
              <a:off x="54370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0" name="Google Shape;16970;p58"/>
            <p:cNvSpPr/>
            <p:nvPr/>
          </p:nvSpPr>
          <p:spPr>
            <a:xfrm>
              <a:off x="575153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1" name="Google Shape;16971;p58"/>
            <p:cNvSpPr/>
            <p:nvPr/>
          </p:nvSpPr>
          <p:spPr>
            <a:xfrm>
              <a:off x="54370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2" name="Google Shape;16972;p58"/>
            <p:cNvSpPr/>
            <p:nvPr/>
          </p:nvSpPr>
          <p:spPr>
            <a:xfrm>
              <a:off x="575153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3" name="Google Shape;16973;p58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4" name="Google Shape;16974;p58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5" name="Google Shape;16975;p58"/>
            <p:cNvSpPr/>
            <p:nvPr/>
          </p:nvSpPr>
          <p:spPr>
            <a:xfrm>
              <a:off x="5909535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6" name="Google Shape;16976;p58"/>
            <p:cNvSpPr/>
            <p:nvPr/>
          </p:nvSpPr>
          <p:spPr>
            <a:xfrm>
              <a:off x="559500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7" name="Google Shape;16977;p58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8" name="Google Shape;16978;p58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9" name="Google Shape;16979;p58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0" name="Google Shape;16980;p58"/>
            <p:cNvSpPr/>
            <p:nvPr/>
          </p:nvSpPr>
          <p:spPr>
            <a:xfrm>
              <a:off x="5909535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1" name="Google Shape;16981;p58"/>
            <p:cNvSpPr/>
            <p:nvPr/>
          </p:nvSpPr>
          <p:spPr>
            <a:xfrm>
              <a:off x="559500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2" name="Google Shape;16982;p58"/>
            <p:cNvSpPr/>
            <p:nvPr/>
          </p:nvSpPr>
          <p:spPr>
            <a:xfrm>
              <a:off x="54370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3" name="Google Shape;16983;p58"/>
            <p:cNvSpPr/>
            <p:nvPr/>
          </p:nvSpPr>
          <p:spPr>
            <a:xfrm>
              <a:off x="575153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4" name="Google Shape;16984;p58"/>
            <p:cNvSpPr/>
            <p:nvPr/>
          </p:nvSpPr>
          <p:spPr>
            <a:xfrm>
              <a:off x="54370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5" name="Google Shape;16985;p58"/>
            <p:cNvSpPr/>
            <p:nvPr/>
          </p:nvSpPr>
          <p:spPr>
            <a:xfrm>
              <a:off x="575153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6" name="Google Shape;16986;p58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7" name="Google Shape;16987;p58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8" name="Google Shape;16988;p58"/>
            <p:cNvSpPr/>
            <p:nvPr/>
          </p:nvSpPr>
          <p:spPr>
            <a:xfrm>
              <a:off x="5909535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9" name="Google Shape;16989;p58"/>
            <p:cNvSpPr/>
            <p:nvPr/>
          </p:nvSpPr>
          <p:spPr>
            <a:xfrm>
              <a:off x="559500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0" name="Google Shape;16990;p58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1" name="Google Shape;16991;p58"/>
            <p:cNvSpPr/>
            <p:nvPr/>
          </p:nvSpPr>
          <p:spPr>
            <a:xfrm>
              <a:off x="5909535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2" name="Google Shape;16992;p58"/>
            <p:cNvSpPr/>
            <p:nvPr/>
          </p:nvSpPr>
          <p:spPr>
            <a:xfrm>
              <a:off x="559500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3" name="Google Shape;16993;p58"/>
            <p:cNvSpPr/>
            <p:nvPr/>
          </p:nvSpPr>
          <p:spPr>
            <a:xfrm>
              <a:off x="54370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4" name="Google Shape;16994;p58"/>
            <p:cNvSpPr/>
            <p:nvPr/>
          </p:nvSpPr>
          <p:spPr>
            <a:xfrm>
              <a:off x="575153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5" name="Google Shape;16995;p58"/>
            <p:cNvSpPr/>
            <p:nvPr/>
          </p:nvSpPr>
          <p:spPr>
            <a:xfrm>
              <a:off x="54370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6" name="Google Shape;16996;p58"/>
            <p:cNvSpPr/>
            <p:nvPr/>
          </p:nvSpPr>
          <p:spPr>
            <a:xfrm>
              <a:off x="575153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7" name="Google Shape;16997;p58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8" name="Google Shape;16998;p58"/>
            <p:cNvSpPr/>
            <p:nvPr/>
          </p:nvSpPr>
          <p:spPr>
            <a:xfrm>
              <a:off x="5909535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9" name="Google Shape;16999;p58"/>
            <p:cNvSpPr/>
            <p:nvPr/>
          </p:nvSpPr>
          <p:spPr>
            <a:xfrm>
              <a:off x="559500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0" name="Google Shape;17000;p58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1" name="Google Shape;17001;p58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2" name="Google Shape;17002;p58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3" name="Google Shape;17003;p58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4" name="Google Shape;17004;p58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5" name="Google Shape;17005;p58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6" name="Google Shape;17006;p58"/>
            <p:cNvSpPr/>
            <p:nvPr/>
          </p:nvSpPr>
          <p:spPr>
            <a:xfrm>
              <a:off x="528048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7" name="Google Shape;17007;p58"/>
            <p:cNvSpPr/>
            <p:nvPr/>
          </p:nvSpPr>
          <p:spPr>
            <a:xfrm>
              <a:off x="496742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8" name="Google Shape;17008;p58"/>
            <p:cNvSpPr/>
            <p:nvPr/>
          </p:nvSpPr>
          <p:spPr>
            <a:xfrm>
              <a:off x="481090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9" name="Google Shape;17009;p58"/>
            <p:cNvSpPr/>
            <p:nvPr/>
          </p:nvSpPr>
          <p:spPr>
            <a:xfrm>
              <a:off x="51239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0" name="Google Shape;17010;p58"/>
            <p:cNvSpPr/>
            <p:nvPr/>
          </p:nvSpPr>
          <p:spPr>
            <a:xfrm>
              <a:off x="481090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1" name="Google Shape;17011;p58"/>
            <p:cNvSpPr/>
            <p:nvPr/>
          </p:nvSpPr>
          <p:spPr>
            <a:xfrm>
              <a:off x="51239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2" name="Google Shape;17012;p58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3" name="Google Shape;17013;p58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4" name="Google Shape;17014;p58"/>
            <p:cNvSpPr/>
            <p:nvPr/>
          </p:nvSpPr>
          <p:spPr>
            <a:xfrm>
              <a:off x="528048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5" name="Google Shape;17015;p58"/>
            <p:cNvSpPr/>
            <p:nvPr/>
          </p:nvSpPr>
          <p:spPr>
            <a:xfrm>
              <a:off x="496742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6" name="Google Shape;17016;p58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7" name="Google Shape;17017;p58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8" name="Google Shape;17018;p58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9" name="Google Shape;17019;p58"/>
            <p:cNvSpPr/>
            <p:nvPr/>
          </p:nvSpPr>
          <p:spPr>
            <a:xfrm>
              <a:off x="528048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0" name="Google Shape;17020;p58"/>
            <p:cNvSpPr/>
            <p:nvPr/>
          </p:nvSpPr>
          <p:spPr>
            <a:xfrm>
              <a:off x="496742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1" name="Google Shape;17021;p58"/>
            <p:cNvSpPr/>
            <p:nvPr/>
          </p:nvSpPr>
          <p:spPr>
            <a:xfrm>
              <a:off x="481090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2" name="Google Shape;17022;p58"/>
            <p:cNvSpPr/>
            <p:nvPr/>
          </p:nvSpPr>
          <p:spPr>
            <a:xfrm>
              <a:off x="51239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3" name="Google Shape;17023;p58"/>
            <p:cNvSpPr/>
            <p:nvPr/>
          </p:nvSpPr>
          <p:spPr>
            <a:xfrm>
              <a:off x="481090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4" name="Google Shape;17024;p58"/>
            <p:cNvSpPr/>
            <p:nvPr/>
          </p:nvSpPr>
          <p:spPr>
            <a:xfrm>
              <a:off x="51239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5" name="Google Shape;17025;p58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6" name="Google Shape;17026;p58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7" name="Google Shape;17027;p58"/>
            <p:cNvSpPr/>
            <p:nvPr/>
          </p:nvSpPr>
          <p:spPr>
            <a:xfrm>
              <a:off x="528048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8" name="Google Shape;17028;p58"/>
            <p:cNvSpPr/>
            <p:nvPr/>
          </p:nvSpPr>
          <p:spPr>
            <a:xfrm>
              <a:off x="496742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9" name="Google Shape;17029;p58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0" name="Google Shape;17030;p58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1" name="Google Shape;17031;p58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2" name="Google Shape;17032;p58"/>
            <p:cNvSpPr/>
            <p:nvPr/>
          </p:nvSpPr>
          <p:spPr>
            <a:xfrm>
              <a:off x="528048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3" name="Google Shape;17033;p58"/>
            <p:cNvSpPr/>
            <p:nvPr/>
          </p:nvSpPr>
          <p:spPr>
            <a:xfrm>
              <a:off x="496742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4" name="Google Shape;17034;p58"/>
            <p:cNvSpPr/>
            <p:nvPr/>
          </p:nvSpPr>
          <p:spPr>
            <a:xfrm>
              <a:off x="481090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5" name="Google Shape;17035;p58"/>
            <p:cNvSpPr/>
            <p:nvPr/>
          </p:nvSpPr>
          <p:spPr>
            <a:xfrm>
              <a:off x="51239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6" name="Google Shape;17036;p58"/>
            <p:cNvSpPr/>
            <p:nvPr/>
          </p:nvSpPr>
          <p:spPr>
            <a:xfrm>
              <a:off x="481090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7" name="Google Shape;17037;p58"/>
            <p:cNvSpPr/>
            <p:nvPr/>
          </p:nvSpPr>
          <p:spPr>
            <a:xfrm>
              <a:off x="51239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8" name="Google Shape;17038;p58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9" name="Google Shape;17039;p58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0" name="Google Shape;17040;p58"/>
            <p:cNvSpPr/>
            <p:nvPr/>
          </p:nvSpPr>
          <p:spPr>
            <a:xfrm>
              <a:off x="528048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1" name="Google Shape;17041;p58"/>
            <p:cNvSpPr/>
            <p:nvPr/>
          </p:nvSpPr>
          <p:spPr>
            <a:xfrm>
              <a:off x="496742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2" name="Google Shape;17042;p58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3" name="Google Shape;17043;p58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4" name="Google Shape;17044;p58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5" name="Google Shape;17045;p58"/>
            <p:cNvSpPr/>
            <p:nvPr/>
          </p:nvSpPr>
          <p:spPr>
            <a:xfrm>
              <a:off x="528048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6" name="Google Shape;17046;p58"/>
            <p:cNvSpPr/>
            <p:nvPr/>
          </p:nvSpPr>
          <p:spPr>
            <a:xfrm>
              <a:off x="496742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7" name="Google Shape;17047;p58"/>
            <p:cNvSpPr/>
            <p:nvPr/>
          </p:nvSpPr>
          <p:spPr>
            <a:xfrm>
              <a:off x="481090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8" name="Google Shape;17048;p58"/>
            <p:cNvSpPr/>
            <p:nvPr/>
          </p:nvSpPr>
          <p:spPr>
            <a:xfrm>
              <a:off x="51239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9" name="Google Shape;17049;p58"/>
            <p:cNvSpPr/>
            <p:nvPr/>
          </p:nvSpPr>
          <p:spPr>
            <a:xfrm>
              <a:off x="481090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0" name="Google Shape;17050;p58"/>
            <p:cNvSpPr/>
            <p:nvPr/>
          </p:nvSpPr>
          <p:spPr>
            <a:xfrm>
              <a:off x="51239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1" name="Google Shape;17051;p58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2" name="Google Shape;17052;p58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3" name="Google Shape;17053;p58"/>
            <p:cNvSpPr/>
            <p:nvPr/>
          </p:nvSpPr>
          <p:spPr>
            <a:xfrm>
              <a:off x="528048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4" name="Google Shape;17054;p58"/>
            <p:cNvSpPr/>
            <p:nvPr/>
          </p:nvSpPr>
          <p:spPr>
            <a:xfrm>
              <a:off x="496742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5" name="Google Shape;17055;p58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6" name="Google Shape;17056;p58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7" name="Google Shape;17057;p58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8" name="Google Shape;17058;p58"/>
            <p:cNvSpPr/>
            <p:nvPr/>
          </p:nvSpPr>
          <p:spPr>
            <a:xfrm>
              <a:off x="528048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9" name="Google Shape;17059;p58"/>
            <p:cNvSpPr/>
            <p:nvPr/>
          </p:nvSpPr>
          <p:spPr>
            <a:xfrm>
              <a:off x="496742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0" name="Google Shape;17060;p58"/>
            <p:cNvSpPr/>
            <p:nvPr/>
          </p:nvSpPr>
          <p:spPr>
            <a:xfrm>
              <a:off x="481090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1" name="Google Shape;17061;p58"/>
            <p:cNvSpPr/>
            <p:nvPr/>
          </p:nvSpPr>
          <p:spPr>
            <a:xfrm>
              <a:off x="51239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2" name="Google Shape;17062;p58"/>
            <p:cNvSpPr/>
            <p:nvPr/>
          </p:nvSpPr>
          <p:spPr>
            <a:xfrm>
              <a:off x="481090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3" name="Google Shape;17063;p58"/>
            <p:cNvSpPr/>
            <p:nvPr/>
          </p:nvSpPr>
          <p:spPr>
            <a:xfrm>
              <a:off x="51239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4" name="Google Shape;17064;p58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5" name="Google Shape;17065;p58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6" name="Google Shape;17066;p58"/>
            <p:cNvSpPr/>
            <p:nvPr/>
          </p:nvSpPr>
          <p:spPr>
            <a:xfrm>
              <a:off x="528048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7" name="Google Shape;17067;p58"/>
            <p:cNvSpPr/>
            <p:nvPr/>
          </p:nvSpPr>
          <p:spPr>
            <a:xfrm>
              <a:off x="496742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8" name="Google Shape;17068;p58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9" name="Google Shape;17069;p58"/>
            <p:cNvSpPr/>
            <p:nvPr/>
          </p:nvSpPr>
          <p:spPr>
            <a:xfrm>
              <a:off x="528048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0" name="Google Shape;17070;p58"/>
            <p:cNvSpPr/>
            <p:nvPr/>
          </p:nvSpPr>
          <p:spPr>
            <a:xfrm>
              <a:off x="496742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1" name="Google Shape;17071;p58"/>
            <p:cNvSpPr/>
            <p:nvPr/>
          </p:nvSpPr>
          <p:spPr>
            <a:xfrm>
              <a:off x="481090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2" name="Google Shape;17072;p58"/>
            <p:cNvSpPr/>
            <p:nvPr/>
          </p:nvSpPr>
          <p:spPr>
            <a:xfrm>
              <a:off x="51239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3" name="Google Shape;17073;p58"/>
            <p:cNvSpPr/>
            <p:nvPr/>
          </p:nvSpPr>
          <p:spPr>
            <a:xfrm>
              <a:off x="481090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4" name="Google Shape;17074;p58"/>
            <p:cNvSpPr/>
            <p:nvPr/>
          </p:nvSpPr>
          <p:spPr>
            <a:xfrm>
              <a:off x="51239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5" name="Google Shape;17075;p58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6" name="Google Shape;17076;p58"/>
            <p:cNvSpPr/>
            <p:nvPr/>
          </p:nvSpPr>
          <p:spPr>
            <a:xfrm>
              <a:off x="528048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7" name="Google Shape;17077;p58"/>
            <p:cNvSpPr/>
            <p:nvPr/>
          </p:nvSpPr>
          <p:spPr>
            <a:xfrm>
              <a:off x="496742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8" name="Google Shape;17078;p58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9" name="Google Shape;17079;p58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0" name="Google Shape;17080;p58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1" name="Google Shape;17081;p58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2" name="Google Shape;17082;p58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3" name="Google Shape;17083;p58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4" name="Google Shape;17084;p58"/>
            <p:cNvSpPr/>
            <p:nvPr/>
          </p:nvSpPr>
          <p:spPr>
            <a:xfrm>
              <a:off x="46529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5" name="Google Shape;17085;p58"/>
            <p:cNvSpPr/>
            <p:nvPr/>
          </p:nvSpPr>
          <p:spPr>
            <a:xfrm>
              <a:off x="433984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6" name="Google Shape;17086;p58"/>
            <p:cNvSpPr/>
            <p:nvPr/>
          </p:nvSpPr>
          <p:spPr>
            <a:xfrm>
              <a:off x="41833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7" name="Google Shape;17087;p58"/>
            <p:cNvSpPr/>
            <p:nvPr/>
          </p:nvSpPr>
          <p:spPr>
            <a:xfrm>
              <a:off x="4496373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8" name="Google Shape;17088;p58"/>
            <p:cNvSpPr/>
            <p:nvPr/>
          </p:nvSpPr>
          <p:spPr>
            <a:xfrm>
              <a:off x="41833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9" name="Google Shape;17089;p58"/>
            <p:cNvSpPr/>
            <p:nvPr/>
          </p:nvSpPr>
          <p:spPr>
            <a:xfrm>
              <a:off x="4496373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0" name="Google Shape;17090;p58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1" name="Google Shape;17091;p58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2" name="Google Shape;17092;p58"/>
            <p:cNvSpPr/>
            <p:nvPr/>
          </p:nvSpPr>
          <p:spPr>
            <a:xfrm>
              <a:off x="46529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3" name="Google Shape;17093;p58"/>
            <p:cNvSpPr/>
            <p:nvPr/>
          </p:nvSpPr>
          <p:spPr>
            <a:xfrm>
              <a:off x="433984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4" name="Google Shape;17094;p58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5" name="Google Shape;17095;p58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6" name="Google Shape;17096;p58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7" name="Google Shape;17097;p58"/>
            <p:cNvSpPr/>
            <p:nvPr/>
          </p:nvSpPr>
          <p:spPr>
            <a:xfrm>
              <a:off x="46529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8" name="Google Shape;17098;p58"/>
            <p:cNvSpPr/>
            <p:nvPr/>
          </p:nvSpPr>
          <p:spPr>
            <a:xfrm>
              <a:off x="433984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9" name="Google Shape;17099;p58"/>
            <p:cNvSpPr/>
            <p:nvPr/>
          </p:nvSpPr>
          <p:spPr>
            <a:xfrm>
              <a:off x="41833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0" name="Google Shape;17100;p58"/>
            <p:cNvSpPr/>
            <p:nvPr/>
          </p:nvSpPr>
          <p:spPr>
            <a:xfrm>
              <a:off x="4496373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1" name="Google Shape;17101;p58"/>
            <p:cNvSpPr/>
            <p:nvPr/>
          </p:nvSpPr>
          <p:spPr>
            <a:xfrm>
              <a:off x="41833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2" name="Google Shape;17102;p58"/>
            <p:cNvSpPr/>
            <p:nvPr/>
          </p:nvSpPr>
          <p:spPr>
            <a:xfrm>
              <a:off x="4496373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3" name="Google Shape;17103;p58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4" name="Google Shape;17104;p58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5" name="Google Shape;17105;p58"/>
            <p:cNvSpPr/>
            <p:nvPr/>
          </p:nvSpPr>
          <p:spPr>
            <a:xfrm>
              <a:off x="46529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6" name="Google Shape;17106;p58"/>
            <p:cNvSpPr/>
            <p:nvPr/>
          </p:nvSpPr>
          <p:spPr>
            <a:xfrm>
              <a:off x="433984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7" name="Google Shape;17107;p58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8" name="Google Shape;17108;p58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9" name="Google Shape;17109;p58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0" name="Google Shape;17110;p58"/>
            <p:cNvSpPr/>
            <p:nvPr/>
          </p:nvSpPr>
          <p:spPr>
            <a:xfrm>
              <a:off x="46529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1" name="Google Shape;17111;p58"/>
            <p:cNvSpPr/>
            <p:nvPr/>
          </p:nvSpPr>
          <p:spPr>
            <a:xfrm>
              <a:off x="433984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2" name="Google Shape;17112;p58"/>
            <p:cNvSpPr/>
            <p:nvPr/>
          </p:nvSpPr>
          <p:spPr>
            <a:xfrm>
              <a:off x="41833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3" name="Google Shape;17113;p58"/>
            <p:cNvSpPr/>
            <p:nvPr/>
          </p:nvSpPr>
          <p:spPr>
            <a:xfrm>
              <a:off x="4496373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4" name="Google Shape;17114;p58"/>
            <p:cNvSpPr/>
            <p:nvPr/>
          </p:nvSpPr>
          <p:spPr>
            <a:xfrm>
              <a:off x="41833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5" name="Google Shape;17115;p58"/>
            <p:cNvSpPr/>
            <p:nvPr/>
          </p:nvSpPr>
          <p:spPr>
            <a:xfrm>
              <a:off x="4496373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6" name="Google Shape;17116;p58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7" name="Google Shape;17117;p58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8" name="Google Shape;17118;p58"/>
            <p:cNvSpPr/>
            <p:nvPr/>
          </p:nvSpPr>
          <p:spPr>
            <a:xfrm>
              <a:off x="46529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9" name="Google Shape;17119;p58"/>
            <p:cNvSpPr/>
            <p:nvPr/>
          </p:nvSpPr>
          <p:spPr>
            <a:xfrm>
              <a:off x="433984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0" name="Google Shape;17120;p58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1" name="Google Shape;17121;p58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2" name="Google Shape;17122;p58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3" name="Google Shape;17123;p58"/>
            <p:cNvSpPr/>
            <p:nvPr/>
          </p:nvSpPr>
          <p:spPr>
            <a:xfrm>
              <a:off x="46529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4" name="Google Shape;17124;p58"/>
            <p:cNvSpPr/>
            <p:nvPr/>
          </p:nvSpPr>
          <p:spPr>
            <a:xfrm>
              <a:off x="433984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5" name="Google Shape;17125;p58"/>
            <p:cNvSpPr/>
            <p:nvPr/>
          </p:nvSpPr>
          <p:spPr>
            <a:xfrm>
              <a:off x="41833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6" name="Google Shape;17126;p58"/>
            <p:cNvSpPr/>
            <p:nvPr/>
          </p:nvSpPr>
          <p:spPr>
            <a:xfrm>
              <a:off x="4496373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7" name="Google Shape;17127;p58"/>
            <p:cNvSpPr/>
            <p:nvPr/>
          </p:nvSpPr>
          <p:spPr>
            <a:xfrm>
              <a:off x="41833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8" name="Google Shape;17128;p58"/>
            <p:cNvSpPr/>
            <p:nvPr/>
          </p:nvSpPr>
          <p:spPr>
            <a:xfrm>
              <a:off x="4496373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9" name="Google Shape;17129;p58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0" name="Google Shape;17130;p58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1" name="Google Shape;17131;p58"/>
            <p:cNvSpPr/>
            <p:nvPr/>
          </p:nvSpPr>
          <p:spPr>
            <a:xfrm>
              <a:off x="46529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2" name="Google Shape;17132;p58"/>
            <p:cNvSpPr/>
            <p:nvPr/>
          </p:nvSpPr>
          <p:spPr>
            <a:xfrm>
              <a:off x="433984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3" name="Google Shape;17133;p58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4" name="Google Shape;17134;p58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5" name="Google Shape;17135;p58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6" name="Google Shape;17136;p58"/>
            <p:cNvSpPr/>
            <p:nvPr/>
          </p:nvSpPr>
          <p:spPr>
            <a:xfrm>
              <a:off x="46529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7" name="Google Shape;17137;p58"/>
            <p:cNvSpPr/>
            <p:nvPr/>
          </p:nvSpPr>
          <p:spPr>
            <a:xfrm>
              <a:off x="433984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8" name="Google Shape;17138;p58"/>
            <p:cNvSpPr/>
            <p:nvPr/>
          </p:nvSpPr>
          <p:spPr>
            <a:xfrm>
              <a:off x="41833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9" name="Google Shape;17139;p58"/>
            <p:cNvSpPr/>
            <p:nvPr/>
          </p:nvSpPr>
          <p:spPr>
            <a:xfrm>
              <a:off x="4496373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0" name="Google Shape;17140;p58"/>
            <p:cNvSpPr/>
            <p:nvPr/>
          </p:nvSpPr>
          <p:spPr>
            <a:xfrm>
              <a:off x="41833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1" name="Google Shape;17141;p58"/>
            <p:cNvSpPr/>
            <p:nvPr/>
          </p:nvSpPr>
          <p:spPr>
            <a:xfrm>
              <a:off x="4496373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2" name="Google Shape;17142;p58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3" name="Google Shape;17143;p58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4" name="Google Shape;17144;p58"/>
            <p:cNvSpPr/>
            <p:nvPr/>
          </p:nvSpPr>
          <p:spPr>
            <a:xfrm>
              <a:off x="46529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5" name="Google Shape;17145;p58"/>
            <p:cNvSpPr/>
            <p:nvPr/>
          </p:nvSpPr>
          <p:spPr>
            <a:xfrm>
              <a:off x="433984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6" name="Google Shape;17146;p58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7" name="Google Shape;17147;p58"/>
            <p:cNvSpPr/>
            <p:nvPr/>
          </p:nvSpPr>
          <p:spPr>
            <a:xfrm>
              <a:off x="46529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8" name="Google Shape;17148;p58"/>
            <p:cNvSpPr/>
            <p:nvPr/>
          </p:nvSpPr>
          <p:spPr>
            <a:xfrm>
              <a:off x="433984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9" name="Google Shape;17149;p58"/>
            <p:cNvSpPr/>
            <p:nvPr/>
          </p:nvSpPr>
          <p:spPr>
            <a:xfrm>
              <a:off x="41833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0" name="Google Shape;17150;p58"/>
            <p:cNvSpPr/>
            <p:nvPr/>
          </p:nvSpPr>
          <p:spPr>
            <a:xfrm>
              <a:off x="4496373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1" name="Google Shape;17151;p58"/>
            <p:cNvSpPr/>
            <p:nvPr/>
          </p:nvSpPr>
          <p:spPr>
            <a:xfrm>
              <a:off x="41833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2" name="Google Shape;17152;p58"/>
            <p:cNvSpPr/>
            <p:nvPr/>
          </p:nvSpPr>
          <p:spPr>
            <a:xfrm>
              <a:off x="4496373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3" name="Google Shape;17153;p58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4" name="Google Shape;17154;p58"/>
            <p:cNvSpPr/>
            <p:nvPr/>
          </p:nvSpPr>
          <p:spPr>
            <a:xfrm>
              <a:off x="46529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5" name="Google Shape;17155;p58"/>
            <p:cNvSpPr/>
            <p:nvPr/>
          </p:nvSpPr>
          <p:spPr>
            <a:xfrm>
              <a:off x="433984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6" name="Google Shape;17156;p58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7" name="Google Shape;17157;p58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8" name="Google Shape;17158;p58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9" name="Google Shape;17159;p58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0" name="Google Shape;17160;p58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1" name="Google Shape;17161;p58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2" name="Google Shape;17162;p58"/>
            <p:cNvSpPr/>
            <p:nvPr/>
          </p:nvSpPr>
          <p:spPr>
            <a:xfrm>
              <a:off x="402544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3" name="Google Shape;17163;p58"/>
            <p:cNvSpPr/>
            <p:nvPr/>
          </p:nvSpPr>
          <p:spPr>
            <a:xfrm>
              <a:off x="371091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4" name="Google Shape;17164;p58"/>
            <p:cNvSpPr/>
            <p:nvPr/>
          </p:nvSpPr>
          <p:spPr>
            <a:xfrm>
              <a:off x="355438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5" name="Google Shape;17165;p58"/>
            <p:cNvSpPr/>
            <p:nvPr/>
          </p:nvSpPr>
          <p:spPr>
            <a:xfrm>
              <a:off x="386891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6" name="Google Shape;17166;p58"/>
            <p:cNvSpPr/>
            <p:nvPr/>
          </p:nvSpPr>
          <p:spPr>
            <a:xfrm>
              <a:off x="355438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7" name="Google Shape;17167;p58"/>
            <p:cNvSpPr/>
            <p:nvPr/>
          </p:nvSpPr>
          <p:spPr>
            <a:xfrm>
              <a:off x="386891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8" name="Google Shape;17168;p58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9" name="Google Shape;17169;p58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0" name="Google Shape;17170;p58"/>
            <p:cNvSpPr/>
            <p:nvPr/>
          </p:nvSpPr>
          <p:spPr>
            <a:xfrm>
              <a:off x="402544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1" name="Google Shape;17171;p58"/>
            <p:cNvSpPr/>
            <p:nvPr/>
          </p:nvSpPr>
          <p:spPr>
            <a:xfrm>
              <a:off x="371091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2" name="Google Shape;17172;p58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3" name="Google Shape;17173;p58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4" name="Google Shape;17174;p58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5" name="Google Shape;17175;p58"/>
            <p:cNvSpPr/>
            <p:nvPr/>
          </p:nvSpPr>
          <p:spPr>
            <a:xfrm>
              <a:off x="402544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6" name="Google Shape;17176;p58"/>
            <p:cNvSpPr/>
            <p:nvPr/>
          </p:nvSpPr>
          <p:spPr>
            <a:xfrm>
              <a:off x="371091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7" name="Google Shape;17177;p58"/>
            <p:cNvSpPr/>
            <p:nvPr/>
          </p:nvSpPr>
          <p:spPr>
            <a:xfrm>
              <a:off x="355438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8" name="Google Shape;17178;p58"/>
            <p:cNvSpPr/>
            <p:nvPr/>
          </p:nvSpPr>
          <p:spPr>
            <a:xfrm>
              <a:off x="386891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9" name="Google Shape;17179;p58"/>
            <p:cNvSpPr/>
            <p:nvPr/>
          </p:nvSpPr>
          <p:spPr>
            <a:xfrm>
              <a:off x="355438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0" name="Google Shape;17180;p58"/>
            <p:cNvSpPr/>
            <p:nvPr/>
          </p:nvSpPr>
          <p:spPr>
            <a:xfrm>
              <a:off x="386891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1" name="Google Shape;17181;p58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2" name="Google Shape;17182;p58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3" name="Google Shape;17183;p58"/>
            <p:cNvSpPr/>
            <p:nvPr/>
          </p:nvSpPr>
          <p:spPr>
            <a:xfrm>
              <a:off x="402544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4" name="Google Shape;17184;p58"/>
            <p:cNvSpPr/>
            <p:nvPr/>
          </p:nvSpPr>
          <p:spPr>
            <a:xfrm>
              <a:off x="371091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5" name="Google Shape;17185;p58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6" name="Google Shape;17186;p58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7" name="Google Shape;17187;p58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8" name="Google Shape;17188;p58"/>
            <p:cNvSpPr/>
            <p:nvPr/>
          </p:nvSpPr>
          <p:spPr>
            <a:xfrm>
              <a:off x="402544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9" name="Google Shape;17189;p58"/>
            <p:cNvSpPr/>
            <p:nvPr/>
          </p:nvSpPr>
          <p:spPr>
            <a:xfrm>
              <a:off x="371091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0" name="Google Shape;17190;p58"/>
            <p:cNvSpPr/>
            <p:nvPr/>
          </p:nvSpPr>
          <p:spPr>
            <a:xfrm>
              <a:off x="355438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1" name="Google Shape;17191;p58"/>
            <p:cNvSpPr/>
            <p:nvPr/>
          </p:nvSpPr>
          <p:spPr>
            <a:xfrm>
              <a:off x="386891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2" name="Google Shape;17192;p58"/>
            <p:cNvSpPr/>
            <p:nvPr/>
          </p:nvSpPr>
          <p:spPr>
            <a:xfrm>
              <a:off x="355438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3" name="Google Shape;17193;p58"/>
            <p:cNvSpPr/>
            <p:nvPr/>
          </p:nvSpPr>
          <p:spPr>
            <a:xfrm>
              <a:off x="386891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4" name="Google Shape;17194;p58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5" name="Google Shape;17195;p58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6" name="Google Shape;17196;p58"/>
            <p:cNvSpPr/>
            <p:nvPr/>
          </p:nvSpPr>
          <p:spPr>
            <a:xfrm>
              <a:off x="402544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7" name="Google Shape;17197;p58"/>
            <p:cNvSpPr/>
            <p:nvPr/>
          </p:nvSpPr>
          <p:spPr>
            <a:xfrm>
              <a:off x="371091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8" name="Google Shape;17198;p58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9" name="Google Shape;17199;p58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0" name="Google Shape;17200;p58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1" name="Google Shape;17201;p58"/>
            <p:cNvSpPr/>
            <p:nvPr/>
          </p:nvSpPr>
          <p:spPr>
            <a:xfrm>
              <a:off x="402544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2" name="Google Shape;17202;p58"/>
            <p:cNvSpPr/>
            <p:nvPr/>
          </p:nvSpPr>
          <p:spPr>
            <a:xfrm>
              <a:off x="371091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3" name="Google Shape;17203;p58"/>
            <p:cNvSpPr/>
            <p:nvPr/>
          </p:nvSpPr>
          <p:spPr>
            <a:xfrm>
              <a:off x="355438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4" name="Google Shape;17204;p58"/>
            <p:cNvSpPr/>
            <p:nvPr/>
          </p:nvSpPr>
          <p:spPr>
            <a:xfrm>
              <a:off x="386891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5" name="Google Shape;17205;p58"/>
            <p:cNvSpPr/>
            <p:nvPr/>
          </p:nvSpPr>
          <p:spPr>
            <a:xfrm>
              <a:off x="355438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6" name="Google Shape;17206;p58"/>
            <p:cNvSpPr/>
            <p:nvPr/>
          </p:nvSpPr>
          <p:spPr>
            <a:xfrm>
              <a:off x="386891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7" name="Google Shape;17207;p58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8" name="Google Shape;17208;p58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9" name="Google Shape;17209;p58"/>
            <p:cNvSpPr/>
            <p:nvPr/>
          </p:nvSpPr>
          <p:spPr>
            <a:xfrm>
              <a:off x="402544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0" name="Google Shape;17210;p58"/>
            <p:cNvSpPr/>
            <p:nvPr/>
          </p:nvSpPr>
          <p:spPr>
            <a:xfrm>
              <a:off x="371091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1" name="Google Shape;17211;p58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2" name="Google Shape;17212;p58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3" name="Google Shape;17213;p58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4" name="Google Shape;17214;p58"/>
            <p:cNvSpPr/>
            <p:nvPr/>
          </p:nvSpPr>
          <p:spPr>
            <a:xfrm>
              <a:off x="402544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5" name="Google Shape;17215;p58"/>
            <p:cNvSpPr/>
            <p:nvPr/>
          </p:nvSpPr>
          <p:spPr>
            <a:xfrm>
              <a:off x="371091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6" name="Google Shape;17216;p58"/>
            <p:cNvSpPr/>
            <p:nvPr/>
          </p:nvSpPr>
          <p:spPr>
            <a:xfrm>
              <a:off x="355438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7" name="Google Shape;17217;p58"/>
            <p:cNvSpPr/>
            <p:nvPr/>
          </p:nvSpPr>
          <p:spPr>
            <a:xfrm>
              <a:off x="386891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8" name="Google Shape;17218;p58"/>
            <p:cNvSpPr/>
            <p:nvPr/>
          </p:nvSpPr>
          <p:spPr>
            <a:xfrm>
              <a:off x="355438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9" name="Google Shape;17219;p58"/>
            <p:cNvSpPr/>
            <p:nvPr/>
          </p:nvSpPr>
          <p:spPr>
            <a:xfrm>
              <a:off x="386891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0" name="Google Shape;17220;p58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1" name="Google Shape;17221;p58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2" name="Google Shape;17222;p58"/>
            <p:cNvSpPr/>
            <p:nvPr/>
          </p:nvSpPr>
          <p:spPr>
            <a:xfrm>
              <a:off x="402544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3" name="Google Shape;17223;p58"/>
            <p:cNvSpPr/>
            <p:nvPr/>
          </p:nvSpPr>
          <p:spPr>
            <a:xfrm>
              <a:off x="371091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4" name="Google Shape;17224;p58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5" name="Google Shape;17225;p58"/>
            <p:cNvSpPr/>
            <p:nvPr/>
          </p:nvSpPr>
          <p:spPr>
            <a:xfrm>
              <a:off x="402544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6" name="Google Shape;17226;p58"/>
            <p:cNvSpPr/>
            <p:nvPr/>
          </p:nvSpPr>
          <p:spPr>
            <a:xfrm>
              <a:off x="371091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7" name="Google Shape;17227;p58"/>
            <p:cNvSpPr/>
            <p:nvPr/>
          </p:nvSpPr>
          <p:spPr>
            <a:xfrm>
              <a:off x="355438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8" name="Google Shape;17228;p58"/>
            <p:cNvSpPr/>
            <p:nvPr/>
          </p:nvSpPr>
          <p:spPr>
            <a:xfrm>
              <a:off x="386891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9" name="Google Shape;17229;p58"/>
            <p:cNvSpPr/>
            <p:nvPr/>
          </p:nvSpPr>
          <p:spPr>
            <a:xfrm>
              <a:off x="355438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0" name="Google Shape;17230;p58"/>
            <p:cNvSpPr/>
            <p:nvPr/>
          </p:nvSpPr>
          <p:spPr>
            <a:xfrm>
              <a:off x="386891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1" name="Google Shape;17231;p58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2" name="Google Shape;17232;p58"/>
            <p:cNvSpPr/>
            <p:nvPr/>
          </p:nvSpPr>
          <p:spPr>
            <a:xfrm>
              <a:off x="402544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3" name="Google Shape;17233;p58"/>
            <p:cNvSpPr/>
            <p:nvPr/>
          </p:nvSpPr>
          <p:spPr>
            <a:xfrm>
              <a:off x="371091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4" name="Google Shape;17234;p58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5" name="Google Shape;17235;p58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6" name="Google Shape;17236;p58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7" name="Google Shape;17237;p58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8" name="Google Shape;17238;p58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9" name="Google Shape;17239;p58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0" name="Google Shape;17240;p58"/>
            <p:cNvSpPr/>
            <p:nvPr/>
          </p:nvSpPr>
          <p:spPr>
            <a:xfrm>
              <a:off x="3399336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1" name="Google Shape;17241;p58"/>
            <p:cNvSpPr/>
            <p:nvPr/>
          </p:nvSpPr>
          <p:spPr>
            <a:xfrm>
              <a:off x="30833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2" name="Google Shape;17242;p58"/>
            <p:cNvSpPr/>
            <p:nvPr/>
          </p:nvSpPr>
          <p:spPr>
            <a:xfrm>
              <a:off x="292680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3" name="Google Shape;17243;p58"/>
            <p:cNvSpPr/>
            <p:nvPr/>
          </p:nvSpPr>
          <p:spPr>
            <a:xfrm>
              <a:off x="324133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4" name="Google Shape;17244;p58"/>
            <p:cNvSpPr/>
            <p:nvPr/>
          </p:nvSpPr>
          <p:spPr>
            <a:xfrm>
              <a:off x="292680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5" name="Google Shape;17245;p58"/>
            <p:cNvSpPr/>
            <p:nvPr/>
          </p:nvSpPr>
          <p:spPr>
            <a:xfrm>
              <a:off x="324133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6" name="Google Shape;17246;p58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7" name="Google Shape;17247;p58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8" name="Google Shape;17248;p58"/>
            <p:cNvSpPr/>
            <p:nvPr/>
          </p:nvSpPr>
          <p:spPr>
            <a:xfrm>
              <a:off x="3399336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9" name="Google Shape;17249;p58"/>
            <p:cNvSpPr/>
            <p:nvPr/>
          </p:nvSpPr>
          <p:spPr>
            <a:xfrm>
              <a:off x="30833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0" name="Google Shape;17250;p58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1" name="Google Shape;17251;p58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2" name="Google Shape;17252;p58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3" name="Google Shape;17253;p58"/>
            <p:cNvSpPr/>
            <p:nvPr/>
          </p:nvSpPr>
          <p:spPr>
            <a:xfrm>
              <a:off x="3399336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4" name="Google Shape;17254;p58"/>
            <p:cNvSpPr/>
            <p:nvPr/>
          </p:nvSpPr>
          <p:spPr>
            <a:xfrm>
              <a:off x="30833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5" name="Google Shape;17255;p58"/>
            <p:cNvSpPr/>
            <p:nvPr/>
          </p:nvSpPr>
          <p:spPr>
            <a:xfrm>
              <a:off x="292680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6" name="Google Shape;17256;p58"/>
            <p:cNvSpPr/>
            <p:nvPr/>
          </p:nvSpPr>
          <p:spPr>
            <a:xfrm>
              <a:off x="324133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7" name="Google Shape;17257;p58"/>
            <p:cNvSpPr/>
            <p:nvPr/>
          </p:nvSpPr>
          <p:spPr>
            <a:xfrm>
              <a:off x="292680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8" name="Google Shape;17258;p58"/>
            <p:cNvSpPr/>
            <p:nvPr/>
          </p:nvSpPr>
          <p:spPr>
            <a:xfrm>
              <a:off x="324133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9" name="Google Shape;17259;p58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0" name="Google Shape;17260;p58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1" name="Google Shape;17261;p58"/>
            <p:cNvSpPr/>
            <p:nvPr/>
          </p:nvSpPr>
          <p:spPr>
            <a:xfrm>
              <a:off x="3399336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2" name="Google Shape;17262;p58"/>
            <p:cNvSpPr/>
            <p:nvPr/>
          </p:nvSpPr>
          <p:spPr>
            <a:xfrm>
              <a:off x="30833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3" name="Google Shape;17263;p58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4" name="Google Shape;17264;p58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5" name="Google Shape;17265;p58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6" name="Google Shape;17266;p58"/>
            <p:cNvSpPr/>
            <p:nvPr/>
          </p:nvSpPr>
          <p:spPr>
            <a:xfrm>
              <a:off x="3399336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7" name="Google Shape;17267;p58"/>
            <p:cNvSpPr/>
            <p:nvPr/>
          </p:nvSpPr>
          <p:spPr>
            <a:xfrm>
              <a:off x="30833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8" name="Google Shape;17268;p58"/>
            <p:cNvSpPr/>
            <p:nvPr/>
          </p:nvSpPr>
          <p:spPr>
            <a:xfrm>
              <a:off x="292680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9" name="Google Shape;17269;p58"/>
            <p:cNvSpPr/>
            <p:nvPr/>
          </p:nvSpPr>
          <p:spPr>
            <a:xfrm>
              <a:off x="324133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0" name="Google Shape;17270;p58"/>
            <p:cNvSpPr/>
            <p:nvPr/>
          </p:nvSpPr>
          <p:spPr>
            <a:xfrm>
              <a:off x="292680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1" name="Google Shape;17271;p58"/>
            <p:cNvSpPr/>
            <p:nvPr/>
          </p:nvSpPr>
          <p:spPr>
            <a:xfrm>
              <a:off x="324133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2" name="Google Shape;17272;p58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3" name="Google Shape;17273;p58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4" name="Google Shape;17274;p58"/>
            <p:cNvSpPr/>
            <p:nvPr/>
          </p:nvSpPr>
          <p:spPr>
            <a:xfrm>
              <a:off x="3399336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5" name="Google Shape;17275;p58"/>
            <p:cNvSpPr/>
            <p:nvPr/>
          </p:nvSpPr>
          <p:spPr>
            <a:xfrm>
              <a:off x="30833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6" name="Google Shape;17276;p58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7" name="Google Shape;17277;p58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8" name="Google Shape;17278;p58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9" name="Google Shape;17279;p58"/>
            <p:cNvSpPr/>
            <p:nvPr/>
          </p:nvSpPr>
          <p:spPr>
            <a:xfrm>
              <a:off x="3399336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0" name="Google Shape;17280;p58"/>
            <p:cNvSpPr/>
            <p:nvPr/>
          </p:nvSpPr>
          <p:spPr>
            <a:xfrm>
              <a:off x="30833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1" name="Google Shape;17281;p58"/>
            <p:cNvSpPr/>
            <p:nvPr/>
          </p:nvSpPr>
          <p:spPr>
            <a:xfrm>
              <a:off x="292680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2" name="Google Shape;17282;p58"/>
            <p:cNvSpPr/>
            <p:nvPr/>
          </p:nvSpPr>
          <p:spPr>
            <a:xfrm>
              <a:off x="324133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3" name="Google Shape;17283;p58"/>
            <p:cNvSpPr/>
            <p:nvPr/>
          </p:nvSpPr>
          <p:spPr>
            <a:xfrm>
              <a:off x="292680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4" name="Google Shape;17284;p58"/>
            <p:cNvSpPr/>
            <p:nvPr/>
          </p:nvSpPr>
          <p:spPr>
            <a:xfrm>
              <a:off x="324133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5" name="Google Shape;17285;p58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6" name="Google Shape;17286;p58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7" name="Google Shape;17287;p58"/>
            <p:cNvSpPr/>
            <p:nvPr/>
          </p:nvSpPr>
          <p:spPr>
            <a:xfrm>
              <a:off x="3399336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8" name="Google Shape;17288;p58"/>
            <p:cNvSpPr/>
            <p:nvPr/>
          </p:nvSpPr>
          <p:spPr>
            <a:xfrm>
              <a:off x="30833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9" name="Google Shape;17289;p58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0" name="Google Shape;17290;p58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1" name="Google Shape;17291;p58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2" name="Google Shape;17292;p58"/>
            <p:cNvSpPr/>
            <p:nvPr/>
          </p:nvSpPr>
          <p:spPr>
            <a:xfrm>
              <a:off x="3399336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3" name="Google Shape;17293;p58"/>
            <p:cNvSpPr/>
            <p:nvPr/>
          </p:nvSpPr>
          <p:spPr>
            <a:xfrm>
              <a:off x="30833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4" name="Google Shape;17294;p58"/>
            <p:cNvSpPr/>
            <p:nvPr/>
          </p:nvSpPr>
          <p:spPr>
            <a:xfrm>
              <a:off x="292680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5" name="Google Shape;17295;p58"/>
            <p:cNvSpPr/>
            <p:nvPr/>
          </p:nvSpPr>
          <p:spPr>
            <a:xfrm>
              <a:off x="324133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6" name="Google Shape;17296;p58"/>
            <p:cNvSpPr/>
            <p:nvPr/>
          </p:nvSpPr>
          <p:spPr>
            <a:xfrm>
              <a:off x="292680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7" name="Google Shape;17297;p58"/>
            <p:cNvSpPr/>
            <p:nvPr/>
          </p:nvSpPr>
          <p:spPr>
            <a:xfrm>
              <a:off x="324133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8" name="Google Shape;17298;p58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9" name="Google Shape;17299;p58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0" name="Google Shape;17300;p58"/>
            <p:cNvSpPr/>
            <p:nvPr/>
          </p:nvSpPr>
          <p:spPr>
            <a:xfrm>
              <a:off x="3399336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1" name="Google Shape;17301;p58"/>
            <p:cNvSpPr/>
            <p:nvPr/>
          </p:nvSpPr>
          <p:spPr>
            <a:xfrm>
              <a:off x="30833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2" name="Google Shape;17302;p58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3" name="Google Shape;17303;p58"/>
            <p:cNvSpPr/>
            <p:nvPr/>
          </p:nvSpPr>
          <p:spPr>
            <a:xfrm>
              <a:off x="3399336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4" name="Google Shape;17304;p58"/>
            <p:cNvSpPr/>
            <p:nvPr/>
          </p:nvSpPr>
          <p:spPr>
            <a:xfrm>
              <a:off x="30833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5" name="Google Shape;17305;p58"/>
            <p:cNvSpPr/>
            <p:nvPr/>
          </p:nvSpPr>
          <p:spPr>
            <a:xfrm>
              <a:off x="292680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6" name="Google Shape;17306;p58"/>
            <p:cNvSpPr/>
            <p:nvPr/>
          </p:nvSpPr>
          <p:spPr>
            <a:xfrm>
              <a:off x="324133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7" name="Google Shape;17307;p58"/>
            <p:cNvSpPr/>
            <p:nvPr/>
          </p:nvSpPr>
          <p:spPr>
            <a:xfrm>
              <a:off x="292680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8" name="Google Shape;17308;p58"/>
            <p:cNvSpPr/>
            <p:nvPr/>
          </p:nvSpPr>
          <p:spPr>
            <a:xfrm>
              <a:off x="324133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9" name="Google Shape;17309;p58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0" name="Google Shape;17310;p58"/>
            <p:cNvSpPr/>
            <p:nvPr/>
          </p:nvSpPr>
          <p:spPr>
            <a:xfrm>
              <a:off x="3399336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1" name="Google Shape;17311;p58"/>
            <p:cNvSpPr/>
            <p:nvPr/>
          </p:nvSpPr>
          <p:spPr>
            <a:xfrm>
              <a:off x="30833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2" name="Google Shape;17312;p58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3" name="Google Shape;17313;p58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4" name="Google Shape;17314;p58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5" name="Google Shape;17315;p58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6" name="Google Shape;17316;p58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7" name="Google Shape;17317;p58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8" name="Google Shape;17318;p58"/>
            <p:cNvSpPr/>
            <p:nvPr/>
          </p:nvSpPr>
          <p:spPr>
            <a:xfrm>
              <a:off x="27702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9" name="Google Shape;17319;p58"/>
            <p:cNvSpPr/>
            <p:nvPr/>
          </p:nvSpPr>
          <p:spPr>
            <a:xfrm>
              <a:off x="245722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0" name="Google Shape;17320;p58"/>
            <p:cNvSpPr/>
            <p:nvPr/>
          </p:nvSpPr>
          <p:spPr>
            <a:xfrm>
              <a:off x="229922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1" name="Google Shape;17321;p58"/>
            <p:cNvSpPr/>
            <p:nvPr/>
          </p:nvSpPr>
          <p:spPr>
            <a:xfrm>
              <a:off x="2613754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2" name="Google Shape;17322;p58"/>
            <p:cNvSpPr/>
            <p:nvPr/>
          </p:nvSpPr>
          <p:spPr>
            <a:xfrm>
              <a:off x="229922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3" name="Google Shape;17323;p58"/>
            <p:cNvSpPr/>
            <p:nvPr/>
          </p:nvSpPr>
          <p:spPr>
            <a:xfrm>
              <a:off x="2613754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4" name="Google Shape;17324;p58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5" name="Google Shape;17325;p58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6" name="Google Shape;17326;p58"/>
            <p:cNvSpPr/>
            <p:nvPr/>
          </p:nvSpPr>
          <p:spPr>
            <a:xfrm>
              <a:off x="27702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7" name="Google Shape;17327;p58"/>
            <p:cNvSpPr/>
            <p:nvPr/>
          </p:nvSpPr>
          <p:spPr>
            <a:xfrm>
              <a:off x="245722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8" name="Google Shape;17328;p58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9" name="Google Shape;17329;p58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0" name="Google Shape;17330;p58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1" name="Google Shape;17331;p58"/>
            <p:cNvSpPr/>
            <p:nvPr/>
          </p:nvSpPr>
          <p:spPr>
            <a:xfrm>
              <a:off x="27702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2" name="Google Shape;17332;p58"/>
            <p:cNvSpPr/>
            <p:nvPr/>
          </p:nvSpPr>
          <p:spPr>
            <a:xfrm>
              <a:off x="245722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3" name="Google Shape;17333;p58"/>
            <p:cNvSpPr/>
            <p:nvPr/>
          </p:nvSpPr>
          <p:spPr>
            <a:xfrm>
              <a:off x="229922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4" name="Google Shape;17334;p58"/>
            <p:cNvSpPr/>
            <p:nvPr/>
          </p:nvSpPr>
          <p:spPr>
            <a:xfrm>
              <a:off x="2613754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5" name="Google Shape;17335;p58"/>
            <p:cNvSpPr/>
            <p:nvPr/>
          </p:nvSpPr>
          <p:spPr>
            <a:xfrm>
              <a:off x="229922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6" name="Google Shape;17336;p58"/>
            <p:cNvSpPr/>
            <p:nvPr/>
          </p:nvSpPr>
          <p:spPr>
            <a:xfrm>
              <a:off x="2613754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7" name="Google Shape;17337;p58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8" name="Google Shape;17338;p58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9" name="Google Shape;17339;p58"/>
            <p:cNvSpPr/>
            <p:nvPr/>
          </p:nvSpPr>
          <p:spPr>
            <a:xfrm>
              <a:off x="27702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0" name="Google Shape;17340;p58"/>
            <p:cNvSpPr/>
            <p:nvPr/>
          </p:nvSpPr>
          <p:spPr>
            <a:xfrm>
              <a:off x="245722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1" name="Google Shape;17341;p58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2" name="Google Shape;17342;p58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3" name="Google Shape;17343;p58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4" name="Google Shape;17344;p58"/>
            <p:cNvSpPr/>
            <p:nvPr/>
          </p:nvSpPr>
          <p:spPr>
            <a:xfrm>
              <a:off x="27702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5" name="Google Shape;17345;p58"/>
            <p:cNvSpPr/>
            <p:nvPr/>
          </p:nvSpPr>
          <p:spPr>
            <a:xfrm>
              <a:off x="245722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6" name="Google Shape;17346;p58"/>
            <p:cNvSpPr/>
            <p:nvPr/>
          </p:nvSpPr>
          <p:spPr>
            <a:xfrm>
              <a:off x="229922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7" name="Google Shape;17347;p58"/>
            <p:cNvSpPr/>
            <p:nvPr/>
          </p:nvSpPr>
          <p:spPr>
            <a:xfrm>
              <a:off x="2613754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8" name="Google Shape;17348;p58"/>
            <p:cNvSpPr/>
            <p:nvPr/>
          </p:nvSpPr>
          <p:spPr>
            <a:xfrm>
              <a:off x="229922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9" name="Google Shape;17349;p58"/>
            <p:cNvSpPr/>
            <p:nvPr/>
          </p:nvSpPr>
          <p:spPr>
            <a:xfrm>
              <a:off x="2613754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0" name="Google Shape;17350;p58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1" name="Google Shape;17351;p58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2" name="Google Shape;17352;p58"/>
            <p:cNvSpPr/>
            <p:nvPr/>
          </p:nvSpPr>
          <p:spPr>
            <a:xfrm>
              <a:off x="27702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3" name="Google Shape;17353;p58"/>
            <p:cNvSpPr/>
            <p:nvPr/>
          </p:nvSpPr>
          <p:spPr>
            <a:xfrm>
              <a:off x="245722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4" name="Google Shape;17354;p58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5" name="Google Shape;17355;p58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6" name="Google Shape;17356;p58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7" name="Google Shape;17357;p58"/>
            <p:cNvSpPr/>
            <p:nvPr/>
          </p:nvSpPr>
          <p:spPr>
            <a:xfrm>
              <a:off x="27702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8" name="Google Shape;17358;p58"/>
            <p:cNvSpPr/>
            <p:nvPr/>
          </p:nvSpPr>
          <p:spPr>
            <a:xfrm>
              <a:off x="245722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9" name="Google Shape;17359;p58"/>
            <p:cNvSpPr/>
            <p:nvPr/>
          </p:nvSpPr>
          <p:spPr>
            <a:xfrm>
              <a:off x="229922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0" name="Google Shape;17360;p58"/>
            <p:cNvSpPr/>
            <p:nvPr/>
          </p:nvSpPr>
          <p:spPr>
            <a:xfrm>
              <a:off x="2613754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1" name="Google Shape;17361;p58"/>
            <p:cNvSpPr/>
            <p:nvPr/>
          </p:nvSpPr>
          <p:spPr>
            <a:xfrm>
              <a:off x="229922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2" name="Google Shape;17362;p58"/>
            <p:cNvSpPr/>
            <p:nvPr/>
          </p:nvSpPr>
          <p:spPr>
            <a:xfrm>
              <a:off x="2613754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3" name="Google Shape;17363;p58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4" name="Google Shape;17364;p58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5" name="Google Shape;17365;p58"/>
            <p:cNvSpPr/>
            <p:nvPr/>
          </p:nvSpPr>
          <p:spPr>
            <a:xfrm>
              <a:off x="27702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6" name="Google Shape;17366;p58"/>
            <p:cNvSpPr/>
            <p:nvPr/>
          </p:nvSpPr>
          <p:spPr>
            <a:xfrm>
              <a:off x="245722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7" name="Google Shape;17367;p58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8" name="Google Shape;17368;p58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9" name="Google Shape;17369;p58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0" name="Google Shape;17370;p58"/>
            <p:cNvSpPr/>
            <p:nvPr/>
          </p:nvSpPr>
          <p:spPr>
            <a:xfrm>
              <a:off x="27702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1" name="Google Shape;17371;p58"/>
            <p:cNvSpPr/>
            <p:nvPr/>
          </p:nvSpPr>
          <p:spPr>
            <a:xfrm>
              <a:off x="245722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2" name="Google Shape;17372;p58"/>
            <p:cNvSpPr/>
            <p:nvPr/>
          </p:nvSpPr>
          <p:spPr>
            <a:xfrm>
              <a:off x="229922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3" name="Google Shape;17373;p58"/>
            <p:cNvSpPr/>
            <p:nvPr/>
          </p:nvSpPr>
          <p:spPr>
            <a:xfrm>
              <a:off x="2613754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4" name="Google Shape;17374;p58"/>
            <p:cNvSpPr/>
            <p:nvPr/>
          </p:nvSpPr>
          <p:spPr>
            <a:xfrm>
              <a:off x="229922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5" name="Google Shape;17375;p58"/>
            <p:cNvSpPr/>
            <p:nvPr/>
          </p:nvSpPr>
          <p:spPr>
            <a:xfrm>
              <a:off x="2613754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6" name="Google Shape;17376;p58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7" name="Google Shape;17377;p58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8" name="Google Shape;17378;p58"/>
            <p:cNvSpPr/>
            <p:nvPr/>
          </p:nvSpPr>
          <p:spPr>
            <a:xfrm>
              <a:off x="27702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9" name="Google Shape;17379;p58"/>
            <p:cNvSpPr/>
            <p:nvPr/>
          </p:nvSpPr>
          <p:spPr>
            <a:xfrm>
              <a:off x="245722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0" name="Google Shape;17380;p58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1" name="Google Shape;17381;p58"/>
            <p:cNvSpPr/>
            <p:nvPr/>
          </p:nvSpPr>
          <p:spPr>
            <a:xfrm>
              <a:off x="27702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2" name="Google Shape;17382;p58"/>
            <p:cNvSpPr/>
            <p:nvPr/>
          </p:nvSpPr>
          <p:spPr>
            <a:xfrm>
              <a:off x="245722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3" name="Google Shape;17383;p58"/>
            <p:cNvSpPr/>
            <p:nvPr/>
          </p:nvSpPr>
          <p:spPr>
            <a:xfrm>
              <a:off x="229922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4" name="Google Shape;17384;p58"/>
            <p:cNvSpPr/>
            <p:nvPr/>
          </p:nvSpPr>
          <p:spPr>
            <a:xfrm>
              <a:off x="2613754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5" name="Google Shape;17385;p58"/>
            <p:cNvSpPr/>
            <p:nvPr/>
          </p:nvSpPr>
          <p:spPr>
            <a:xfrm>
              <a:off x="229922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6" name="Google Shape;17386;p58"/>
            <p:cNvSpPr/>
            <p:nvPr/>
          </p:nvSpPr>
          <p:spPr>
            <a:xfrm>
              <a:off x="2613754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7" name="Google Shape;17387;p58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8" name="Google Shape;17388;p58"/>
            <p:cNvSpPr/>
            <p:nvPr/>
          </p:nvSpPr>
          <p:spPr>
            <a:xfrm>
              <a:off x="27702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9" name="Google Shape;17389;p58"/>
            <p:cNvSpPr/>
            <p:nvPr/>
          </p:nvSpPr>
          <p:spPr>
            <a:xfrm>
              <a:off x="245722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0" name="Google Shape;17390;p58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1" name="Google Shape;17391;p58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2" name="Google Shape;17392;p58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3" name="Google Shape;17393;p58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4" name="Google Shape;17394;p58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5" name="Google Shape;17395;p58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6" name="Google Shape;17396;p58"/>
            <p:cNvSpPr/>
            <p:nvPr/>
          </p:nvSpPr>
          <p:spPr>
            <a:xfrm>
              <a:off x="214270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7" name="Google Shape;17397;p58"/>
            <p:cNvSpPr/>
            <p:nvPr/>
          </p:nvSpPr>
          <p:spPr>
            <a:xfrm>
              <a:off x="182964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8" name="Google Shape;17398;p58"/>
            <p:cNvSpPr/>
            <p:nvPr/>
          </p:nvSpPr>
          <p:spPr>
            <a:xfrm>
              <a:off x="167312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9" name="Google Shape;17399;p58"/>
            <p:cNvSpPr/>
            <p:nvPr/>
          </p:nvSpPr>
          <p:spPr>
            <a:xfrm>
              <a:off x="198469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0" name="Google Shape;17400;p58"/>
            <p:cNvSpPr/>
            <p:nvPr/>
          </p:nvSpPr>
          <p:spPr>
            <a:xfrm>
              <a:off x="167312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1" name="Google Shape;17401;p58"/>
            <p:cNvSpPr/>
            <p:nvPr/>
          </p:nvSpPr>
          <p:spPr>
            <a:xfrm>
              <a:off x="198469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2" name="Google Shape;17402;p58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3" name="Google Shape;17403;p58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4" name="Google Shape;17404;p58"/>
            <p:cNvSpPr/>
            <p:nvPr/>
          </p:nvSpPr>
          <p:spPr>
            <a:xfrm>
              <a:off x="214270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5" name="Google Shape;17405;p58"/>
            <p:cNvSpPr/>
            <p:nvPr/>
          </p:nvSpPr>
          <p:spPr>
            <a:xfrm>
              <a:off x="182964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6" name="Google Shape;17406;p58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7" name="Google Shape;17407;p58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8" name="Google Shape;17408;p58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9" name="Google Shape;17409;p58"/>
            <p:cNvSpPr/>
            <p:nvPr/>
          </p:nvSpPr>
          <p:spPr>
            <a:xfrm>
              <a:off x="214270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0" name="Google Shape;17410;p58"/>
            <p:cNvSpPr/>
            <p:nvPr/>
          </p:nvSpPr>
          <p:spPr>
            <a:xfrm>
              <a:off x="182964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1" name="Google Shape;17411;p58"/>
            <p:cNvSpPr/>
            <p:nvPr/>
          </p:nvSpPr>
          <p:spPr>
            <a:xfrm>
              <a:off x="167312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2" name="Google Shape;17412;p58"/>
            <p:cNvSpPr/>
            <p:nvPr/>
          </p:nvSpPr>
          <p:spPr>
            <a:xfrm>
              <a:off x="198469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3" name="Google Shape;17413;p58"/>
            <p:cNvSpPr/>
            <p:nvPr/>
          </p:nvSpPr>
          <p:spPr>
            <a:xfrm>
              <a:off x="167312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4" name="Google Shape;17414;p58"/>
            <p:cNvSpPr/>
            <p:nvPr/>
          </p:nvSpPr>
          <p:spPr>
            <a:xfrm>
              <a:off x="198469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5" name="Google Shape;17415;p58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6" name="Google Shape;17416;p58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7" name="Google Shape;17417;p58"/>
            <p:cNvSpPr/>
            <p:nvPr/>
          </p:nvSpPr>
          <p:spPr>
            <a:xfrm>
              <a:off x="214270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8" name="Google Shape;17418;p58"/>
            <p:cNvSpPr/>
            <p:nvPr/>
          </p:nvSpPr>
          <p:spPr>
            <a:xfrm>
              <a:off x="182964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9" name="Google Shape;17419;p58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0" name="Google Shape;17420;p58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1" name="Google Shape;17421;p58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2" name="Google Shape;17422;p58"/>
            <p:cNvSpPr/>
            <p:nvPr/>
          </p:nvSpPr>
          <p:spPr>
            <a:xfrm>
              <a:off x="214270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3" name="Google Shape;17423;p58"/>
            <p:cNvSpPr/>
            <p:nvPr/>
          </p:nvSpPr>
          <p:spPr>
            <a:xfrm>
              <a:off x="182964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4" name="Google Shape;17424;p58"/>
            <p:cNvSpPr/>
            <p:nvPr/>
          </p:nvSpPr>
          <p:spPr>
            <a:xfrm>
              <a:off x="167312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5" name="Google Shape;17425;p58"/>
            <p:cNvSpPr/>
            <p:nvPr/>
          </p:nvSpPr>
          <p:spPr>
            <a:xfrm>
              <a:off x="198469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6" name="Google Shape;17426;p58"/>
            <p:cNvSpPr/>
            <p:nvPr/>
          </p:nvSpPr>
          <p:spPr>
            <a:xfrm>
              <a:off x="167312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7" name="Google Shape;17427;p58"/>
            <p:cNvSpPr/>
            <p:nvPr/>
          </p:nvSpPr>
          <p:spPr>
            <a:xfrm>
              <a:off x="198469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8" name="Google Shape;17428;p58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9" name="Google Shape;17429;p58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0" name="Google Shape;17430;p58"/>
            <p:cNvSpPr/>
            <p:nvPr/>
          </p:nvSpPr>
          <p:spPr>
            <a:xfrm>
              <a:off x="214270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1" name="Google Shape;17431;p58"/>
            <p:cNvSpPr/>
            <p:nvPr/>
          </p:nvSpPr>
          <p:spPr>
            <a:xfrm>
              <a:off x="182964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2" name="Google Shape;17432;p58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3" name="Google Shape;17433;p58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4" name="Google Shape;17434;p58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5" name="Google Shape;17435;p58"/>
            <p:cNvSpPr/>
            <p:nvPr/>
          </p:nvSpPr>
          <p:spPr>
            <a:xfrm>
              <a:off x="214270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6" name="Google Shape;17436;p58"/>
            <p:cNvSpPr/>
            <p:nvPr/>
          </p:nvSpPr>
          <p:spPr>
            <a:xfrm>
              <a:off x="182964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7" name="Google Shape;17437;p58"/>
            <p:cNvSpPr/>
            <p:nvPr/>
          </p:nvSpPr>
          <p:spPr>
            <a:xfrm>
              <a:off x="167312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8" name="Google Shape;17438;p58"/>
            <p:cNvSpPr/>
            <p:nvPr/>
          </p:nvSpPr>
          <p:spPr>
            <a:xfrm>
              <a:off x="198469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9" name="Google Shape;17439;p58"/>
            <p:cNvSpPr/>
            <p:nvPr/>
          </p:nvSpPr>
          <p:spPr>
            <a:xfrm>
              <a:off x="167312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0" name="Google Shape;17440;p58"/>
            <p:cNvSpPr/>
            <p:nvPr/>
          </p:nvSpPr>
          <p:spPr>
            <a:xfrm>
              <a:off x="198469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1" name="Google Shape;17441;p58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2" name="Google Shape;17442;p58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3" name="Google Shape;17443;p58"/>
            <p:cNvSpPr/>
            <p:nvPr/>
          </p:nvSpPr>
          <p:spPr>
            <a:xfrm>
              <a:off x="214270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4" name="Google Shape;17444;p58"/>
            <p:cNvSpPr/>
            <p:nvPr/>
          </p:nvSpPr>
          <p:spPr>
            <a:xfrm>
              <a:off x="182964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5" name="Google Shape;17445;p58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6" name="Google Shape;17446;p58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7" name="Google Shape;17447;p58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8" name="Google Shape;17448;p58"/>
            <p:cNvSpPr/>
            <p:nvPr/>
          </p:nvSpPr>
          <p:spPr>
            <a:xfrm>
              <a:off x="214270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9" name="Google Shape;17449;p58"/>
            <p:cNvSpPr/>
            <p:nvPr/>
          </p:nvSpPr>
          <p:spPr>
            <a:xfrm>
              <a:off x="182964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0" name="Google Shape;17450;p58"/>
            <p:cNvSpPr/>
            <p:nvPr/>
          </p:nvSpPr>
          <p:spPr>
            <a:xfrm>
              <a:off x="167312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1" name="Google Shape;17451;p58"/>
            <p:cNvSpPr/>
            <p:nvPr/>
          </p:nvSpPr>
          <p:spPr>
            <a:xfrm>
              <a:off x="198469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2" name="Google Shape;17452;p58"/>
            <p:cNvSpPr/>
            <p:nvPr/>
          </p:nvSpPr>
          <p:spPr>
            <a:xfrm>
              <a:off x="167312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3" name="Google Shape;17453;p58"/>
            <p:cNvSpPr/>
            <p:nvPr/>
          </p:nvSpPr>
          <p:spPr>
            <a:xfrm>
              <a:off x="198469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4" name="Google Shape;17454;p58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5" name="Google Shape;17455;p58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6" name="Google Shape;17456;p58"/>
            <p:cNvSpPr/>
            <p:nvPr/>
          </p:nvSpPr>
          <p:spPr>
            <a:xfrm>
              <a:off x="214270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7" name="Google Shape;17457;p58"/>
            <p:cNvSpPr/>
            <p:nvPr/>
          </p:nvSpPr>
          <p:spPr>
            <a:xfrm>
              <a:off x="182964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8" name="Google Shape;17458;p58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9" name="Google Shape;17459;p58"/>
            <p:cNvSpPr/>
            <p:nvPr/>
          </p:nvSpPr>
          <p:spPr>
            <a:xfrm>
              <a:off x="214270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0" name="Google Shape;17460;p58"/>
            <p:cNvSpPr/>
            <p:nvPr/>
          </p:nvSpPr>
          <p:spPr>
            <a:xfrm>
              <a:off x="182964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1" name="Google Shape;17461;p58"/>
            <p:cNvSpPr/>
            <p:nvPr/>
          </p:nvSpPr>
          <p:spPr>
            <a:xfrm>
              <a:off x="167312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2" name="Google Shape;17462;p58"/>
            <p:cNvSpPr/>
            <p:nvPr/>
          </p:nvSpPr>
          <p:spPr>
            <a:xfrm>
              <a:off x="198469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3" name="Google Shape;17463;p58"/>
            <p:cNvSpPr/>
            <p:nvPr/>
          </p:nvSpPr>
          <p:spPr>
            <a:xfrm>
              <a:off x="167312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4" name="Google Shape;17464;p58"/>
            <p:cNvSpPr/>
            <p:nvPr/>
          </p:nvSpPr>
          <p:spPr>
            <a:xfrm>
              <a:off x="198469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5" name="Google Shape;17465;p58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6" name="Google Shape;17466;p58"/>
            <p:cNvSpPr/>
            <p:nvPr/>
          </p:nvSpPr>
          <p:spPr>
            <a:xfrm>
              <a:off x="214270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7" name="Google Shape;17467;p58"/>
            <p:cNvSpPr/>
            <p:nvPr/>
          </p:nvSpPr>
          <p:spPr>
            <a:xfrm>
              <a:off x="182964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8" name="Google Shape;17468;p58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9" name="Google Shape;17469;p58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0" name="Google Shape;17470;p58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1" name="Google Shape;17471;p58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2" name="Google Shape;17472;p58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3" name="Google Shape;17473;p58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4" name="Google Shape;17474;p58"/>
            <p:cNvSpPr/>
            <p:nvPr/>
          </p:nvSpPr>
          <p:spPr>
            <a:xfrm>
              <a:off x="151512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5" name="Google Shape;17475;p58"/>
            <p:cNvSpPr/>
            <p:nvPr/>
          </p:nvSpPr>
          <p:spPr>
            <a:xfrm>
              <a:off x="1200715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6" name="Google Shape;17476;p58"/>
            <p:cNvSpPr/>
            <p:nvPr/>
          </p:nvSpPr>
          <p:spPr>
            <a:xfrm>
              <a:off x="1045663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7" name="Google Shape;17477;p58"/>
            <p:cNvSpPr/>
            <p:nvPr/>
          </p:nvSpPr>
          <p:spPr>
            <a:xfrm>
              <a:off x="1357241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8" name="Google Shape;17478;p58"/>
            <p:cNvSpPr/>
            <p:nvPr/>
          </p:nvSpPr>
          <p:spPr>
            <a:xfrm>
              <a:off x="1045663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9" name="Google Shape;17479;p58"/>
            <p:cNvSpPr/>
            <p:nvPr/>
          </p:nvSpPr>
          <p:spPr>
            <a:xfrm>
              <a:off x="1357241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0" name="Google Shape;17480;p58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1" name="Google Shape;17481;p58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2" name="Google Shape;17482;p58"/>
            <p:cNvSpPr/>
            <p:nvPr/>
          </p:nvSpPr>
          <p:spPr>
            <a:xfrm>
              <a:off x="151512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3" name="Google Shape;17483;p58"/>
            <p:cNvSpPr/>
            <p:nvPr/>
          </p:nvSpPr>
          <p:spPr>
            <a:xfrm>
              <a:off x="1200715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4" name="Google Shape;17484;p58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5" name="Google Shape;17485;p58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6" name="Google Shape;17486;p58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7" name="Google Shape;17487;p58"/>
            <p:cNvSpPr/>
            <p:nvPr/>
          </p:nvSpPr>
          <p:spPr>
            <a:xfrm>
              <a:off x="151512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8" name="Google Shape;17488;p58"/>
            <p:cNvSpPr/>
            <p:nvPr/>
          </p:nvSpPr>
          <p:spPr>
            <a:xfrm>
              <a:off x="1200715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9" name="Google Shape;17489;p58"/>
            <p:cNvSpPr/>
            <p:nvPr/>
          </p:nvSpPr>
          <p:spPr>
            <a:xfrm>
              <a:off x="1045663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0" name="Google Shape;17490;p58"/>
            <p:cNvSpPr/>
            <p:nvPr/>
          </p:nvSpPr>
          <p:spPr>
            <a:xfrm>
              <a:off x="1357241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1" name="Google Shape;17491;p58"/>
            <p:cNvSpPr/>
            <p:nvPr/>
          </p:nvSpPr>
          <p:spPr>
            <a:xfrm>
              <a:off x="1045663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2" name="Google Shape;17492;p58"/>
            <p:cNvSpPr/>
            <p:nvPr/>
          </p:nvSpPr>
          <p:spPr>
            <a:xfrm>
              <a:off x="1357241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3" name="Google Shape;17493;p58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4" name="Google Shape;17494;p58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5" name="Google Shape;17495;p58"/>
            <p:cNvSpPr/>
            <p:nvPr/>
          </p:nvSpPr>
          <p:spPr>
            <a:xfrm>
              <a:off x="151512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6" name="Google Shape;17496;p58"/>
            <p:cNvSpPr/>
            <p:nvPr/>
          </p:nvSpPr>
          <p:spPr>
            <a:xfrm>
              <a:off x="1200715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7" name="Google Shape;17497;p58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8" name="Google Shape;17498;p58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9" name="Google Shape;17499;p58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0" name="Google Shape;17500;p58"/>
            <p:cNvSpPr/>
            <p:nvPr/>
          </p:nvSpPr>
          <p:spPr>
            <a:xfrm>
              <a:off x="151512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1" name="Google Shape;17501;p58"/>
            <p:cNvSpPr/>
            <p:nvPr/>
          </p:nvSpPr>
          <p:spPr>
            <a:xfrm>
              <a:off x="1200715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2" name="Google Shape;17502;p58"/>
            <p:cNvSpPr/>
            <p:nvPr/>
          </p:nvSpPr>
          <p:spPr>
            <a:xfrm>
              <a:off x="1045663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3" name="Google Shape;17503;p58"/>
            <p:cNvSpPr/>
            <p:nvPr/>
          </p:nvSpPr>
          <p:spPr>
            <a:xfrm>
              <a:off x="1357241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4" name="Google Shape;17504;p58"/>
            <p:cNvSpPr/>
            <p:nvPr/>
          </p:nvSpPr>
          <p:spPr>
            <a:xfrm>
              <a:off x="1045663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5" name="Google Shape;17505;p58"/>
            <p:cNvSpPr/>
            <p:nvPr/>
          </p:nvSpPr>
          <p:spPr>
            <a:xfrm>
              <a:off x="1357241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6" name="Google Shape;17506;p58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7" name="Google Shape;17507;p58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8" name="Google Shape;17508;p58"/>
            <p:cNvSpPr/>
            <p:nvPr/>
          </p:nvSpPr>
          <p:spPr>
            <a:xfrm>
              <a:off x="151512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9" name="Google Shape;17509;p58"/>
            <p:cNvSpPr/>
            <p:nvPr/>
          </p:nvSpPr>
          <p:spPr>
            <a:xfrm>
              <a:off x="1200715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0" name="Google Shape;17510;p58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1" name="Google Shape;17511;p58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2" name="Google Shape;17512;p58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3" name="Google Shape;17513;p58"/>
            <p:cNvSpPr/>
            <p:nvPr/>
          </p:nvSpPr>
          <p:spPr>
            <a:xfrm>
              <a:off x="151512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4" name="Google Shape;17514;p58"/>
            <p:cNvSpPr/>
            <p:nvPr/>
          </p:nvSpPr>
          <p:spPr>
            <a:xfrm>
              <a:off x="1200715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5" name="Google Shape;17515;p58"/>
            <p:cNvSpPr/>
            <p:nvPr/>
          </p:nvSpPr>
          <p:spPr>
            <a:xfrm>
              <a:off x="1045663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6" name="Google Shape;17516;p58"/>
            <p:cNvSpPr/>
            <p:nvPr/>
          </p:nvSpPr>
          <p:spPr>
            <a:xfrm>
              <a:off x="1357241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7" name="Google Shape;17517;p58"/>
            <p:cNvSpPr/>
            <p:nvPr/>
          </p:nvSpPr>
          <p:spPr>
            <a:xfrm>
              <a:off x="1045663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8" name="Google Shape;17518;p58"/>
            <p:cNvSpPr/>
            <p:nvPr/>
          </p:nvSpPr>
          <p:spPr>
            <a:xfrm>
              <a:off x="1357241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9" name="Google Shape;17519;p58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0" name="Google Shape;17520;p58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1" name="Google Shape;17521;p58"/>
            <p:cNvSpPr/>
            <p:nvPr/>
          </p:nvSpPr>
          <p:spPr>
            <a:xfrm>
              <a:off x="151512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2" name="Google Shape;17522;p58"/>
            <p:cNvSpPr/>
            <p:nvPr/>
          </p:nvSpPr>
          <p:spPr>
            <a:xfrm>
              <a:off x="1200715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3" name="Google Shape;17523;p58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4" name="Google Shape;17524;p58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5" name="Google Shape;17525;p58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6" name="Google Shape;17526;p58"/>
            <p:cNvSpPr/>
            <p:nvPr/>
          </p:nvSpPr>
          <p:spPr>
            <a:xfrm>
              <a:off x="151512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7" name="Google Shape;17527;p58"/>
            <p:cNvSpPr/>
            <p:nvPr/>
          </p:nvSpPr>
          <p:spPr>
            <a:xfrm>
              <a:off x="1200715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8" name="Google Shape;17528;p58"/>
            <p:cNvSpPr/>
            <p:nvPr/>
          </p:nvSpPr>
          <p:spPr>
            <a:xfrm>
              <a:off x="1045663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9" name="Google Shape;17529;p58"/>
            <p:cNvSpPr/>
            <p:nvPr/>
          </p:nvSpPr>
          <p:spPr>
            <a:xfrm>
              <a:off x="1357241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0" name="Google Shape;17530;p58"/>
            <p:cNvSpPr/>
            <p:nvPr/>
          </p:nvSpPr>
          <p:spPr>
            <a:xfrm>
              <a:off x="1045663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1" name="Google Shape;17531;p58"/>
            <p:cNvSpPr/>
            <p:nvPr/>
          </p:nvSpPr>
          <p:spPr>
            <a:xfrm>
              <a:off x="1357241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2" name="Google Shape;17532;p58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3" name="Google Shape;17533;p58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4" name="Google Shape;17534;p58"/>
            <p:cNvSpPr/>
            <p:nvPr/>
          </p:nvSpPr>
          <p:spPr>
            <a:xfrm>
              <a:off x="151512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5" name="Google Shape;17535;p58"/>
            <p:cNvSpPr/>
            <p:nvPr/>
          </p:nvSpPr>
          <p:spPr>
            <a:xfrm>
              <a:off x="1200715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6" name="Google Shape;17536;p58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7" name="Google Shape;17537;p58"/>
            <p:cNvSpPr/>
            <p:nvPr/>
          </p:nvSpPr>
          <p:spPr>
            <a:xfrm>
              <a:off x="151512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8" name="Google Shape;17538;p58"/>
            <p:cNvSpPr/>
            <p:nvPr/>
          </p:nvSpPr>
          <p:spPr>
            <a:xfrm>
              <a:off x="1200715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9" name="Google Shape;17539;p58"/>
            <p:cNvSpPr/>
            <p:nvPr/>
          </p:nvSpPr>
          <p:spPr>
            <a:xfrm>
              <a:off x="1045663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0" name="Google Shape;17540;p58"/>
            <p:cNvSpPr/>
            <p:nvPr/>
          </p:nvSpPr>
          <p:spPr>
            <a:xfrm>
              <a:off x="1357241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1" name="Google Shape;17541;p58"/>
            <p:cNvSpPr/>
            <p:nvPr/>
          </p:nvSpPr>
          <p:spPr>
            <a:xfrm>
              <a:off x="1045663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2" name="Google Shape;17542;p58"/>
            <p:cNvSpPr/>
            <p:nvPr/>
          </p:nvSpPr>
          <p:spPr>
            <a:xfrm>
              <a:off x="1357241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3" name="Google Shape;17543;p58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4" name="Google Shape;17544;p58"/>
            <p:cNvSpPr/>
            <p:nvPr/>
          </p:nvSpPr>
          <p:spPr>
            <a:xfrm>
              <a:off x="151512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5" name="Google Shape;17545;p58"/>
            <p:cNvSpPr/>
            <p:nvPr/>
          </p:nvSpPr>
          <p:spPr>
            <a:xfrm>
              <a:off x="1200715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6" name="Google Shape;17546;p58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7" name="Google Shape;17547;p58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8" name="Google Shape;17548;p58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9" name="Google Shape;17549;p58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0" name="Google Shape;17550;p58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1" name="Google Shape;17551;p58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2" name="Google Shape;17552;p58"/>
            <p:cNvSpPr/>
            <p:nvPr/>
          </p:nvSpPr>
          <p:spPr>
            <a:xfrm>
              <a:off x="887662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3" name="Google Shape;17553;p58"/>
            <p:cNvSpPr/>
            <p:nvPr/>
          </p:nvSpPr>
          <p:spPr>
            <a:xfrm>
              <a:off x="573134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4" name="Google Shape;17554;p58"/>
            <p:cNvSpPr/>
            <p:nvPr/>
          </p:nvSpPr>
          <p:spPr>
            <a:xfrm>
              <a:off x="416608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5" name="Google Shape;17555;p58"/>
            <p:cNvSpPr/>
            <p:nvPr/>
          </p:nvSpPr>
          <p:spPr>
            <a:xfrm>
              <a:off x="731135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6" name="Google Shape;17556;p58"/>
            <p:cNvSpPr/>
            <p:nvPr/>
          </p:nvSpPr>
          <p:spPr>
            <a:xfrm>
              <a:off x="416608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7" name="Google Shape;17557;p58"/>
            <p:cNvSpPr/>
            <p:nvPr/>
          </p:nvSpPr>
          <p:spPr>
            <a:xfrm>
              <a:off x="731135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8" name="Google Shape;17558;p58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9" name="Google Shape;17559;p58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0" name="Google Shape;17560;p58"/>
            <p:cNvSpPr/>
            <p:nvPr/>
          </p:nvSpPr>
          <p:spPr>
            <a:xfrm>
              <a:off x="887662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1" name="Google Shape;17561;p58"/>
            <p:cNvSpPr/>
            <p:nvPr/>
          </p:nvSpPr>
          <p:spPr>
            <a:xfrm>
              <a:off x="573134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2" name="Google Shape;17562;p58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3" name="Google Shape;17563;p58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4" name="Google Shape;17564;p58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5" name="Google Shape;17565;p58"/>
            <p:cNvSpPr/>
            <p:nvPr/>
          </p:nvSpPr>
          <p:spPr>
            <a:xfrm>
              <a:off x="887662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6" name="Google Shape;17566;p58"/>
            <p:cNvSpPr/>
            <p:nvPr/>
          </p:nvSpPr>
          <p:spPr>
            <a:xfrm>
              <a:off x="573134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7" name="Google Shape;17567;p58"/>
            <p:cNvSpPr/>
            <p:nvPr/>
          </p:nvSpPr>
          <p:spPr>
            <a:xfrm>
              <a:off x="416608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8" name="Google Shape;17568;p58"/>
            <p:cNvSpPr/>
            <p:nvPr/>
          </p:nvSpPr>
          <p:spPr>
            <a:xfrm>
              <a:off x="731135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9" name="Google Shape;17569;p58"/>
            <p:cNvSpPr/>
            <p:nvPr/>
          </p:nvSpPr>
          <p:spPr>
            <a:xfrm>
              <a:off x="416608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0" name="Google Shape;17570;p58"/>
            <p:cNvSpPr/>
            <p:nvPr/>
          </p:nvSpPr>
          <p:spPr>
            <a:xfrm>
              <a:off x="731135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1" name="Google Shape;17571;p58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2" name="Google Shape;17572;p58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3" name="Google Shape;17573;p58"/>
            <p:cNvSpPr/>
            <p:nvPr/>
          </p:nvSpPr>
          <p:spPr>
            <a:xfrm>
              <a:off x="887662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4" name="Google Shape;17574;p58"/>
            <p:cNvSpPr/>
            <p:nvPr/>
          </p:nvSpPr>
          <p:spPr>
            <a:xfrm>
              <a:off x="573134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5" name="Google Shape;17575;p58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6" name="Google Shape;17576;p58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7" name="Google Shape;17577;p58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8" name="Google Shape;17578;p58"/>
            <p:cNvSpPr/>
            <p:nvPr/>
          </p:nvSpPr>
          <p:spPr>
            <a:xfrm>
              <a:off x="887662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9" name="Google Shape;17579;p58"/>
            <p:cNvSpPr/>
            <p:nvPr/>
          </p:nvSpPr>
          <p:spPr>
            <a:xfrm>
              <a:off x="573134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0" name="Google Shape;17580;p58"/>
            <p:cNvSpPr/>
            <p:nvPr/>
          </p:nvSpPr>
          <p:spPr>
            <a:xfrm>
              <a:off x="416608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1" name="Google Shape;17581;p58"/>
            <p:cNvSpPr/>
            <p:nvPr/>
          </p:nvSpPr>
          <p:spPr>
            <a:xfrm>
              <a:off x="731135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2" name="Google Shape;17582;p58"/>
            <p:cNvSpPr/>
            <p:nvPr/>
          </p:nvSpPr>
          <p:spPr>
            <a:xfrm>
              <a:off x="416608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3" name="Google Shape;17583;p58"/>
            <p:cNvSpPr/>
            <p:nvPr/>
          </p:nvSpPr>
          <p:spPr>
            <a:xfrm>
              <a:off x="731135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4" name="Google Shape;17584;p58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5" name="Google Shape;17585;p58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6" name="Google Shape;17586;p58"/>
            <p:cNvSpPr/>
            <p:nvPr/>
          </p:nvSpPr>
          <p:spPr>
            <a:xfrm>
              <a:off x="887662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7" name="Google Shape;17587;p58"/>
            <p:cNvSpPr/>
            <p:nvPr/>
          </p:nvSpPr>
          <p:spPr>
            <a:xfrm>
              <a:off x="573134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8" name="Google Shape;17588;p58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9" name="Google Shape;17589;p58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0" name="Google Shape;17590;p58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1" name="Google Shape;17591;p58"/>
            <p:cNvSpPr/>
            <p:nvPr/>
          </p:nvSpPr>
          <p:spPr>
            <a:xfrm>
              <a:off x="887662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2" name="Google Shape;17592;p58"/>
            <p:cNvSpPr/>
            <p:nvPr/>
          </p:nvSpPr>
          <p:spPr>
            <a:xfrm>
              <a:off x="573134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3" name="Google Shape;17593;p58"/>
            <p:cNvSpPr/>
            <p:nvPr/>
          </p:nvSpPr>
          <p:spPr>
            <a:xfrm>
              <a:off x="416608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4" name="Google Shape;17594;p58"/>
            <p:cNvSpPr/>
            <p:nvPr/>
          </p:nvSpPr>
          <p:spPr>
            <a:xfrm>
              <a:off x="731135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5" name="Google Shape;17595;p58"/>
            <p:cNvSpPr/>
            <p:nvPr/>
          </p:nvSpPr>
          <p:spPr>
            <a:xfrm>
              <a:off x="416608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6" name="Google Shape;17596;p58"/>
            <p:cNvSpPr/>
            <p:nvPr/>
          </p:nvSpPr>
          <p:spPr>
            <a:xfrm>
              <a:off x="731135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7" name="Google Shape;17597;p58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8" name="Google Shape;17598;p58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9" name="Google Shape;17599;p58"/>
            <p:cNvSpPr/>
            <p:nvPr/>
          </p:nvSpPr>
          <p:spPr>
            <a:xfrm>
              <a:off x="887662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0" name="Google Shape;17600;p58"/>
            <p:cNvSpPr/>
            <p:nvPr/>
          </p:nvSpPr>
          <p:spPr>
            <a:xfrm>
              <a:off x="573134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1" name="Google Shape;17601;p58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2" name="Google Shape;17602;p58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3" name="Google Shape;17603;p58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4" name="Google Shape;17604;p58"/>
            <p:cNvSpPr/>
            <p:nvPr/>
          </p:nvSpPr>
          <p:spPr>
            <a:xfrm>
              <a:off x="887662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5" name="Google Shape;17605;p58"/>
            <p:cNvSpPr/>
            <p:nvPr/>
          </p:nvSpPr>
          <p:spPr>
            <a:xfrm>
              <a:off x="573134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6" name="Google Shape;17606;p58"/>
            <p:cNvSpPr/>
            <p:nvPr/>
          </p:nvSpPr>
          <p:spPr>
            <a:xfrm>
              <a:off x="416608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7" name="Google Shape;17607;p58"/>
            <p:cNvSpPr/>
            <p:nvPr/>
          </p:nvSpPr>
          <p:spPr>
            <a:xfrm>
              <a:off x="731135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8" name="Google Shape;17608;p58"/>
            <p:cNvSpPr/>
            <p:nvPr/>
          </p:nvSpPr>
          <p:spPr>
            <a:xfrm>
              <a:off x="416608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9" name="Google Shape;17609;p58"/>
            <p:cNvSpPr/>
            <p:nvPr/>
          </p:nvSpPr>
          <p:spPr>
            <a:xfrm>
              <a:off x="731135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0" name="Google Shape;17610;p58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1" name="Google Shape;17611;p58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2" name="Google Shape;17612;p58"/>
            <p:cNvSpPr/>
            <p:nvPr/>
          </p:nvSpPr>
          <p:spPr>
            <a:xfrm>
              <a:off x="887662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3" name="Google Shape;17613;p58"/>
            <p:cNvSpPr/>
            <p:nvPr/>
          </p:nvSpPr>
          <p:spPr>
            <a:xfrm>
              <a:off x="573134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4" name="Google Shape;17614;p58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5" name="Google Shape;17615;p58"/>
            <p:cNvSpPr/>
            <p:nvPr/>
          </p:nvSpPr>
          <p:spPr>
            <a:xfrm>
              <a:off x="887662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6" name="Google Shape;17616;p58"/>
            <p:cNvSpPr/>
            <p:nvPr/>
          </p:nvSpPr>
          <p:spPr>
            <a:xfrm>
              <a:off x="573134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7" name="Google Shape;17617;p58"/>
            <p:cNvSpPr/>
            <p:nvPr/>
          </p:nvSpPr>
          <p:spPr>
            <a:xfrm>
              <a:off x="416608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8" name="Google Shape;17618;p58"/>
            <p:cNvSpPr/>
            <p:nvPr/>
          </p:nvSpPr>
          <p:spPr>
            <a:xfrm>
              <a:off x="731135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9" name="Google Shape;17619;p58"/>
            <p:cNvSpPr/>
            <p:nvPr/>
          </p:nvSpPr>
          <p:spPr>
            <a:xfrm>
              <a:off x="416608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0" name="Google Shape;17620;p58"/>
            <p:cNvSpPr/>
            <p:nvPr/>
          </p:nvSpPr>
          <p:spPr>
            <a:xfrm>
              <a:off x="731135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1" name="Google Shape;17621;p58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2" name="Google Shape;17622;p58"/>
            <p:cNvSpPr/>
            <p:nvPr/>
          </p:nvSpPr>
          <p:spPr>
            <a:xfrm>
              <a:off x="887662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3" name="Google Shape;17623;p58"/>
            <p:cNvSpPr/>
            <p:nvPr/>
          </p:nvSpPr>
          <p:spPr>
            <a:xfrm>
              <a:off x="573134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4" name="Google Shape;17624;p58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5" name="Google Shape;17625;p58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6" name="Google Shape;17626;p58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7" name="Google Shape;17627;p58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8" name="Google Shape;17628;p58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9" name="Google Shape;17629;p58"/>
            <p:cNvSpPr/>
            <p:nvPr/>
          </p:nvSpPr>
          <p:spPr>
            <a:xfrm>
              <a:off x="260081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0" name="Google Shape;17630;p58"/>
            <p:cNvSpPr/>
            <p:nvPr/>
          </p:nvSpPr>
          <p:spPr>
            <a:xfrm>
              <a:off x="-5297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1" name="Google Shape;17631;p58"/>
            <p:cNvSpPr/>
            <p:nvPr/>
          </p:nvSpPr>
          <p:spPr>
            <a:xfrm>
              <a:off x="103555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2" name="Google Shape;17632;p58"/>
            <p:cNvSpPr/>
            <p:nvPr/>
          </p:nvSpPr>
          <p:spPr>
            <a:xfrm>
              <a:off x="103555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3" name="Google Shape;17633;p58"/>
            <p:cNvSpPr/>
            <p:nvPr/>
          </p:nvSpPr>
          <p:spPr>
            <a:xfrm>
              <a:off x="260081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4" name="Google Shape;17634;p58"/>
            <p:cNvSpPr/>
            <p:nvPr/>
          </p:nvSpPr>
          <p:spPr>
            <a:xfrm>
              <a:off x="-5297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5" name="Google Shape;17635;p58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6" name="Google Shape;17636;p58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7" name="Google Shape;17637;p58"/>
            <p:cNvSpPr/>
            <p:nvPr/>
          </p:nvSpPr>
          <p:spPr>
            <a:xfrm>
              <a:off x="260081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8" name="Google Shape;17638;p58"/>
            <p:cNvSpPr/>
            <p:nvPr/>
          </p:nvSpPr>
          <p:spPr>
            <a:xfrm>
              <a:off x="-5297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9" name="Google Shape;17639;p58"/>
            <p:cNvSpPr/>
            <p:nvPr/>
          </p:nvSpPr>
          <p:spPr>
            <a:xfrm>
              <a:off x="103555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0" name="Google Shape;17640;p58"/>
            <p:cNvSpPr/>
            <p:nvPr/>
          </p:nvSpPr>
          <p:spPr>
            <a:xfrm>
              <a:off x="103555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1" name="Google Shape;17641;p58"/>
            <p:cNvSpPr/>
            <p:nvPr/>
          </p:nvSpPr>
          <p:spPr>
            <a:xfrm>
              <a:off x="260081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2" name="Google Shape;17642;p58"/>
            <p:cNvSpPr/>
            <p:nvPr/>
          </p:nvSpPr>
          <p:spPr>
            <a:xfrm>
              <a:off x="-5297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3" name="Google Shape;17643;p58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4" name="Google Shape;17644;p58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5" name="Google Shape;17645;p58"/>
            <p:cNvSpPr/>
            <p:nvPr/>
          </p:nvSpPr>
          <p:spPr>
            <a:xfrm>
              <a:off x="260081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6" name="Google Shape;17646;p58"/>
            <p:cNvSpPr/>
            <p:nvPr/>
          </p:nvSpPr>
          <p:spPr>
            <a:xfrm>
              <a:off x="-5297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7" name="Google Shape;17647;p58"/>
            <p:cNvSpPr/>
            <p:nvPr/>
          </p:nvSpPr>
          <p:spPr>
            <a:xfrm>
              <a:off x="103555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8" name="Google Shape;17648;p58"/>
            <p:cNvSpPr/>
            <p:nvPr/>
          </p:nvSpPr>
          <p:spPr>
            <a:xfrm>
              <a:off x="103555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9" name="Google Shape;17649;p58"/>
            <p:cNvSpPr/>
            <p:nvPr/>
          </p:nvSpPr>
          <p:spPr>
            <a:xfrm>
              <a:off x="260081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0" name="Google Shape;17650;p58"/>
            <p:cNvSpPr/>
            <p:nvPr/>
          </p:nvSpPr>
          <p:spPr>
            <a:xfrm>
              <a:off x="-5297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1" name="Google Shape;17651;p58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2" name="Google Shape;17652;p58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3" name="Google Shape;17653;p58"/>
            <p:cNvSpPr/>
            <p:nvPr/>
          </p:nvSpPr>
          <p:spPr>
            <a:xfrm>
              <a:off x="260081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4" name="Google Shape;17654;p58"/>
            <p:cNvSpPr/>
            <p:nvPr/>
          </p:nvSpPr>
          <p:spPr>
            <a:xfrm>
              <a:off x="-5297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5" name="Google Shape;17655;p58"/>
            <p:cNvSpPr/>
            <p:nvPr/>
          </p:nvSpPr>
          <p:spPr>
            <a:xfrm>
              <a:off x="103555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6" name="Google Shape;17656;p58"/>
            <p:cNvSpPr/>
            <p:nvPr/>
          </p:nvSpPr>
          <p:spPr>
            <a:xfrm>
              <a:off x="103555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7" name="Google Shape;17657;p58"/>
            <p:cNvSpPr/>
            <p:nvPr/>
          </p:nvSpPr>
          <p:spPr>
            <a:xfrm>
              <a:off x="260081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8" name="Google Shape;17658;p58"/>
            <p:cNvSpPr/>
            <p:nvPr/>
          </p:nvSpPr>
          <p:spPr>
            <a:xfrm>
              <a:off x="-5297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9" name="Google Shape;17659;p58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0" name="Google Shape;17660;p58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1" name="Google Shape;17661;p58"/>
            <p:cNvSpPr/>
            <p:nvPr/>
          </p:nvSpPr>
          <p:spPr>
            <a:xfrm>
              <a:off x="260081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2" name="Google Shape;17662;p58"/>
            <p:cNvSpPr/>
            <p:nvPr/>
          </p:nvSpPr>
          <p:spPr>
            <a:xfrm>
              <a:off x="-5297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3" name="Google Shape;17663;p58"/>
            <p:cNvSpPr/>
            <p:nvPr/>
          </p:nvSpPr>
          <p:spPr>
            <a:xfrm>
              <a:off x="103555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4" name="Google Shape;17664;p58"/>
            <p:cNvSpPr/>
            <p:nvPr/>
          </p:nvSpPr>
          <p:spPr>
            <a:xfrm>
              <a:off x="103555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5" name="Google Shape;17665;p58"/>
            <p:cNvSpPr/>
            <p:nvPr/>
          </p:nvSpPr>
          <p:spPr>
            <a:xfrm>
              <a:off x="260081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6" name="Google Shape;17666;p58"/>
            <p:cNvSpPr/>
            <p:nvPr/>
          </p:nvSpPr>
          <p:spPr>
            <a:xfrm>
              <a:off x="-5297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7" name="Google Shape;17667;p58"/>
            <p:cNvSpPr/>
            <p:nvPr/>
          </p:nvSpPr>
          <p:spPr>
            <a:xfrm>
              <a:off x="260081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8" name="Google Shape;17668;p58"/>
            <p:cNvSpPr/>
            <p:nvPr/>
          </p:nvSpPr>
          <p:spPr>
            <a:xfrm>
              <a:off x="-5297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9" name="Google Shape;17669;p58"/>
            <p:cNvSpPr/>
            <p:nvPr/>
          </p:nvSpPr>
          <p:spPr>
            <a:xfrm>
              <a:off x="103555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0" name="Google Shape;17670;p58"/>
            <p:cNvSpPr/>
            <p:nvPr/>
          </p:nvSpPr>
          <p:spPr>
            <a:xfrm>
              <a:off x="103555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1" name="Google Shape;17671;p58"/>
            <p:cNvSpPr/>
            <p:nvPr/>
          </p:nvSpPr>
          <p:spPr>
            <a:xfrm>
              <a:off x="260081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2" name="Google Shape;17672;p58"/>
            <p:cNvSpPr/>
            <p:nvPr/>
          </p:nvSpPr>
          <p:spPr>
            <a:xfrm>
              <a:off x="-5297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3" name="Google Shape;17673;p58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4" name="Google Shape;17674;p58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5" name="Google Shape;17675;p58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6" name="Google Shape;17676;p58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7" name="Google Shape;17677;p58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8" name="Google Shape;17678;p58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9" name="Google Shape;17679;p58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0" name="Google Shape;17680;p58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1" name="Google Shape;17681;p58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2" name="Google Shape;17682;p58"/>
            <p:cNvSpPr/>
            <p:nvPr/>
          </p:nvSpPr>
          <p:spPr>
            <a:xfrm>
              <a:off x="5909535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3" name="Google Shape;17683;p58"/>
            <p:cNvSpPr/>
            <p:nvPr/>
          </p:nvSpPr>
          <p:spPr>
            <a:xfrm>
              <a:off x="559500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4" name="Google Shape;17684;p58"/>
            <p:cNvSpPr/>
            <p:nvPr/>
          </p:nvSpPr>
          <p:spPr>
            <a:xfrm>
              <a:off x="54370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5" name="Google Shape;17685;p58"/>
            <p:cNvSpPr/>
            <p:nvPr/>
          </p:nvSpPr>
          <p:spPr>
            <a:xfrm>
              <a:off x="575153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6" name="Google Shape;17686;p58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7" name="Google Shape;17687;p58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8" name="Google Shape;17688;p58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9" name="Google Shape;17689;p58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0" name="Google Shape;17690;p58"/>
            <p:cNvSpPr/>
            <p:nvPr/>
          </p:nvSpPr>
          <p:spPr>
            <a:xfrm>
              <a:off x="5909535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1" name="Google Shape;17691;p58"/>
            <p:cNvSpPr/>
            <p:nvPr/>
          </p:nvSpPr>
          <p:spPr>
            <a:xfrm>
              <a:off x="559500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2" name="Google Shape;17692;p58"/>
            <p:cNvSpPr/>
            <p:nvPr/>
          </p:nvSpPr>
          <p:spPr>
            <a:xfrm>
              <a:off x="54370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3" name="Google Shape;17693;p58"/>
            <p:cNvSpPr/>
            <p:nvPr/>
          </p:nvSpPr>
          <p:spPr>
            <a:xfrm>
              <a:off x="575153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4" name="Google Shape;17694;p58"/>
            <p:cNvSpPr/>
            <p:nvPr/>
          </p:nvSpPr>
          <p:spPr>
            <a:xfrm>
              <a:off x="54370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5" name="Google Shape;17695;p58"/>
            <p:cNvSpPr/>
            <p:nvPr/>
          </p:nvSpPr>
          <p:spPr>
            <a:xfrm>
              <a:off x="575153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6" name="Google Shape;17696;p58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7" name="Google Shape;17697;p58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8" name="Google Shape;17698;p58"/>
            <p:cNvSpPr/>
            <p:nvPr/>
          </p:nvSpPr>
          <p:spPr>
            <a:xfrm>
              <a:off x="5909535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9" name="Google Shape;17699;p58"/>
            <p:cNvSpPr/>
            <p:nvPr/>
          </p:nvSpPr>
          <p:spPr>
            <a:xfrm>
              <a:off x="559500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0" name="Google Shape;17700;p58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1" name="Google Shape;17701;p58"/>
            <p:cNvSpPr/>
            <p:nvPr/>
          </p:nvSpPr>
          <p:spPr>
            <a:xfrm>
              <a:off x="5909535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2" name="Google Shape;17702;p58"/>
            <p:cNvSpPr/>
            <p:nvPr/>
          </p:nvSpPr>
          <p:spPr>
            <a:xfrm>
              <a:off x="559500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3" name="Google Shape;17703;p58"/>
            <p:cNvSpPr/>
            <p:nvPr/>
          </p:nvSpPr>
          <p:spPr>
            <a:xfrm>
              <a:off x="54370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4" name="Google Shape;17704;p58"/>
            <p:cNvSpPr/>
            <p:nvPr/>
          </p:nvSpPr>
          <p:spPr>
            <a:xfrm>
              <a:off x="575153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5" name="Google Shape;17705;p58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6" name="Google Shape;17706;p58"/>
            <p:cNvSpPr/>
            <p:nvPr/>
          </p:nvSpPr>
          <p:spPr>
            <a:xfrm>
              <a:off x="5909535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7" name="Google Shape;17707;p58"/>
            <p:cNvSpPr/>
            <p:nvPr/>
          </p:nvSpPr>
          <p:spPr>
            <a:xfrm>
              <a:off x="559500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8" name="Google Shape;17708;p58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9" name="Google Shape;17709;p58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0" name="Google Shape;17710;p58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1" name="Google Shape;17711;p58"/>
            <p:cNvSpPr/>
            <p:nvPr/>
          </p:nvSpPr>
          <p:spPr>
            <a:xfrm>
              <a:off x="528048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2" name="Google Shape;17712;p58"/>
            <p:cNvSpPr/>
            <p:nvPr/>
          </p:nvSpPr>
          <p:spPr>
            <a:xfrm>
              <a:off x="496742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3" name="Google Shape;17713;p58"/>
            <p:cNvSpPr/>
            <p:nvPr/>
          </p:nvSpPr>
          <p:spPr>
            <a:xfrm>
              <a:off x="481090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4" name="Google Shape;17714;p58"/>
            <p:cNvSpPr/>
            <p:nvPr/>
          </p:nvSpPr>
          <p:spPr>
            <a:xfrm>
              <a:off x="51239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5" name="Google Shape;17715;p58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6" name="Google Shape;17716;p58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7" name="Google Shape;17717;p58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8" name="Google Shape;17718;p58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9" name="Google Shape;17719;p58"/>
            <p:cNvSpPr/>
            <p:nvPr/>
          </p:nvSpPr>
          <p:spPr>
            <a:xfrm>
              <a:off x="528048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0" name="Google Shape;17720;p58"/>
            <p:cNvSpPr/>
            <p:nvPr/>
          </p:nvSpPr>
          <p:spPr>
            <a:xfrm>
              <a:off x="496742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1" name="Google Shape;17721;p58"/>
            <p:cNvSpPr/>
            <p:nvPr/>
          </p:nvSpPr>
          <p:spPr>
            <a:xfrm>
              <a:off x="481090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2" name="Google Shape;17722;p58"/>
            <p:cNvSpPr/>
            <p:nvPr/>
          </p:nvSpPr>
          <p:spPr>
            <a:xfrm>
              <a:off x="51239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3" name="Google Shape;17723;p58"/>
            <p:cNvSpPr/>
            <p:nvPr/>
          </p:nvSpPr>
          <p:spPr>
            <a:xfrm>
              <a:off x="481090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4" name="Google Shape;17724;p58"/>
            <p:cNvSpPr/>
            <p:nvPr/>
          </p:nvSpPr>
          <p:spPr>
            <a:xfrm>
              <a:off x="51239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5" name="Google Shape;17725;p58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6" name="Google Shape;17726;p58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7" name="Google Shape;17727;p58"/>
            <p:cNvSpPr/>
            <p:nvPr/>
          </p:nvSpPr>
          <p:spPr>
            <a:xfrm>
              <a:off x="528048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8" name="Google Shape;17728;p58"/>
            <p:cNvSpPr/>
            <p:nvPr/>
          </p:nvSpPr>
          <p:spPr>
            <a:xfrm>
              <a:off x="496742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9" name="Google Shape;17729;p58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0" name="Google Shape;17730;p58"/>
            <p:cNvSpPr/>
            <p:nvPr/>
          </p:nvSpPr>
          <p:spPr>
            <a:xfrm>
              <a:off x="528048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1" name="Google Shape;17731;p58"/>
            <p:cNvSpPr/>
            <p:nvPr/>
          </p:nvSpPr>
          <p:spPr>
            <a:xfrm>
              <a:off x="496742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2" name="Google Shape;17732;p58"/>
            <p:cNvSpPr/>
            <p:nvPr/>
          </p:nvSpPr>
          <p:spPr>
            <a:xfrm>
              <a:off x="481090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3" name="Google Shape;17733;p58"/>
            <p:cNvSpPr/>
            <p:nvPr/>
          </p:nvSpPr>
          <p:spPr>
            <a:xfrm>
              <a:off x="51239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4" name="Google Shape;17734;p58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5" name="Google Shape;17735;p58"/>
            <p:cNvSpPr/>
            <p:nvPr/>
          </p:nvSpPr>
          <p:spPr>
            <a:xfrm>
              <a:off x="528048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6" name="Google Shape;17736;p58"/>
            <p:cNvSpPr/>
            <p:nvPr/>
          </p:nvSpPr>
          <p:spPr>
            <a:xfrm>
              <a:off x="496742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7" name="Google Shape;17737;p58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8" name="Google Shape;17738;p58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9" name="Google Shape;17739;p58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0" name="Google Shape;17740;p58"/>
            <p:cNvSpPr/>
            <p:nvPr/>
          </p:nvSpPr>
          <p:spPr>
            <a:xfrm>
              <a:off x="46529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1" name="Google Shape;17741;p58"/>
            <p:cNvSpPr/>
            <p:nvPr/>
          </p:nvSpPr>
          <p:spPr>
            <a:xfrm>
              <a:off x="433984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2" name="Google Shape;17742;p58"/>
            <p:cNvSpPr/>
            <p:nvPr/>
          </p:nvSpPr>
          <p:spPr>
            <a:xfrm>
              <a:off x="41833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3" name="Google Shape;17743;p58"/>
            <p:cNvSpPr/>
            <p:nvPr/>
          </p:nvSpPr>
          <p:spPr>
            <a:xfrm>
              <a:off x="4496373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4" name="Google Shape;17744;p58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5" name="Google Shape;17745;p58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6" name="Google Shape;17746;p58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7" name="Google Shape;17747;p58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8" name="Google Shape;17748;p58"/>
            <p:cNvSpPr/>
            <p:nvPr/>
          </p:nvSpPr>
          <p:spPr>
            <a:xfrm>
              <a:off x="46529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9" name="Google Shape;17749;p58"/>
            <p:cNvSpPr/>
            <p:nvPr/>
          </p:nvSpPr>
          <p:spPr>
            <a:xfrm>
              <a:off x="433984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0" name="Google Shape;17750;p58"/>
            <p:cNvSpPr/>
            <p:nvPr/>
          </p:nvSpPr>
          <p:spPr>
            <a:xfrm>
              <a:off x="41833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1" name="Google Shape;17751;p58"/>
            <p:cNvSpPr/>
            <p:nvPr/>
          </p:nvSpPr>
          <p:spPr>
            <a:xfrm>
              <a:off x="4496373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2" name="Google Shape;17752;p58"/>
            <p:cNvSpPr/>
            <p:nvPr/>
          </p:nvSpPr>
          <p:spPr>
            <a:xfrm>
              <a:off x="41833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3" name="Google Shape;17753;p58"/>
            <p:cNvSpPr/>
            <p:nvPr/>
          </p:nvSpPr>
          <p:spPr>
            <a:xfrm>
              <a:off x="4496373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4" name="Google Shape;17754;p58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5" name="Google Shape;17755;p58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6" name="Google Shape;17756;p58"/>
            <p:cNvSpPr/>
            <p:nvPr/>
          </p:nvSpPr>
          <p:spPr>
            <a:xfrm>
              <a:off x="46529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7" name="Google Shape;17757;p58"/>
            <p:cNvSpPr/>
            <p:nvPr/>
          </p:nvSpPr>
          <p:spPr>
            <a:xfrm>
              <a:off x="433984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8" name="Google Shape;17758;p58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9" name="Google Shape;17759;p58"/>
            <p:cNvSpPr/>
            <p:nvPr/>
          </p:nvSpPr>
          <p:spPr>
            <a:xfrm>
              <a:off x="46529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0" name="Google Shape;17760;p58"/>
            <p:cNvSpPr/>
            <p:nvPr/>
          </p:nvSpPr>
          <p:spPr>
            <a:xfrm>
              <a:off x="433984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1" name="Google Shape;17761;p58"/>
            <p:cNvSpPr/>
            <p:nvPr/>
          </p:nvSpPr>
          <p:spPr>
            <a:xfrm>
              <a:off x="41833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2" name="Google Shape;17762;p58"/>
            <p:cNvSpPr/>
            <p:nvPr/>
          </p:nvSpPr>
          <p:spPr>
            <a:xfrm>
              <a:off x="4496373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3" name="Google Shape;17763;p58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4" name="Google Shape;17764;p58"/>
            <p:cNvSpPr/>
            <p:nvPr/>
          </p:nvSpPr>
          <p:spPr>
            <a:xfrm>
              <a:off x="46529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5" name="Google Shape;17765;p58"/>
            <p:cNvSpPr/>
            <p:nvPr/>
          </p:nvSpPr>
          <p:spPr>
            <a:xfrm>
              <a:off x="433984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6" name="Google Shape;17766;p58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7" name="Google Shape;17767;p58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8" name="Google Shape;17768;p58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9" name="Google Shape;17769;p58"/>
            <p:cNvSpPr/>
            <p:nvPr/>
          </p:nvSpPr>
          <p:spPr>
            <a:xfrm>
              <a:off x="402544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0" name="Google Shape;17770;p58"/>
            <p:cNvSpPr/>
            <p:nvPr/>
          </p:nvSpPr>
          <p:spPr>
            <a:xfrm>
              <a:off x="371091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1" name="Google Shape;17771;p58"/>
            <p:cNvSpPr/>
            <p:nvPr/>
          </p:nvSpPr>
          <p:spPr>
            <a:xfrm>
              <a:off x="355438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2" name="Google Shape;17772;p58"/>
            <p:cNvSpPr/>
            <p:nvPr/>
          </p:nvSpPr>
          <p:spPr>
            <a:xfrm>
              <a:off x="386891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3" name="Google Shape;17773;p58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4" name="Google Shape;17774;p58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5" name="Google Shape;17775;p58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6" name="Google Shape;17776;p58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7" name="Google Shape;17777;p58"/>
            <p:cNvSpPr/>
            <p:nvPr/>
          </p:nvSpPr>
          <p:spPr>
            <a:xfrm>
              <a:off x="402544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8" name="Google Shape;17778;p58"/>
            <p:cNvSpPr/>
            <p:nvPr/>
          </p:nvSpPr>
          <p:spPr>
            <a:xfrm>
              <a:off x="371091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9" name="Google Shape;17779;p58"/>
            <p:cNvSpPr/>
            <p:nvPr/>
          </p:nvSpPr>
          <p:spPr>
            <a:xfrm>
              <a:off x="355438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0" name="Google Shape;17780;p58"/>
            <p:cNvSpPr/>
            <p:nvPr/>
          </p:nvSpPr>
          <p:spPr>
            <a:xfrm>
              <a:off x="386891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1" name="Google Shape;17781;p58"/>
            <p:cNvSpPr/>
            <p:nvPr/>
          </p:nvSpPr>
          <p:spPr>
            <a:xfrm>
              <a:off x="355438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2" name="Google Shape;17782;p58"/>
            <p:cNvSpPr/>
            <p:nvPr/>
          </p:nvSpPr>
          <p:spPr>
            <a:xfrm>
              <a:off x="386891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3" name="Google Shape;17783;p58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4" name="Google Shape;17784;p58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5" name="Google Shape;17785;p58"/>
            <p:cNvSpPr/>
            <p:nvPr/>
          </p:nvSpPr>
          <p:spPr>
            <a:xfrm>
              <a:off x="402544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6" name="Google Shape;17786;p58"/>
            <p:cNvSpPr/>
            <p:nvPr/>
          </p:nvSpPr>
          <p:spPr>
            <a:xfrm>
              <a:off x="371091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7" name="Google Shape;17787;p58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8" name="Google Shape;17788;p58"/>
            <p:cNvSpPr/>
            <p:nvPr/>
          </p:nvSpPr>
          <p:spPr>
            <a:xfrm>
              <a:off x="402544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9" name="Google Shape;17789;p58"/>
            <p:cNvSpPr/>
            <p:nvPr/>
          </p:nvSpPr>
          <p:spPr>
            <a:xfrm>
              <a:off x="371091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0" name="Google Shape;17790;p58"/>
            <p:cNvSpPr/>
            <p:nvPr/>
          </p:nvSpPr>
          <p:spPr>
            <a:xfrm>
              <a:off x="355438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1" name="Google Shape;17791;p58"/>
            <p:cNvSpPr/>
            <p:nvPr/>
          </p:nvSpPr>
          <p:spPr>
            <a:xfrm>
              <a:off x="386891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2" name="Google Shape;17792;p58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3" name="Google Shape;17793;p58"/>
            <p:cNvSpPr/>
            <p:nvPr/>
          </p:nvSpPr>
          <p:spPr>
            <a:xfrm>
              <a:off x="402544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4" name="Google Shape;17794;p58"/>
            <p:cNvSpPr/>
            <p:nvPr/>
          </p:nvSpPr>
          <p:spPr>
            <a:xfrm>
              <a:off x="371091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5" name="Google Shape;17795;p58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6" name="Google Shape;17796;p58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7" name="Google Shape;17797;p58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8" name="Google Shape;17798;p58"/>
            <p:cNvSpPr/>
            <p:nvPr/>
          </p:nvSpPr>
          <p:spPr>
            <a:xfrm>
              <a:off x="3399336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9" name="Google Shape;17799;p58"/>
            <p:cNvSpPr/>
            <p:nvPr/>
          </p:nvSpPr>
          <p:spPr>
            <a:xfrm>
              <a:off x="30833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0" name="Google Shape;17800;p58"/>
            <p:cNvSpPr/>
            <p:nvPr/>
          </p:nvSpPr>
          <p:spPr>
            <a:xfrm>
              <a:off x="292680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1" name="Google Shape;17801;p58"/>
            <p:cNvSpPr/>
            <p:nvPr/>
          </p:nvSpPr>
          <p:spPr>
            <a:xfrm>
              <a:off x="324133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2" name="Google Shape;17802;p58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3" name="Google Shape;17803;p58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4" name="Google Shape;17804;p58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5" name="Google Shape;17805;p58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6" name="Google Shape;17806;p58"/>
            <p:cNvSpPr/>
            <p:nvPr/>
          </p:nvSpPr>
          <p:spPr>
            <a:xfrm>
              <a:off x="3399336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7" name="Google Shape;17807;p58"/>
            <p:cNvSpPr/>
            <p:nvPr/>
          </p:nvSpPr>
          <p:spPr>
            <a:xfrm>
              <a:off x="30833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8" name="Google Shape;17808;p58"/>
            <p:cNvSpPr/>
            <p:nvPr/>
          </p:nvSpPr>
          <p:spPr>
            <a:xfrm>
              <a:off x="292680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9" name="Google Shape;17809;p58"/>
            <p:cNvSpPr/>
            <p:nvPr/>
          </p:nvSpPr>
          <p:spPr>
            <a:xfrm>
              <a:off x="324133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0" name="Google Shape;17810;p58"/>
            <p:cNvSpPr/>
            <p:nvPr/>
          </p:nvSpPr>
          <p:spPr>
            <a:xfrm>
              <a:off x="292680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1" name="Google Shape;17811;p58"/>
            <p:cNvSpPr/>
            <p:nvPr/>
          </p:nvSpPr>
          <p:spPr>
            <a:xfrm>
              <a:off x="324133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2" name="Google Shape;17812;p58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3" name="Google Shape;17813;p58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4" name="Google Shape;17814;p58"/>
            <p:cNvSpPr/>
            <p:nvPr/>
          </p:nvSpPr>
          <p:spPr>
            <a:xfrm>
              <a:off x="3399336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5" name="Google Shape;17815;p58"/>
            <p:cNvSpPr/>
            <p:nvPr/>
          </p:nvSpPr>
          <p:spPr>
            <a:xfrm>
              <a:off x="30833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6" name="Google Shape;17816;p58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7" name="Google Shape;17817;p58"/>
            <p:cNvSpPr/>
            <p:nvPr/>
          </p:nvSpPr>
          <p:spPr>
            <a:xfrm>
              <a:off x="3399336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8" name="Google Shape;17818;p58"/>
            <p:cNvSpPr/>
            <p:nvPr/>
          </p:nvSpPr>
          <p:spPr>
            <a:xfrm>
              <a:off x="30833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9" name="Google Shape;17819;p58"/>
            <p:cNvSpPr/>
            <p:nvPr/>
          </p:nvSpPr>
          <p:spPr>
            <a:xfrm>
              <a:off x="292680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0" name="Google Shape;17820;p58"/>
            <p:cNvSpPr/>
            <p:nvPr/>
          </p:nvSpPr>
          <p:spPr>
            <a:xfrm>
              <a:off x="324133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1" name="Google Shape;17821;p58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2" name="Google Shape;17822;p58"/>
            <p:cNvSpPr/>
            <p:nvPr/>
          </p:nvSpPr>
          <p:spPr>
            <a:xfrm>
              <a:off x="3399336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3" name="Google Shape;17823;p58"/>
            <p:cNvSpPr/>
            <p:nvPr/>
          </p:nvSpPr>
          <p:spPr>
            <a:xfrm>
              <a:off x="30833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4" name="Google Shape;17824;p58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5" name="Google Shape;17825;p58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6" name="Google Shape;17826;p58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7" name="Google Shape;17827;p58"/>
            <p:cNvSpPr/>
            <p:nvPr/>
          </p:nvSpPr>
          <p:spPr>
            <a:xfrm>
              <a:off x="27702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8" name="Google Shape;17828;p58"/>
            <p:cNvSpPr/>
            <p:nvPr/>
          </p:nvSpPr>
          <p:spPr>
            <a:xfrm>
              <a:off x="245722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9" name="Google Shape;17829;p58"/>
            <p:cNvSpPr/>
            <p:nvPr/>
          </p:nvSpPr>
          <p:spPr>
            <a:xfrm>
              <a:off x="229922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0" name="Google Shape;17830;p58"/>
            <p:cNvSpPr/>
            <p:nvPr/>
          </p:nvSpPr>
          <p:spPr>
            <a:xfrm>
              <a:off x="2613754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1" name="Google Shape;17831;p58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2" name="Google Shape;17832;p58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3" name="Google Shape;17833;p58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4" name="Google Shape;17834;p58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5" name="Google Shape;17835;p58"/>
            <p:cNvSpPr/>
            <p:nvPr/>
          </p:nvSpPr>
          <p:spPr>
            <a:xfrm>
              <a:off x="27702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6" name="Google Shape;17836;p58"/>
            <p:cNvSpPr/>
            <p:nvPr/>
          </p:nvSpPr>
          <p:spPr>
            <a:xfrm>
              <a:off x="245722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7" name="Google Shape;17837;p58"/>
            <p:cNvSpPr/>
            <p:nvPr/>
          </p:nvSpPr>
          <p:spPr>
            <a:xfrm>
              <a:off x="229922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8" name="Google Shape;17838;p58"/>
            <p:cNvSpPr/>
            <p:nvPr/>
          </p:nvSpPr>
          <p:spPr>
            <a:xfrm>
              <a:off x="2613754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9" name="Google Shape;17839;p58"/>
            <p:cNvSpPr/>
            <p:nvPr/>
          </p:nvSpPr>
          <p:spPr>
            <a:xfrm>
              <a:off x="229922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0" name="Google Shape;17840;p58"/>
            <p:cNvSpPr/>
            <p:nvPr/>
          </p:nvSpPr>
          <p:spPr>
            <a:xfrm>
              <a:off x="2613754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1" name="Google Shape;17841;p58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2" name="Google Shape;17842;p58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3" name="Google Shape;17843;p58"/>
            <p:cNvSpPr/>
            <p:nvPr/>
          </p:nvSpPr>
          <p:spPr>
            <a:xfrm>
              <a:off x="27702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4" name="Google Shape;17844;p58"/>
            <p:cNvSpPr/>
            <p:nvPr/>
          </p:nvSpPr>
          <p:spPr>
            <a:xfrm>
              <a:off x="245722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5" name="Google Shape;17845;p58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6" name="Google Shape;17846;p58"/>
            <p:cNvSpPr/>
            <p:nvPr/>
          </p:nvSpPr>
          <p:spPr>
            <a:xfrm>
              <a:off x="27702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7" name="Google Shape;17847;p58"/>
            <p:cNvSpPr/>
            <p:nvPr/>
          </p:nvSpPr>
          <p:spPr>
            <a:xfrm>
              <a:off x="245722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8" name="Google Shape;17848;p58"/>
            <p:cNvSpPr/>
            <p:nvPr/>
          </p:nvSpPr>
          <p:spPr>
            <a:xfrm>
              <a:off x="229922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9" name="Google Shape;17849;p58"/>
            <p:cNvSpPr/>
            <p:nvPr/>
          </p:nvSpPr>
          <p:spPr>
            <a:xfrm>
              <a:off x="2613754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0" name="Google Shape;17850;p58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1" name="Google Shape;17851;p58"/>
            <p:cNvSpPr/>
            <p:nvPr/>
          </p:nvSpPr>
          <p:spPr>
            <a:xfrm>
              <a:off x="27702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2" name="Google Shape;17852;p58"/>
            <p:cNvSpPr/>
            <p:nvPr/>
          </p:nvSpPr>
          <p:spPr>
            <a:xfrm>
              <a:off x="245722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3" name="Google Shape;17853;p58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4" name="Google Shape;17854;p58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5" name="Google Shape;17855;p58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6" name="Google Shape;17856;p58"/>
            <p:cNvSpPr/>
            <p:nvPr/>
          </p:nvSpPr>
          <p:spPr>
            <a:xfrm>
              <a:off x="214270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7" name="Google Shape;17857;p58"/>
            <p:cNvSpPr/>
            <p:nvPr/>
          </p:nvSpPr>
          <p:spPr>
            <a:xfrm>
              <a:off x="182964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8" name="Google Shape;17858;p58"/>
            <p:cNvSpPr/>
            <p:nvPr/>
          </p:nvSpPr>
          <p:spPr>
            <a:xfrm>
              <a:off x="167312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9" name="Google Shape;17859;p58"/>
            <p:cNvSpPr/>
            <p:nvPr/>
          </p:nvSpPr>
          <p:spPr>
            <a:xfrm>
              <a:off x="198469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0" name="Google Shape;17860;p58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1" name="Google Shape;17861;p58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2" name="Google Shape;17862;p58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3" name="Google Shape;17863;p58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4" name="Google Shape;17864;p58"/>
            <p:cNvSpPr/>
            <p:nvPr/>
          </p:nvSpPr>
          <p:spPr>
            <a:xfrm>
              <a:off x="214270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5" name="Google Shape;17865;p58"/>
            <p:cNvSpPr/>
            <p:nvPr/>
          </p:nvSpPr>
          <p:spPr>
            <a:xfrm>
              <a:off x="182964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6" name="Google Shape;17866;p58"/>
            <p:cNvSpPr/>
            <p:nvPr/>
          </p:nvSpPr>
          <p:spPr>
            <a:xfrm>
              <a:off x="167312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7" name="Google Shape;17867;p58"/>
            <p:cNvSpPr/>
            <p:nvPr/>
          </p:nvSpPr>
          <p:spPr>
            <a:xfrm>
              <a:off x="198469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8" name="Google Shape;17868;p58"/>
            <p:cNvSpPr/>
            <p:nvPr/>
          </p:nvSpPr>
          <p:spPr>
            <a:xfrm>
              <a:off x="167312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9" name="Google Shape;17869;p58"/>
            <p:cNvSpPr/>
            <p:nvPr/>
          </p:nvSpPr>
          <p:spPr>
            <a:xfrm>
              <a:off x="198469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0" name="Google Shape;17870;p58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1" name="Google Shape;17871;p58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2" name="Google Shape;17872;p58"/>
            <p:cNvSpPr/>
            <p:nvPr/>
          </p:nvSpPr>
          <p:spPr>
            <a:xfrm>
              <a:off x="214270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3" name="Google Shape;17873;p58"/>
            <p:cNvSpPr/>
            <p:nvPr/>
          </p:nvSpPr>
          <p:spPr>
            <a:xfrm>
              <a:off x="182964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4" name="Google Shape;17874;p58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5" name="Google Shape;17875;p58"/>
            <p:cNvSpPr/>
            <p:nvPr/>
          </p:nvSpPr>
          <p:spPr>
            <a:xfrm>
              <a:off x="214270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6" name="Google Shape;17876;p58"/>
            <p:cNvSpPr/>
            <p:nvPr/>
          </p:nvSpPr>
          <p:spPr>
            <a:xfrm>
              <a:off x="182964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7" name="Google Shape;17877;p58"/>
            <p:cNvSpPr/>
            <p:nvPr/>
          </p:nvSpPr>
          <p:spPr>
            <a:xfrm>
              <a:off x="167312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8" name="Google Shape;17878;p58"/>
            <p:cNvSpPr/>
            <p:nvPr/>
          </p:nvSpPr>
          <p:spPr>
            <a:xfrm>
              <a:off x="198469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9" name="Google Shape;17879;p58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0" name="Google Shape;17880;p58"/>
            <p:cNvSpPr/>
            <p:nvPr/>
          </p:nvSpPr>
          <p:spPr>
            <a:xfrm>
              <a:off x="214270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1" name="Google Shape;17881;p58"/>
            <p:cNvSpPr/>
            <p:nvPr/>
          </p:nvSpPr>
          <p:spPr>
            <a:xfrm>
              <a:off x="182964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2" name="Google Shape;17882;p58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3" name="Google Shape;17883;p58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4" name="Google Shape;17884;p58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5" name="Google Shape;17885;p58"/>
            <p:cNvSpPr/>
            <p:nvPr/>
          </p:nvSpPr>
          <p:spPr>
            <a:xfrm>
              <a:off x="151512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6" name="Google Shape;17886;p58"/>
            <p:cNvSpPr/>
            <p:nvPr/>
          </p:nvSpPr>
          <p:spPr>
            <a:xfrm>
              <a:off x="1200715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7" name="Google Shape;17887;p58"/>
            <p:cNvSpPr/>
            <p:nvPr/>
          </p:nvSpPr>
          <p:spPr>
            <a:xfrm>
              <a:off x="1045663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8" name="Google Shape;17888;p58"/>
            <p:cNvSpPr/>
            <p:nvPr/>
          </p:nvSpPr>
          <p:spPr>
            <a:xfrm>
              <a:off x="1357241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9" name="Google Shape;17889;p58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0" name="Google Shape;17890;p58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1" name="Google Shape;17891;p58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2" name="Google Shape;17892;p58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3" name="Google Shape;17893;p58"/>
            <p:cNvSpPr/>
            <p:nvPr/>
          </p:nvSpPr>
          <p:spPr>
            <a:xfrm>
              <a:off x="151512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4" name="Google Shape;17894;p58"/>
            <p:cNvSpPr/>
            <p:nvPr/>
          </p:nvSpPr>
          <p:spPr>
            <a:xfrm>
              <a:off x="1200715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5" name="Google Shape;17895;p58"/>
            <p:cNvSpPr/>
            <p:nvPr/>
          </p:nvSpPr>
          <p:spPr>
            <a:xfrm>
              <a:off x="1045663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6" name="Google Shape;17896;p58"/>
            <p:cNvSpPr/>
            <p:nvPr/>
          </p:nvSpPr>
          <p:spPr>
            <a:xfrm>
              <a:off x="1357241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7" name="Google Shape;17897;p58"/>
            <p:cNvSpPr/>
            <p:nvPr/>
          </p:nvSpPr>
          <p:spPr>
            <a:xfrm>
              <a:off x="1045663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8" name="Google Shape;17898;p58"/>
            <p:cNvSpPr/>
            <p:nvPr/>
          </p:nvSpPr>
          <p:spPr>
            <a:xfrm>
              <a:off x="1357241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9" name="Google Shape;17899;p58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0" name="Google Shape;17900;p58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1" name="Google Shape;17901;p58"/>
            <p:cNvSpPr/>
            <p:nvPr/>
          </p:nvSpPr>
          <p:spPr>
            <a:xfrm>
              <a:off x="151512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2" name="Google Shape;17902;p58"/>
            <p:cNvSpPr/>
            <p:nvPr/>
          </p:nvSpPr>
          <p:spPr>
            <a:xfrm>
              <a:off x="1200715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3" name="Google Shape;17903;p58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4" name="Google Shape;17904;p58"/>
            <p:cNvSpPr/>
            <p:nvPr/>
          </p:nvSpPr>
          <p:spPr>
            <a:xfrm>
              <a:off x="151512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5" name="Google Shape;17905;p58"/>
            <p:cNvSpPr/>
            <p:nvPr/>
          </p:nvSpPr>
          <p:spPr>
            <a:xfrm>
              <a:off x="1200715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6" name="Google Shape;17906;p58"/>
            <p:cNvSpPr/>
            <p:nvPr/>
          </p:nvSpPr>
          <p:spPr>
            <a:xfrm>
              <a:off x="1045663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7" name="Google Shape;17907;p58"/>
            <p:cNvSpPr/>
            <p:nvPr/>
          </p:nvSpPr>
          <p:spPr>
            <a:xfrm>
              <a:off x="1357241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8" name="Google Shape;17908;p58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9" name="Google Shape;17909;p58"/>
            <p:cNvSpPr/>
            <p:nvPr/>
          </p:nvSpPr>
          <p:spPr>
            <a:xfrm>
              <a:off x="151512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0" name="Google Shape;17910;p58"/>
            <p:cNvSpPr/>
            <p:nvPr/>
          </p:nvSpPr>
          <p:spPr>
            <a:xfrm>
              <a:off x="1200715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1" name="Google Shape;17911;p58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2" name="Google Shape;17912;p58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3" name="Google Shape;17913;p58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4" name="Google Shape;17914;p58"/>
            <p:cNvSpPr/>
            <p:nvPr/>
          </p:nvSpPr>
          <p:spPr>
            <a:xfrm>
              <a:off x="887662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5" name="Google Shape;17915;p58"/>
            <p:cNvSpPr/>
            <p:nvPr/>
          </p:nvSpPr>
          <p:spPr>
            <a:xfrm>
              <a:off x="573134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6" name="Google Shape;17916;p58"/>
            <p:cNvSpPr/>
            <p:nvPr/>
          </p:nvSpPr>
          <p:spPr>
            <a:xfrm>
              <a:off x="416608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7" name="Google Shape;17917;p58"/>
            <p:cNvSpPr/>
            <p:nvPr/>
          </p:nvSpPr>
          <p:spPr>
            <a:xfrm>
              <a:off x="731135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8" name="Google Shape;17918;p58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9" name="Google Shape;17919;p58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0" name="Google Shape;17920;p58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1" name="Google Shape;17921;p58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2" name="Google Shape;17922;p58"/>
            <p:cNvSpPr/>
            <p:nvPr/>
          </p:nvSpPr>
          <p:spPr>
            <a:xfrm>
              <a:off x="887662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3" name="Google Shape;17923;p58"/>
            <p:cNvSpPr/>
            <p:nvPr/>
          </p:nvSpPr>
          <p:spPr>
            <a:xfrm>
              <a:off x="573134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4" name="Google Shape;17924;p58"/>
            <p:cNvSpPr/>
            <p:nvPr/>
          </p:nvSpPr>
          <p:spPr>
            <a:xfrm>
              <a:off x="416608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5" name="Google Shape;17925;p58"/>
            <p:cNvSpPr/>
            <p:nvPr/>
          </p:nvSpPr>
          <p:spPr>
            <a:xfrm>
              <a:off x="731135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6" name="Google Shape;17926;p58"/>
            <p:cNvSpPr/>
            <p:nvPr/>
          </p:nvSpPr>
          <p:spPr>
            <a:xfrm>
              <a:off x="416608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7" name="Google Shape;17927;p58"/>
            <p:cNvSpPr/>
            <p:nvPr/>
          </p:nvSpPr>
          <p:spPr>
            <a:xfrm>
              <a:off x="731135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8" name="Google Shape;17928;p58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9" name="Google Shape;17929;p58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0" name="Google Shape;17930;p58"/>
            <p:cNvSpPr/>
            <p:nvPr/>
          </p:nvSpPr>
          <p:spPr>
            <a:xfrm>
              <a:off x="887662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1" name="Google Shape;17931;p58"/>
            <p:cNvSpPr/>
            <p:nvPr/>
          </p:nvSpPr>
          <p:spPr>
            <a:xfrm>
              <a:off x="573134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2" name="Google Shape;17932;p58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3" name="Google Shape;17933;p58"/>
            <p:cNvSpPr/>
            <p:nvPr/>
          </p:nvSpPr>
          <p:spPr>
            <a:xfrm>
              <a:off x="887662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4" name="Google Shape;17934;p58"/>
            <p:cNvSpPr/>
            <p:nvPr/>
          </p:nvSpPr>
          <p:spPr>
            <a:xfrm>
              <a:off x="573134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5" name="Google Shape;17935;p58"/>
            <p:cNvSpPr/>
            <p:nvPr/>
          </p:nvSpPr>
          <p:spPr>
            <a:xfrm>
              <a:off x="416608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6" name="Google Shape;17936;p58"/>
            <p:cNvSpPr/>
            <p:nvPr/>
          </p:nvSpPr>
          <p:spPr>
            <a:xfrm>
              <a:off x="731135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7" name="Google Shape;17937;p58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8" name="Google Shape;17938;p58"/>
            <p:cNvSpPr/>
            <p:nvPr/>
          </p:nvSpPr>
          <p:spPr>
            <a:xfrm>
              <a:off x="887662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9" name="Google Shape;17939;p58"/>
            <p:cNvSpPr/>
            <p:nvPr/>
          </p:nvSpPr>
          <p:spPr>
            <a:xfrm>
              <a:off x="573134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0" name="Google Shape;17940;p58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1" name="Google Shape;17941;p58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2" name="Google Shape;17942;p58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3" name="Google Shape;17943;p58"/>
            <p:cNvSpPr/>
            <p:nvPr/>
          </p:nvSpPr>
          <p:spPr>
            <a:xfrm>
              <a:off x="260081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4" name="Google Shape;17944;p58"/>
            <p:cNvSpPr/>
            <p:nvPr/>
          </p:nvSpPr>
          <p:spPr>
            <a:xfrm>
              <a:off x="-5297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5" name="Google Shape;17945;p58"/>
            <p:cNvSpPr/>
            <p:nvPr/>
          </p:nvSpPr>
          <p:spPr>
            <a:xfrm>
              <a:off x="103555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6" name="Google Shape;17946;p58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7" name="Google Shape;17947;p58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8" name="Google Shape;17948;p58"/>
            <p:cNvSpPr/>
            <p:nvPr/>
          </p:nvSpPr>
          <p:spPr>
            <a:xfrm>
              <a:off x="260081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9" name="Google Shape;17949;p58"/>
            <p:cNvSpPr/>
            <p:nvPr/>
          </p:nvSpPr>
          <p:spPr>
            <a:xfrm>
              <a:off x="-5297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0" name="Google Shape;17950;p58"/>
            <p:cNvSpPr/>
            <p:nvPr/>
          </p:nvSpPr>
          <p:spPr>
            <a:xfrm>
              <a:off x="103555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1" name="Google Shape;17951;p58"/>
            <p:cNvSpPr/>
            <p:nvPr/>
          </p:nvSpPr>
          <p:spPr>
            <a:xfrm>
              <a:off x="103555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2" name="Google Shape;17952;p58"/>
            <p:cNvSpPr/>
            <p:nvPr/>
          </p:nvSpPr>
          <p:spPr>
            <a:xfrm>
              <a:off x="260081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3" name="Google Shape;17953;p58"/>
            <p:cNvSpPr/>
            <p:nvPr/>
          </p:nvSpPr>
          <p:spPr>
            <a:xfrm>
              <a:off x="-5297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4" name="Google Shape;17954;p58"/>
            <p:cNvSpPr/>
            <p:nvPr/>
          </p:nvSpPr>
          <p:spPr>
            <a:xfrm>
              <a:off x="260081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5" name="Google Shape;17955;p58"/>
            <p:cNvSpPr/>
            <p:nvPr/>
          </p:nvSpPr>
          <p:spPr>
            <a:xfrm>
              <a:off x="-5297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6" name="Google Shape;17956;p58"/>
            <p:cNvSpPr/>
            <p:nvPr/>
          </p:nvSpPr>
          <p:spPr>
            <a:xfrm>
              <a:off x="103555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7" name="Google Shape;17957;p58"/>
            <p:cNvSpPr/>
            <p:nvPr/>
          </p:nvSpPr>
          <p:spPr>
            <a:xfrm>
              <a:off x="260081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8" name="Google Shape;17958;p58"/>
            <p:cNvSpPr/>
            <p:nvPr/>
          </p:nvSpPr>
          <p:spPr>
            <a:xfrm>
              <a:off x="-5297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9" name="Google Shape;17959;p58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0" name="Google Shape;17960;p58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1" name="Google Shape;17961;p58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2" name="Google Shape;17962;p58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3" name="Google Shape;17963;p58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4" name="Google Shape;17964;p58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5" name="Google Shape;17965;p58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6" name="Google Shape;17966;p58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7" name="Google Shape;17967;p58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8" name="Google Shape;17968;p58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9" name="Google Shape;17969;p58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0" name="Google Shape;17970;p58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1" name="Google Shape;17971;p58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2" name="Google Shape;17972;p58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3" name="Google Shape;17973;p58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4" name="Google Shape;17974;p58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5" name="Google Shape;17975;p58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6" name="Google Shape;17976;p58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7" name="Google Shape;17977;p58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8" name="Google Shape;17978;p58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9" name="Google Shape;17979;p58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0" name="Google Shape;17980;p58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1" name="Google Shape;17981;p58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2" name="Google Shape;17982;p58"/>
            <p:cNvSpPr/>
            <p:nvPr/>
          </p:nvSpPr>
          <p:spPr>
            <a:xfrm>
              <a:off x="9048777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3" name="Google Shape;17983;p58"/>
            <p:cNvSpPr/>
            <p:nvPr/>
          </p:nvSpPr>
          <p:spPr>
            <a:xfrm>
              <a:off x="8734250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4" name="Google Shape;17984;p58"/>
            <p:cNvSpPr/>
            <p:nvPr/>
          </p:nvSpPr>
          <p:spPr>
            <a:xfrm>
              <a:off x="85762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5" name="Google Shape;17985;p58"/>
            <p:cNvSpPr/>
            <p:nvPr/>
          </p:nvSpPr>
          <p:spPr>
            <a:xfrm>
              <a:off x="889077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6" name="Google Shape;17986;p58"/>
            <p:cNvSpPr/>
            <p:nvPr/>
          </p:nvSpPr>
          <p:spPr>
            <a:xfrm>
              <a:off x="85762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7" name="Google Shape;17987;p58"/>
            <p:cNvSpPr/>
            <p:nvPr/>
          </p:nvSpPr>
          <p:spPr>
            <a:xfrm>
              <a:off x="889077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8" name="Google Shape;17988;p58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9" name="Google Shape;17989;p58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0" name="Google Shape;17990;p58"/>
            <p:cNvSpPr/>
            <p:nvPr/>
          </p:nvSpPr>
          <p:spPr>
            <a:xfrm>
              <a:off x="9048777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1" name="Google Shape;17991;p58"/>
            <p:cNvSpPr/>
            <p:nvPr/>
          </p:nvSpPr>
          <p:spPr>
            <a:xfrm>
              <a:off x="8734250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2" name="Google Shape;17992;p58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3" name="Google Shape;17993;p58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4" name="Google Shape;17994;p58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5" name="Google Shape;17995;p58"/>
            <p:cNvSpPr/>
            <p:nvPr/>
          </p:nvSpPr>
          <p:spPr>
            <a:xfrm>
              <a:off x="9048777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6" name="Google Shape;17996;p58"/>
            <p:cNvSpPr/>
            <p:nvPr/>
          </p:nvSpPr>
          <p:spPr>
            <a:xfrm>
              <a:off x="8734250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7" name="Google Shape;17997;p58"/>
            <p:cNvSpPr/>
            <p:nvPr/>
          </p:nvSpPr>
          <p:spPr>
            <a:xfrm>
              <a:off x="85762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8" name="Google Shape;17998;p58"/>
            <p:cNvSpPr/>
            <p:nvPr/>
          </p:nvSpPr>
          <p:spPr>
            <a:xfrm>
              <a:off x="889077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9" name="Google Shape;17999;p58"/>
            <p:cNvSpPr/>
            <p:nvPr/>
          </p:nvSpPr>
          <p:spPr>
            <a:xfrm>
              <a:off x="85762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0" name="Google Shape;18000;p58"/>
            <p:cNvSpPr/>
            <p:nvPr/>
          </p:nvSpPr>
          <p:spPr>
            <a:xfrm>
              <a:off x="889077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1" name="Google Shape;18001;p58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2" name="Google Shape;18002;p58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3" name="Google Shape;18003;p58"/>
            <p:cNvSpPr/>
            <p:nvPr/>
          </p:nvSpPr>
          <p:spPr>
            <a:xfrm>
              <a:off x="9048777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4" name="Google Shape;18004;p58"/>
            <p:cNvSpPr/>
            <p:nvPr/>
          </p:nvSpPr>
          <p:spPr>
            <a:xfrm>
              <a:off x="8734250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5" name="Google Shape;18005;p58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6" name="Google Shape;18006;p58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7" name="Google Shape;18007;p58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8" name="Google Shape;18008;p58"/>
            <p:cNvSpPr/>
            <p:nvPr/>
          </p:nvSpPr>
          <p:spPr>
            <a:xfrm>
              <a:off x="9048777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9" name="Google Shape;18009;p58"/>
            <p:cNvSpPr/>
            <p:nvPr/>
          </p:nvSpPr>
          <p:spPr>
            <a:xfrm>
              <a:off x="8734250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0" name="Google Shape;18010;p58"/>
            <p:cNvSpPr/>
            <p:nvPr/>
          </p:nvSpPr>
          <p:spPr>
            <a:xfrm>
              <a:off x="85762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1" name="Google Shape;18011;p58"/>
            <p:cNvSpPr/>
            <p:nvPr/>
          </p:nvSpPr>
          <p:spPr>
            <a:xfrm>
              <a:off x="889077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2" name="Google Shape;18012;p58"/>
            <p:cNvSpPr/>
            <p:nvPr/>
          </p:nvSpPr>
          <p:spPr>
            <a:xfrm>
              <a:off x="85762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3" name="Google Shape;18013;p58"/>
            <p:cNvSpPr/>
            <p:nvPr/>
          </p:nvSpPr>
          <p:spPr>
            <a:xfrm>
              <a:off x="889077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4" name="Google Shape;18014;p58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5" name="Google Shape;18015;p58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6" name="Google Shape;18016;p58"/>
            <p:cNvSpPr/>
            <p:nvPr/>
          </p:nvSpPr>
          <p:spPr>
            <a:xfrm>
              <a:off x="9048777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7" name="Google Shape;18017;p58"/>
            <p:cNvSpPr/>
            <p:nvPr/>
          </p:nvSpPr>
          <p:spPr>
            <a:xfrm>
              <a:off x="8734250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8" name="Google Shape;18018;p58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9" name="Google Shape;18019;p58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0" name="Google Shape;18020;p58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1" name="Google Shape;18021;p58"/>
            <p:cNvSpPr/>
            <p:nvPr/>
          </p:nvSpPr>
          <p:spPr>
            <a:xfrm>
              <a:off x="9048777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2" name="Google Shape;18022;p58"/>
            <p:cNvSpPr/>
            <p:nvPr/>
          </p:nvSpPr>
          <p:spPr>
            <a:xfrm>
              <a:off x="8734250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3" name="Google Shape;18023;p58"/>
            <p:cNvSpPr/>
            <p:nvPr/>
          </p:nvSpPr>
          <p:spPr>
            <a:xfrm>
              <a:off x="85762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4" name="Google Shape;18024;p58"/>
            <p:cNvSpPr/>
            <p:nvPr/>
          </p:nvSpPr>
          <p:spPr>
            <a:xfrm>
              <a:off x="889077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5" name="Google Shape;18025;p58"/>
            <p:cNvSpPr/>
            <p:nvPr/>
          </p:nvSpPr>
          <p:spPr>
            <a:xfrm>
              <a:off x="85762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6" name="Google Shape;18026;p58"/>
            <p:cNvSpPr/>
            <p:nvPr/>
          </p:nvSpPr>
          <p:spPr>
            <a:xfrm>
              <a:off x="889077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7" name="Google Shape;18027;p58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8" name="Google Shape;18028;p58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9" name="Google Shape;18029;p58"/>
            <p:cNvSpPr/>
            <p:nvPr/>
          </p:nvSpPr>
          <p:spPr>
            <a:xfrm>
              <a:off x="9048777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0" name="Google Shape;18030;p58"/>
            <p:cNvSpPr/>
            <p:nvPr/>
          </p:nvSpPr>
          <p:spPr>
            <a:xfrm>
              <a:off x="8734250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1" name="Google Shape;18031;p58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2" name="Google Shape;18032;p58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3" name="Google Shape;18033;p58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4" name="Google Shape;18034;p58"/>
            <p:cNvSpPr/>
            <p:nvPr/>
          </p:nvSpPr>
          <p:spPr>
            <a:xfrm>
              <a:off x="9048777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5" name="Google Shape;18035;p58"/>
            <p:cNvSpPr/>
            <p:nvPr/>
          </p:nvSpPr>
          <p:spPr>
            <a:xfrm>
              <a:off x="8734250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6" name="Google Shape;18036;p58"/>
            <p:cNvSpPr/>
            <p:nvPr/>
          </p:nvSpPr>
          <p:spPr>
            <a:xfrm>
              <a:off x="85762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7" name="Google Shape;18037;p58"/>
            <p:cNvSpPr/>
            <p:nvPr/>
          </p:nvSpPr>
          <p:spPr>
            <a:xfrm>
              <a:off x="889077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8" name="Google Shape;18038;p58"/>
            <p:cNvSpPr/>
            <p:nvPr/>
          </p:nvSpPr>
          <p:spPr>
            <a:xfrm>
              <a:off x="85762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9" name="Google Shape;18039;p58"/>
            <p:cNvSpPr/>
            <p:nvPr/>
          </p:nvSpPr>
          <p:spPr>
            <a:xfrm>
              <a:off x="889077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0" name="Google Shape;18040;p58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1" name="Google Shape;18041;p58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2" name="Google Shape;18042;p58"/>
            <p:cNvSpPr/>
            <p:nvPr/>
          </p:nvSpPr>
          <p:spPr>
            <a:xfrm>
              <a:off x="9048777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3" name="Google Shape;18043;p58"/>
            <p:cNvSpPr/>
            <p:nvPr/>
          </p:nvSpPr>
          <p:spPr>
            <a:xfrm>
              <a:off x="8734250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4" name="Google Shape;18044;p58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5" name="Google Shape;18045;p58"/>
            <p:cNvSpPr/>
            <p:nvPr/>
          </p:nvSpPr>
          <p:spPr>
            <a:xfrm>
              <a:off x="9048777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6" name="Google Shape;18046;p58"/>
            <p:cNvSpPr/>
            <p:nvPr/>
          </p:nvSpPr>
          <p:spPr>
            <a:xfrm>
              <a:off x="8734250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7" name="Google Shape;18047;p58"/>
            <p:cNvSpPr/>
            <p:nvPr/>
          </p:nvSpPr>
          <p:spPr>
            <a:xfrm>
              <a:off x="85762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8" name="Google Shape;18048;p58"/>
            <p:cNvSpPr/>
            <p:nvPr/>
          </p:nvSpPr>
          <p:spPr>
            <a:xfrm>
              <a:off x="889077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9" name="Google Shape;18049;p58"/>
            <p:cNvSpPr/>
            <p:nvPr/>
          </p:nvSpPr>
          <p:spPr>
            <a:xfrm>
              <a:off x="85762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0" name="Google Shape;18050;p58"/>
            <p:cNvSpPr/>
            <p:nvPr/>
          </p:nvSpPr>
          <p:spPr>
            <a:xfrm>
              <a:off x="889077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1" name="Google Shape;18051;p58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2" name="Google Shape;18052;p58"/>
            <p:cNvSpPr/>
            <p:nvPr/>
          </p:nvSpPr>
          <p:spPr>
            <a:xfrm>
              <a:off x="9048777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3" name="Google Shape;18053;p58"/>
            <p:cNvSpPr/>
            <p:nvPr/>
          </p:nvSpPr>
          <p:spPr>
            <a:xfrm>
              <a:off x="8734250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4" name="Google Shape;18054;p58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5" name="Google Shape;18055;p58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6" name="Google Shape;18056;p58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7" name="Google Shape;18057;p58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8" name="Google Shape;18058;p58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9" name="Google Shape;18059;p58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0" name="Google Shape;18060;p58"/>
            <p:cNvSpPr/>
            <p:nvPr/>
          </p:nvSpPr>
          <p:spPr>
            <a:xfrm>
              <a:off x="841972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1" name="Google Shape;18061;p58"/>
            <p:cNvSpPr/>
            <p:nvPr/>
          </p:nvSpPr>
          <p:spPr>
            <a:xfrm>
              <a:off x="8106669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2" name="Google Shape;18062;p58"/>
            <p:cNvSpPr/>
            <p:nvPr/>
          </p:nvSpPr>
          <p:spPr>
            <a:xfrm>
              <a:off x="795014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3" name="Google Shape;18063;p58"/>
            <p:cNvSpPr/>
            <p:nvPr/>
          </p:nvSpPr>
          <p:spPr>
            <a:xfrm>
              <a:off x="8263196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4" name="Google Shape;18064;p58"/>
            <p:cNvSpPr/>
            <p:nvPr/>
          </p:nvSpPr>
          <p:spPr>
            <a:xfrm>
              <a:off x="795014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5" name="Google Shape;18065;p58"/>
            <p:cNvSpPr/>
            <p:nvPr/>
          </p:nvSpPr>
          <p:spPr>
            <a:xfrm>
              <a:off x="8263196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6" name="Google Shape;18066;p58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7" name="Google Shape;18067;p58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8" name="Google Shape;18068;p58"/>
            <p:cNvSpPr/>
            <p:nvPr/>
          </p:nvSpPr>
          <p:spPr>
            <a:xfrm>
              <a:off x="841972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9" name="Google Shape;18069;p58"/>
            <p:cNvSpPr/>
            <p:nvPr/>
          </p:nvSpPr>
          <p:spPr>
            <a:xfrm>
              <a:off x="8106669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0" name="Google Shape;18070;p58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1" name="Google Shape;18071;p58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2" name="Google Shape;18072;p58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3" name="Google Shape;18073;p58"/>
            <p:cNvSpPr/>
            <p:nvPr/>
          </p:nvSpPr>
          <p:spPr>
            <a:xfrm>
              <a:off x="841972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4" name="Google Shape;18074;p58"/>
            <p:cNvSpPr/>
            <p:nvPr/>
          </p:nvSpPr>
          <p:spPr>
            <a:xfrm>
              <a:off x="8106669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5" name="Google Shape;18075;p58"/>
            <p:cNvSpPr/>
            <p:nvPr/>
          </p:nvSpPr>
          <p:spPr>
            <a:xfrm>
              <a:off x="795014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6" name="Google Shape;18076;p58"/>
            <p:cNvSpPr/>
            <p:nvPr/>
          </p:nvSpPr>
          <p:spPr>
            <a:xfrm>
              <a:off x="8263196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7" name="Google Shape;18077;p58"/>
            <p:cNvSpPr/>
            <p:nvPr/>
          </p:nvSpPr>
          <p:spPr>
            <a:xfrm>
              <a:off x="795014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8" name="Google Shape;18078;p58"/>
            <p:cNvSpPr/>
            <p:nvPr/>
          </p:nvSpPr>
          <p:spPr>
            <a:xfrm>
              <a:off x="8263196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9" name="Google Shape;18079;p58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0" name="Google Shape;18080;p58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1" name="Google Shape;18081;p58"/>
            <p:cNvSpPr/>
            <p:nvPr/>
          </p:nvSpPr>
          <p:spPr>
            <a:xfrm>
              <a:off x="841972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2" name="Google Shape;18082;p58"/>
            <p:cNvSpPr/>
            <p:nvPr/>
          </p:nvSpPr>
          <p:spPr>
            <a:xfrm>
              <a:off x="8106669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3" name="Google Shape;18083;p58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4" name="Google Shape;18084;p58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5" name="Google Shape;18085;p58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6" name="Google Shape;18086;p58"/>
            <p:cNvSpPr/>
            <p:nvPr/>
          </p:nvSpPr>
          <p:spPr>
            <a:xfrm>
              <a:off x="841972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7" name="Google Shape;18087;p58"/>
            <p:cNvSpPr/>
            <p:nvPr/>
          </p:nvSpPr>
          <p:spPr>
            <a:xfrm>
              <a:off x="8106669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8" name="Google Shape;18088;p58"/>
            <p:cNvSpPr/>
            <p:nvPr/>
          </p:nvSpPr>
          <p:spPr>
            <a:xfrm>
              <a:off x="795014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9" name="Google Shape;18089;p58"/>
            <p:cNvSpPr/>
            <p:nvPr/>
          </p:nvSpPr>
          <p:spPr>
            <a:xfrm>
              <a:off x="8263196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0" name="Google Shape;18090;p58"/>
            <p:cNvSpPr/>
            <p:nvPr/>
          </p:nvSpPr>
          <p:spPr>
            <a:xfrm>
              <a:off x="795014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1" name="Google Shape;18091;p58"/>
            <p:cNvSpPr/>
            <p:nvPr/>
          </p:nvSpPr>
          <p:spPr>
            <a:xfrm>
              <a:off x="8263196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2" name="Google Shape;18092;p58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3" name="Google Shape;18093;p58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4" name="Google Shape;18094;p58"/>
            <p:cNvSpPr/>
            <p:nvPr/>
          </p:nvSpPr>
          <p:spPr>
            <a:xfrm>
              <a:off x="841972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5" name="Google Shape;18095;p58"/>
            <p:cNvSpPr/>
            <p:nvPr/>
          </p:nvSpPr>
          <p:spPr>
            <a:xfrm>
              <a:off x="8106669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6" name="Google Shape;18096;p58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7" name="Google Shape;18097;p58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8" name="Google Shape;18098;p58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9" name="Google Shape;18099;p58"/>
            <p:cNvSpPr/>
            <p:nvPr/>
          </p:nvSpPr>
          <p:spPr>
            <a:xfrm>
              <a:off x="841972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0" name="Google Shape;18100;p58"/>
            <p:cNvSpPr/>
            <p:nvPr/>
          </p:nvSpPr>
          <p:spPr>
            <a:xfrm>
              <a:off x="8106669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1" name="Google Shape;18101;p58"/>
            <p:cNvSpPr/>
            <p:nvPr/>
          </p:nvSpPr>
          <p:spPr>
            <a:xfrm>
              <a:off x="795014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2" name="Google Shape;18102;p58"/>
            <p:cNvSpPr/>
            <p:nvPr/>
          </p:nvSpPr>
          <p:spPr>
            <a:xfrm>
              <a:off x="8263196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3" name="Google Shape;18103;p58"/>
            <p:cNvSpPr/>
            <p:nvPr/>
          </p:nvSpPr>
          <p:spPr>
            <a:xfrm>
              <a:off x="795014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4" name="Google Shape;18104;p58"/>
            <p:cNvSpPr/>
            <p:nvPr/>
          </p:nvSpPr>
          <p:spPr>
            <a:xfrm>
              <a:off x="8263196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5" name="Google Shape;18105;p58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6" name="Google Shape;18106;p58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7" name="Google Shape;18107;p58"/>
            <p:cNvSpPr/>
            <p:nvPr/>
          </p:nvSpPr>
          <p:spPr>
            <a:xfrm>
              <a:off x="841972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8" name="Google Shape;18108;p58"/>
            <p:cNvSpPr/>
            <p:nvPr/>
          </p:nvSpPr>
          <p:spPr>
            <a:xfrm>
              <a:off x="8106669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9" name="Google Shape;18109;p58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0" name="Google Shape;18110;p58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1" name="Google Shape;18111;p58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2" name="Google Shape;18112;p58"/>
            <p:cNvSpPr/>
            <p:nvPr/>
          </p:nvSpPr>
          <p:spPr>
            <a:xfrm>
              <a:off x="841972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3" name="Google Shape;18113;p58"/>
            <p:cNvSpPr/>
            <p:nvPr/>
          </p:nvSpPr>
          <p:spPr>
            <a:xfrm>
              <a:off x="8106669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4" name="Google Shape;18114;p58"/>
            <p:cNvSpPr/>
            <p:nvPr/>
          </p:nvSpPr>
          <p:spPr>
            <a:xfrm>
              <a:off x="795014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5" name="Google Shape;18115;p58"/>
            <p:cNvSpPr/>
            <p:nvPr/>
          </p:nvSpPr>
          <p:spPr>
            <a:xfrm>
              <a:off x="8263196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6" name="Google Shape;18116;p58"/>
            <p:cNvSpPr/>
            <p:nvPr/>
          </p:nvSpPr>
          <p:spPr>
            <a:xfrm>
              <a:off x="795014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7" name="Google Shape;18117;p58"/>
            <p:cNvSpPr/>
            <p:nvPr/>
          </p:nvSpPr>
          <p:spPr>
            <a:xfrm>
              <a:off x="8263196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8" name="Google Shape;18118;p58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9" name="Google Shape;18119;p58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0" name="Google Shape;18120;p58"/>
            <p:cNvSpPr/>
            <p:nvPr/>
          </p:nvSpPr>
          <p:spPr>
            <a:xfrm>
              <a:off x="841972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1" name="Google Shape;18121;p58"/>
            <p:cNvSpPr/>
            <p:nvPr/>
          </p:nvSpPr>
          <p:spPr>
            <a:xfrm>
              <a:off x="8106669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2" name="Google Shape;18122;p58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3" name="Google Shape;18123;p58"/>
            <p:cNvSpPr/>
            <p:nvPr/>
          </p:nvSpPr>
          <p:spPr>
            <a:xfrm>
              <a:off x="841972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4" name="Google Shape;18124;p58"/>
            <p:cNvSpPr/>
            <p:nvPr/>
          </p:nvSpPr>
          <p:spPr>
            <a:xfrm>
              <a:off x="8106669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5" name="Google Shape;18125;p58"/>
            <p:cNvSpPr/>
            <p:nvPr/>
          </p:nvSpPr>
          <p:spPr>
            <a:xfrm>
              <a:off x="795014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6" name="Google Shape;18126;p58"/>
            <p:cNvSpPr/>
            <p:nvPr/>
          </p:nvSpPr>
          <p:spPr>
            <a:xfrm>
              <a:off x="8263196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7" name="Google Shape;18127;p58"/>
            <p:cNvSpPr/>
            <p:nvPr/>
          </p:nvSpPr>
          <p:spPr>
            <a:xfrm>
              <a:off x="795014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8" name="Google Shape;18128;p58"/>
            <p:cNvSpPr/>
            <p:nvPr/>
          </p:nvSpPr>
          <p:spPr>
            <a:xfrm>
              <a:off x="8263196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9" name="Google Shape;18129;p58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0" name="Google Shape;18130;p58"/>
            <p:cNvSpPr/>
            <p:nvPr/>
          </p:nvSpPr>
          <p:spPr>
            <a:xfrm>
              <a:off x="841972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1" name="Google Shape;18131;p58"/>
            <p:cNvSpPr/>
            <p:nvPr/>
          </p:nvSpPr>
          <p:spPr>
            <a:xfrm>
              <a:off x="8106669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2" name="Google Shape;18132;p58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3" name="Google Shape;18133;p58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4" name="Google Shape;18134;p58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5" name="Google Shape;18135;p58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6" name="Google Shape;18136;p58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7" name="Google Shape;18137;p58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8" name="Google Shape;18138;p58"/>
            <p:cNvSpPr/>
            <p:nvPr/>
          </p:nvSpPr>
          <p:spPr>
            <a:xfrm>
              <a:off x="7792142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9" name="Google Shape;18139;p58"/>
            <p:cNvSpPr/>
            <p:nvPr/>
          </p:nvSpPr>
          <p:spPr>
            <a:xfrm>
              <a:off x="7479088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0" name="Google Shape;18140;p58"/>
            <p:cNvSpPr/>
            <p:nvPr/>
          </p:nvSpPr>
          <p:spPr>
            <a:xfrm>
              <a:off x="7322562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1" name="Google Shape;18141;p58"/>
            <p:cNvSpPr/>
            <p:nvPr/>
          </p:nvSpPr>
          <p:spPr>
            <a:xfrm>
              <a:off x="7635615" y="5065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2" name="Google Shape;18142;p58"/>
            <p:cNvSpPr/>
            <p:nvPr/>
          </p:nvSpPr>
          <p:spPr>
            <a:xfrm>
              <a:off x="7322562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3" name="Google Shape;18143;p58"/>
            <p:cNvSpPr/>
            <p:nvPr/>
          </p:nvSpPr>
          <p:spPr>
            <a:xfrm>
              <a:off x="7635615" y="19352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4" name="Google Shape;18144;p58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5" name="Google Shape;18145;p58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6" name="Google Shape;18146;p58"/>
            <p:cNvSpPr/>
            <p:nvPr/>
          </p:nvSpPr>
          <p:spPr>
            <a:xfrm>
              <a:off x="7792142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7" name="Google Shape;18147;p58"/>
            <p:cNvSpPr/>
            <p:nvPr/>
          </p:nvSpPr>
          <p:spPr>
            <a:xfrm>
              <a:off x="7479088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8" name="Google Shape;18148;p58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9" name="Google Shape;18149;p58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0" name="Google Shape;18150;p58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1" name="Google Shape;18151;p58"/>
            <p:cNvSpPr/>
            <p:nvPr/>
          </p:nvSpPr>
          <p:spPr>
            <a:xfrm>
              <a:off x="7792142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2" name="Google Shape;18152;p58"/>
            <p:cNvSpPr/>
            <p:nvPr/>
          </p:nvSpPr>
          <p:spPr>
            <a:xfrm>
              <a:off x="7479088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3" name="Google Shape;18153;p58"/>
            <p:cNvSpPr/>
            <p:nvPr/>
          </p:nvSpPr>
          <p:spPr>
            <a:xfrm>
              <a:off x="7322562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4" name="Google Shape;18154;p58"/>
            <p:cNvSpPr/>
            <p:nvPr/>
          </p:nvSpPr>
          <p:spPr>
            <a:xfrm>
              <a:off x="7635615" y="1135632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5" name="Google Shape;18155;p58"/>
            <p:cNvSpPr/>
            <p:nvPr/>
          </p:nvSpPr>
          <p:spPr>
            <a:xfrm>
              <a:off x="7322562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6" name="Google Shape;18156;p58"/>
            <p:cNvSpPr/>
            <p:nvPr/>
          </p:nvSpPr>
          <p:spPr>
            <a:xfrm>
              <a:off x="7635615" y="8211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7" name="Google Shape;18157;p58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8" name="Google Shape;18158;p58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9" name="Google Shape;18159;p58"/>
            <p:cNvSpPr/>
            <p:nvPr/>
          </p:nvSpPr>
          <p:spPr>
            <a:xfrm>
              <a:off x="7792142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0" name="Google Shape;18160;p58"/>
            <p:cNvSpPr/>
            <p:nvPr/>
          </p:nvSpPr>
          <p:spPr>
            <a:xfrm>
              <a:off x="7479088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1" name="Google Shape;18161;p58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2" name="Google Shape;18162;p58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3" name="Google Shape;18163;p58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4" name="Google Shape;18164;p58"/>
            <p:cNvSpPr/>
            <p:nvPr/>
          </p:nvSpPr>
          <p:spPr>
            <a:xfrm>
              <a:off x="7792142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5" name="Google Shape;18165;p58"/>
            <p:cNvSpPr/>
            <p:nvPr/>
          </p:nvSpPr>
          <p:spPr>
            <a:xfrm>
              <a:off x="7479088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6" name="Google Shape;18166;p58"/>
            <p:cNvSpPr/>
            <p:nvPr/>
          </p:nvSpPr>
          <p:spPr>
            <a:xfrm>
              <a:off x="7322562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7" name="Google Shape;18167;p58"/>
            <p:cNvSpPr/>
            <p:nvPr/>
          </p:nvSpPr>
          <p:spPr>
            <a:xfrm>
              <a:off x="7635615" y="17630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8" name="Google Shape;18168;p58"/>
            <p:cNvSpPr/>
            <p:nvPr/>
          </p:nvSpPr>
          <p:spPr>
            <a:xfrm>
              <a:off x="7322562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9" name="Google Shape;18169;p58"/>
            <p:cNvSpPr/>
            <p:nvPr/>
          </p:nvSpPr>
          <p:spPr>
            <a:xfrm>
              <a:off x="7635615" y="1448685"/>
              <a:ext cx="93744" cy="95096"/>
            </a:xfrm>
            <a:custGeom>
              <a:rect b="b" l="l" r="r" t="t"/>
              <a:pathLst>
                <a:path extrusionOk="0" h="774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0" name="Google Shape;18170;p58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1" name="Google Shape;18171;p58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2" name="Google Shape;18172;p58"/>
            <p:cNvSpPr/>
            <p:nvPr/>
          </p:nvSpPr>
          <p:spPr>
            <a:xfrm>
              <a:off x="7792142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3" name="Google Shape;18173;p58"/>
            <p:cNvSpPr/>
            <p:nvPr/>
          </p:nvSpPr>
          <p:spPr>
            <a:xfrm>
              <a:off x="7479088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4" name="Google Shape;18174;p58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5" name="Google Shape;18175;p58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6" name="Google Shape;18176;p58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7" name="Google Shape;18177;p58"/>
            <p:cNvSpPr/>
            <p:nvPr/>
          </p:nvSpPr>
          <p:spPr>
            <a:xfrm>
              <a:off x="7792142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8" name="Google Shape;18178;p58"/>
            <p:cNvSpPr/>
            <p:nvPr/>
          </p:nvSpPr>
          <p:spPr>
            <a:xfrm>
              <a:off x="7479088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9" name="Google Shape;18179;p58"/>
            <p:cNvSpPr/>
            <p:nvPr/>
          </p:nvSpPr>
          <p:spPr>
            <a:xfrm>
              <a:off x="7322562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0" name="Google Shape;18180;p58"/>
            <p:cNvSpPr/>
            <p:nvPr/>
          </p:nvSpPr>
          <p:spPr>
            <a:xfrm>
              <a:off x="7635615" y="238919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1" name="Google Shape;18181;p58"/>
            <p:cNvSpPr/>
            <p:nvPr/>
          </p:nvSpPr>
          <p:spPr>
            <a:xfrm>
              <a:off x="7322562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2" name="Google Shape;18182;p58"/>
            <p:cNvSpPr/>
            <p:nvPr/>
          </p:nvSpPr>
          <p:spPr>
            <a:xfrm>
              <a:off x="7635615" y="2076143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3" name="Google Shape;18183;p58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4" name="Google Shape;18184;p58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5" name="Google Shape;18185;p58"/>
            <p:cNvSpPr/>
            <p:nvPr/>
          </p:nvSpPr>
          <p:spPr>
            <a:xfrm>
              <a:off x="7792142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6" name="Google Shape;18186;p58"/>
            <p:cNvSpPr/>
            <p:nvPr/>
          </p:nvSpPr>
          <p:spPr>
            <a:xfrm>
              <a:off x="7479088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7" name="Google Shape;18187;p58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8" name="Google Shape;18188;p58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9" name="Google Shape;18189;p58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0" name="Google Shape;18190;p58"/>
            <p:cNvSpPr/>
            <p:nvPr/>
          </p:nvSpPr>
          <p:spPr>
            <a:xfrm>
              <a:off x="7792142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1" name="Google Shape;18191;p58"/>
            <p:cNvSpPr/>
            <p:nvPr/>
          </p:nvSpPr>
          <p:spPr>
            <a:xfrm>
              <a:off x="7479088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2" name="Google Shape;18192;p58"/>
            <p:cNvSpPr/>
            <p:nvPr/>
          </p:nvSpPr>
          <p:spPr>
            <a:xfrm>
              <a:off x="7322562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3" name="Google Shape;18193;p58"/>
            <p:cNvSpPr/>
            <p:nvPr/>
          </p:nvSpPr>
          <p:spPr>
            <a:xfrm>
              <a:off x="7635615" y="301677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4" name="Google Shape;18194;p58"/>
            <p:cNvSpPr/>
            <p:nvPr/>
          </p:nvSpPr>
          <p:spPr>
            <a:xfrm>
              <a:off x="7322562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5" name="Google Shape;18195;p58"/>
            <p:cNvSpPr/>
            <p:nvPr/>
          </p:nvSpPr>
          <p:spPr>
            <a:xfrm>
              <a:off x="7635615" y="270519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6" name="Google Shape;18196;p58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7" name="Google Shape;18197;p58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8" name="Google Shape;18198;p58"/>
            <p:cNvSpPr/>
            <p:nvPr/>
          </p:nvSpPr>
          <p:spPr>
            <a:xfrm>
              <a:off x="7792142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9" name="Google Shape;18199;p58"/>
            <p:cNvSpPr/>
            <p:nvPr/>
          </p:nvSpPr>
          <p:spPr>
            <a:xfrm>
              <a:off x="7479088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0" name="Google Shape;18200;p58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1" name="Google Shape;18201;p58"/>
            <p:cNvSpPr/>
            <p:nvPr/>
          </p:nvSpPr>
          <p:spPr>
            <a:xfrm>
              <a:off x="7792142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2" name="Google Shape;18202;p58"/>
            <p:cNvSpPr/>
            <p:nvPr/>
          </p:nvSpPr>
          <p:spPr>
            <a:xfrm>
              <a:off x="7479088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3" name="Google Shape;18203;p58"/>
            <p:cNvSpPr/>
            <p:nvPr/>
          </p:nvSpPr>
          <p:spPr>
            <a:xfrm>
              <a:off x="7322562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4" name="Google Shape;18204;p58"/>
            <p:cNvSpPr/>
            <p:nvPr/>
          </p:nvSpPr>
          <p:spPr>
            <a:xfrm>
              <a:off x="7635615" y="364435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5" name="Google Shape;18205;p58"/>
            <p:cNvSpPr/>
            <p:nvPr/>
          </p:nvSpPr>
          <p:spPr>
            <a:xfrm>
              <a:off x="7322562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6" name="Google Shape;18206;p58"/>
            <p:cNvSpPr/>
            <p:nvPr/>
          </p:nvSpPr>
          <p:spPr>
            <a:xfrm>
              <a:off x="7635615" y="33313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7" name="Google Shape;18207;p58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8" name="Google Shape;18208;p58"/>
            <p:cNvSpPr/>
            <p:nvPr/>
          </p:nvSpPr>
          <p:spPr>
            <a:xfrm>
              <a:off x="7792142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9" name="Google Shape;18209;p58"/>
            <p:cNvSpPr/>
            <p:nvPr/>
          </p:nvSpPr>
          <p:spPr>
            <a:xfrm>
              <a:off x="7479088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0" name="Google Shape;18210;p58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1" name="Google Shape;18211;p58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2" name="Google Shape;18212;p58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3" name="Google Shape;18213;p58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4" name="Google Shape;18214;p58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5" name="Google Shape;18215;p58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6" name="Google Shape;18216;p58"/>
            <p:cNvSpPr/>
            <p:nvPr/>
          </p:nvSpPr>
          <p:spPr>
            <a:xfrm>
              <a:off x="7164684" y="35152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7" name="Google Shape;18217;p58"/>
            <p:cNvSpPr/>
            <p:nvPr/>
          </p:nvSpPr>
          <p:spPr>
            <a:xfrm>
              <a:off x="685015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8" name="Google Shape;18218;p58"/>
            <p:cNvSpPr/>
            <p:nvPr/>
          </p:nvSpPr>
          <p:spPr>
            <a:xfrm>
              <a:off x="6693630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9" name="Google Shape;18219;p58"/>
            <p:cNvSpPr/>
            <p:nvPr/>
          </p:nvSpPr>
          <p:spPr>
            <a:xfrm>
              <a:off x="7008157" y="5065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0" name="Google Shape;18220;p58"/>
            <p:cNvSpPr/>
            <p:nvPr/>
          </p:nvSpPr>
          <p:spPr>
            <a:xfrm>
              <a:off x="6693630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1" name="Google Shape;18221;p58"/>
            <p:cNvSpPr/>
            <p:nvPr/>
          </p:nvSpPr>
          <p:spPr>
            <a:xfrm>
              <a:off x="7008157" y="19352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2" name="Google Shape;18222;p58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3" name="Google Shape;18223;p58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4" name="Google Shape;18224;p58"/>
            <p:cNvSpPr/>
            <p:nvPr/>
          </p:nvSpPr>
          <p:spPr>
            <a:xfrm>
              <a:off x="7164684" y="3699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5" name="Google Shape;18225;p58"/>
            <p:cNvSpPr/>
            <p:nvPr/>
          </p:nvSpPr>
          <p:spPr>
            <a:xfrm>
              <a:off x="685015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6" name="Google Shape;18226;p58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7" name="Google Shape;18227;p58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8" name="Google Shape;18228;p58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9" name="Google Shape;18229;p58"/>
            <p:cNvSpPr/>
            <p:nvPr/>
          </p:nvSpPr>
          <p:spPr>
            <a:xfrm>
              <a:off x="7164684" y="97910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0" name="Google Shape;18230;p58"/>
            <p:cNvSpPr/>
            <p:nvPr/>
          </p:nvSpPr>
          <p:spPr>
            <a:xfrm>
              <a:off x="685015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1" name="Google Shape;18231;p58"/>
            <p:cNvSpPr/>
            <p:nvPr/>
          </p:nvSpPr>
          <p:spPr>
            <a:xfrm>
              <a:off x="6693630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2" name="Google Shape;18232;p58"/>
            <p:cNvSpPr/>
            <p:nvPr/>
          </p:nvSpPr>
          <p:spPr>
            <a:xfrm>
              <a:off x="7008157" y="1135632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3" name="Google Shape;18233;p58"/>
            <p:cNvSpPr/>
            <p:nvPr/>
          </p:nvSpPr>
          <p:spPr>
            <a:xfrm>
              <a:off x="6693630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4" name="Google Shape;18234;p58"/>
            <p:cNvSpPr/>
            <p:nvPr/>
          </p:nvSpPr>
          <p:spPr>
            <a:xfrm>
              <a:off x="7008157" y="8211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5" name="Google Shape;18235;p58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6" name="Google Shape;18236;p58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7" name="Google Shape;18237;p58"/>
            <p:cNvSpPr/>
            <p:nvPr/>
          </p:nvSpPr>
          <p:spPr>
            <a:xfrm>
              <a:off x="7164684" y="6631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8" name="Google Shape;18238;p58"/>
            <p:cNvSpPr/>
            <p:nvPr/>
          </p:nvSpPr>
          <p:spPr>
            <a:xfrm>
              <a:off x="685015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9" name="Google Shape;18239;p58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0" name="Google Shape;18240;p58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1" name="Google Shape;18241;p58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2" name="Google Shape;18242;p58"/>
            <p:cNvSpPr/>
            <p:nvPr/>
          </p:nvSpPr>
          <p:spPr>
            <a:xfrm>
              <a:off x="7164684" y="16050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3" name="Google Shape;18243;p58"/>
            <p:cNvSpPr/>
            <p:nvPr/>
          </p:nvSpPr>
          <p:spPr>
            <a:xfrm>
              <a:off x="685015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4" name="Google Shape;18244;p58"/>
            <p:cNvSpPr/>
            <p:nvPr/>
          </p:nvSpPr>
          <p:spPr>
            <a:xfrm>
              <a:off x="6693630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5" name="Google Shape;18245;p58"/>
            <p:cNvSpPr/>
            <p:nvPr/>
          </p:nvSpPr>
          <p:spPr>
            <a:xfrm>
              <a:off x="7008157" y="17630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6" name="Google Shape;18246;p58"/>
            <p:cNvSpPr/>
            <p:nvPr/>
          </p:nvSpPr>
          <p:spPr>
            <a:xfrm>
              <a:off x="6693630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7" name="Google Shape;18247;p58"/>
            <p:cNvSpPr/>
            <p:nvPr/>
          </p:nvSpPr>
          <p:spPr>
            <a:xfrm>
              <a:off x="7008157" y="1448685"/>
              <a:ext cx="95096" cy="95096"/>
            </a:xfrm>
            <a:custGeom>
              <a:rect b="b" l="l" r="r" t="t"/>
              <a:pathLst>
                <a:path extrusionOk="0" h="774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8" name="Google Shape;18248;p58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9" name="Google Shape;18249;p58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0" name="Google Shape;18250;p58"/>
            <p:cNvSpPr/>
            <p:nvPr/>
          </p:nvSpPr>
          <p:spPr>
            <a:xfrm>
              <a:off x="7164684" y="129068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1" name="Google Shape;18251;p58"/>
            <p:cNvSpPr/>
            <p:nvPr/>
          </p:nvSpPr>
          <p:spPr>
            <a:xfrm>
              <a:off x="685015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2" name="Google Shape;18252;p58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3" name="Google Shape;18253;p58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4" name="Google Shape;18254;p58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5" name="Google Shape;18255;p58"/>
            <p:cNvSpPr/>
            <p:nvPr/>
          </p:nvSpPr>
          <p:spPr>
            <a:xfrm>
              <a:off x="7164684" y="223267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6" name="Google Shape;18256;p58"/>
            <p:cNvSpPr/>
            <p:nvPr/>
          </p:nvSpPr>
          <p:spPr>
            <a:xfrm>
              <a:off x="685015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7" name="Google Shape;18257;p58"/>
            <p:cNvSpPr/>
            <p:nvPr/>
          </p:nvSpPr>
          <p:spPr>
            <a:xfrm>
              <a:off x="6693630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8" name="Google Shape;18258;p58"/>
            <p:cNvSpPr/>
            <p:nvPr/>
          </p:nvSpPr>
          <p:spPr>
            <a:xfrm>
              <a:off x="7008157" y="238919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9" name="Google Shape;18259;p58"/>
            <p:cNvSpPr/>
            <p:nvPr/>
          </p:nvSpPr>
          <p:spPr>
            <a:xfrm>
              <a:off x="6693630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0" name="Google Shape;18260;p58"/>
            <p:cNvSpPr/>
            <p:nvPr/>
          </p:nvSpPr>
          <p:spPr>
            <a:xfrm>
              <a:off x="7008157" y="2076143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1" name="Google Shape;18261;p58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2" name="Google Shape;18262;p58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3" name="Google Shape;18263;p58"/>
            <p:cNvSpPr/>
            <p:nvPr/>
          </p:nvSpPr>
          <p:spPr>
            <a:xfrm>
              <a:off x="7164684" y="191961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4" name="Google Shape;18264;p58"/>
            <p:cNvSpPr/>
            <p:nvPr/>
          </p:nvSpPr>
          <p:spPr>
            <a:xfrm>
              <a:off x="685015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5" name="Google Shape;18265;p58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6" name="Google Shape;18266;p58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7" name="Google Shape;18267;p58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8" name="Google Shape;18268;p58"/>
            <p:cNvSpPr/>
            <p:nvPr/>
          </p:nvSpPr>
          <p:spPr>
            <a:xfrm>
              <a:off x="7164684" y="286025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9" name="Google Shape;18269;p58"/>
            <p:cNvSpPr/>
            <p:nvPr/>
          </p:nvSpPr>
          <p:spPr>
            <a:xfrm>
              <a:off x="685015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0" name="Google Shape;18270;p58"/>
            <p:cNvSpPr/>
            <p:nvPr/>
          </p:nvSpPr>
          <p:spPr>
            <a:xfrm>
              <a:off x="6693630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1" name="Google Shape;18271;p58"/>
            <p:cNvSpPr/>
            <p:nvPr/>
          </p:nvSpPr>
          <p:spPr>
            <a:xfrm>
              <a:off x="7008157" y="301677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2" name="Google Shape;18272;p58"/>
            <p:cNvSpPr/>
            <p:nvPr/>
          </p:nvSpPr>
          <p:spPr>
            <a:xfrm>
              <a:off x="6693630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3" name="Google Shape;18273;p58"/>
            <p:cNvSpPr/>
            <p:nvPr/>
          </p:nvSpPr>
          <p:spPr>
            <a:xfrm>
              <a:off x="7008157" y="270519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4" name="Google Shape;18274;p58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5" name="Google Shape;18275;p58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6" name="Google Shape;18276;p58"/>
            <p:cNvSpPr/>
            <p:nvPr/>
          </p:nvSpPr>
          <p:spPr>
            <a:xfrm>
              <a:off x="7164684" y="254719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7" name="Google Shape;18277;p58"/>
            <p:cNvSpPr/>
            <p:nvPr/>
          </p:nvSpPr>
          <p:spPr>
            <a:xfrm>
              <a:off x="685015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8" name="Google Shape;18278;p58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9" name="Google Shape;18279;p58"/>
            <p:cNvSpPr/>
            <p:nvPr/>
          </p:nvSpPr>
          <p:spPr>
            <a:xfrm>
              <a:off x="7164684" y="348930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0" name="Google Shape;18280;p58"/>
            <p:cNvSpPr/>
            <p:nvPr/>
          </p:nvSpPr>
          <p:spPr>
            <a:xfrm>
              <a:off x="685015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1" name="Google Shape;18281;p58"/>
            <p:cNvSpPr/>
            <p:nvPr/>
          </p:nvSpPr>
          <p:spPr>
            <a:xfrm>
              <a:off x="6693630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2" name="Google Shape;18282;p58"/>
            <p:cNvSpPr/>
            <p:nvPr/>
          </p:nvSpPr>
          <p:spPr>
            <a:xfrm>
              <a:off x="7008157" y="3644357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3" name="Google Shape;18283;p58"/>
            <p:cNvSpPr/>
            <p:nvPr/>
          </p:nvSpPr>
          <p:spPr>
            <a:xfrm>
              <a:off x="6693630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4" name="Google Shape;18284;p58"/>
            <p:cNvSpPr/>
            <p:nvPr/>
          </p:nvSpPr>
          <p:spPr>
            <a:xfrm>
              <a:off x="7008157" y="333130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5" name="Google Shape;18285;p58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6" name="Google Shape;18286;p58"/>
            <p:cNvSpPr/>
            <p:nvPr/>
          </p:nvSpPr>
          <p:spPr>
            <a:xfrm>
              <a:off x="7164684" y="3174778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7" name="Google Shape;18287;p58"/>
            <p:cNvSpPr/>
            <p:nvPr/>
          </p:nvSpPr>
          <p:spPr>
            <a:xfrm>
              <a:off x="685015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8" name="Google Shape;18288;p58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9" name="Google Shape;18289;p58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0" name="Google Shape;18290;p58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1" name="Google Shape;18291;p58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2" name="Google Shape;18292;p58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3" name="Google Shape;18293;p58"/>
            <p:cNvSpPr/>
            <p:nvPr/>
          </p:nvSpPr>
          <p:spPr>
            <a:xfrm>
              <a:off x="6538578" y="35152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4" name="Google Shape;18294;p58"/>
            <p:cNvSpPr/>
            <p:nvPr/>
          </p:nvSpPr>
          <p:spPr>
            <a:xfrm>
              <a:off x="6222576" y="35152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5" name="Google Shape;18295;p58"/>
            <p:cNvSpPr/>
            <p:nvPr/>
          </p:nvSpPr>
          <p:spPr>
            <a:xfrm>
              <a:off x="6066049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6" name="Google Shape;18296;p58"/>
            <p:cNvSpPr/>
            <p:nvPr/>
          </p:nvSpPr>
          <p:spPr>
            <a:xfrm>
              <a:off x="6380577" y="5065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7" name="Google Shape;18297;p58"/>
            <p:cNvSpPr/>
            <p:nvPr/>
          </p:nvSpPr>
          <p:spPr>
            <a:xfrm>
              <a:off x="6066049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8" name="Google Shape;18298;p58"/>
            <p:cNvSpPr/>
            <p:nvPr/>
          </p:nvSpPr>
          <p:spPr>
            <a:xfrm>
              <a:off x="6380577" y="19352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9" name="Google Shape;18299;p58"/>
            <p:cNvSpPr/>
            <p:nvPr/>
          </p:nvSpPr>
          <p:spPr>
            <a:xfrm>
              <a:off x="6538578" y="3699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0" name="Google Shape;18300;p58"/>
            <p:cNvSpPr/>
            <p:nvPr/>
          </p:nvSpPr>
          <p:spPr>
            <a:xfrm>
              <a:off x="6222576" y="3699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1" name="Google Shape;18301;p58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2" name="Google Shape;18302;p58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3" name="Google Shape;18303;p58"/>
            <p:cNvSpPr/>
            <p:nvPr/>
          </p:nvSpPr>
          <p:spPr>
            <a:xfrm>
              <a:off x="6538578" y="97910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4" name="Google Shape;18304;p58"/>
            <p:cNvSpPr/>
            <p:nvPr/>
          </p:nvSpPr>
          <p:spPr>
            <a:xfrm>
              <a:off x="6222576" y="97910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5" name="Google Shape;18305;p58"/>
            <p:cNvSpPr/>
            <p:nvPr/>
          </p:nvSpPr>
          <p:spPr>
            <a:xfrm>
              <a:off x="6066049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6" name="Google Shape;18306;p58"/>
            <p:cNvSpPr/>
            <p:nvPr/>
          </p:nvSpPr>
          <p:spPr>
            <a:xfrm>
              <a:off x="6380577" y="1135632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7" name="Google Shape;18307;p58"/>
            <p:cNvSpPr/>
            <p:nvPr/>
          </p:nvSpPr>
          <p:spPr>
            <a:xfrm>
              <a:off x="6066049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8" name="Google Shape;18308;p58"/>
            <p:cNvSpPr/>
            <p:nvPr/>
          </p:nvSpPr>
          <p:spPr>
            <a:xfrm>
              <a:off x="6380577" y="8211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9" name="Google Shape;18309;p58"/>
            <p:cNvSpPr/>
            <p:nvPr/>
          </p:nvSpPr>
          <p:spPr>
            <a:xfrm>
              <a:off x="6538578" y="66310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0" name="Google Shape;18310;p58"/>
            <p:cNvSpPr/>
            <p:nvPr/>
          </p:nvSpPr>
          <p:spPr>
            <a:xfrm>
              <a:off x="6222576" y="6631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1" name="Google Shape;18311;p58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2" name="Google Shape;18312;p58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3" name="Google Shape;18313;p58"/>
            <p:cNvSpPr/>
            <p:nvPr/>
          </p:nvSpPr>
          <p:spPr>
            <a:xfrm>
              <a:off x="6538578" y="16050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4" name="Google Shape;18314;p58"/>
            <p:cNvSpPr/>
            <p:nvPr/>
          </p:nvSpPr>
          <p:spPr>
            <a:xfrm>
              <a:off x="6222576" y="16050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5" name="Google Shape;18315;p58"/>
            <p:cNvSpPr/>
            <p:nvPr/>
          </p:nvSpPr>
          <p:spPr>
            <a:xfrm>
              <a:off x="6066049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6" name="Google Shape;18316;p58"/>
            <p:cNvSpPr/>
            <p:nvPr/>
          </p:nvSpPr>
          <p:spPr>
            <a:xfrm>
              <a:off x="6380577" y="17630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7" name="Google Shape;18317;p58"/>
            <p:cNvSpPr/>
            <p:nvPr/>
          </p:nvSpPr>
          <p:spPr>
            <a:xfrm>
              <a:off x="6066049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8" name="Google Shape;18318;p58"/>
            <p:cNvSpPr/>
            <p:nvPr/>
          </p:nvSpPr>
          <p:spPr>
            <a:xfrm>
              <a:off x="6380577" y="1448685"/>
              <a:ext cx="95218" cy="95096"/>
            </a:xfrm>
            <a:custGeom>
              <a:rect b="b" l="l" r="r" t="t"/>
              <a:pathLst>
                <a:path extrusionOk="0" h="774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9" name="Google Shape;18319;p58"/>
            <p:cNvSpPr/>
            <p:nvPr/>
          </p:nvSpPr>
          <p:spPr>
            <a:xfrm>
              <a:off x="6538578" y="129068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0" name="Google Shape;18320;p58"/>
            <p:cNvSpPr/>
            <p:nvPr/>
          </p:nvSpPr>
          <p:spPr>
            <a:xfrm>
              <a:off x="6222576" y="129068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1" name="Google Shape;18321;p58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2" name="Google Shape;18322;p58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3" name="Google Shape;18323;p58"/>
            <p:cNvSpPr/>
            <p:nvPr/>
          </p:nvSpPr>
          <p:spPr>
            <a:xfrm>
              <a:off x="6538578" y="223267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4" name="Google Shape;18324;p58"/>
            <p:cNvSpPr/>
            <p:nvPr/>
          </p:nvSpPr>
          <p:spPr>
            <a:xfrm>
              <a:off x="6222576" y="223267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5" name="Google Shape;18325;p58"/>
            <p:cNvSpPr/>
            <p:nvPr/>
          </p:nvSpPr>
          <p:spPr>
            <a:xfrm>
              <a:off x="6066049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6" name="Google Shape;18326;p58"/>
            <p:cNvSpPr/>
            <p:nvPr/>
          </p:nvSpPr>
          <p:spPr>
            <a:xfrm>
              <a:off x="6380577" y="238919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7" name="Google Shape;18327;p58"/>
            <p:cNvSpPr/>
            <p:nvPr/>
          </p:nvSpPr>
          <p:spPr>
            <a:xfrm>
              <a:off x="6066049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8" name="Google Shape;18328;p58"/>
            <p:cNvSpPr/>
            <p:nvPr/>
          </p:nvSpPr>
          <p:spPr>
            <a:xfrm>
              <a:off x="6380577" y="2076143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9" name="Google Shape;18329;p58"/>
            <p:cNvSpPr/>
            <p:nvPr/>
          </p:nvSpPr>
          <p:spPr>
            <a:xfrm>
              <a:off x="6538578" y="191961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0" name="Google Shape;18330;p58"/>
            <p:cNvSpPr/>
            <p:nvPr/>
          </p:nvSpPr>
          <p:spPr>
            <a:xfrm>
              <a:off x="6222576" y="191961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1" name="Google Shape;18331;p58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2" name="Google Shape;18332;p58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3" name="Google Shape;18333;p58"/>
            <p:cNvSpPr/>
            <p:nvPr/>
          </p:nvSpPr>
          <p:spPr>
            <a:xfrm>
              <a:off x="6538578" y="286025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4" name="Google Shape;18334;p58"/>
            <p:cNvSpPr/>
            <p:nvPr/>
          </p:nvSpPr>
          <p:spPr>
            <a:xfrm>
              <a:off x="6222576" y="286025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5" name="Google Shape;18335;p58"/>
            <p:cNvSpPr/>
            <p:nvPr/>
          </p:nvSpPr>
          <p:spPr>
            <a:xfrm>
              <a:off x="6066049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6" name="Google Shape;18336;p58"/>
            <p:cNvSpPr/>
            <p:nvPr/>
          </p:nvSpPr>
          <p:spPr>
            <a:xfrm>
              <a:off x="6380577" y="301677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7" name="Google Shape;18337;p58"/>
            <p:cNvSpPr/>
            <p:nvPr/>
          </p:nvSpPr>
          <p:spPr>
            <a:xfrm>
              <a:off x="6066049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8" name="Google Shape;18338;p58"/>
            <p:cNvSpPr/>
            <p:nvPr/>
          </p:nvSpPr>
          <p:spPr>
            <a:xfrm>
              <a:off x="6380577" y="270519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9" name="Google Shape;18339;p58"/>
            <p:cNvSpPr/>
            <p:nvPr/>
          </p:nvSpPr>
          <p:spPr>
            <a:xfrm>
              <a:off x="6538578" y="2547197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0" name="Google Shape;18340;p58"/>
            <p:cNvSpPr/>
            <p:nvPr/>
          </p:nvSpPr>
          <p:spPr>
            <a:xfrm>
              <a:off x="6222576" y="254719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1" name="Google Shape;18341;p58"/>
            <p:cNvSpPr/>
            <p:nvPr/>
          </p:nvSpPr>
          <p:spPr>
            <a:xfrm>
              <a:off x="6538578" y="348930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2" name="Google Shape;18342;p58"/>
            <p:cNvSpPr/>
            <p:nvPr/>
          </p:nvSpPr>
          <p:spPr>
            <a:xfrm>
              <a:off x="6222576" y="348930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3" name="Google Shape;18343;p58"/>
            <p:cNvSpPr/>
            <p:nvPr/>
          </p:nvSpPr>
          <p:spPr>
            <a:xfrm>
              <a:off x="6066049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4" name="Google Shape;18344;p58"/>
            <p:cNvSpPr/>
            <p:nvPr/>
          </p:nvSpPr>
          <p:spPr>
            <a:xfrm>
              <a:off x="6380577" y="3644357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5" name="Google Shape;18345;p58"/>
            <p:cNvSpPr/>
            <p:nvPr/>
          </p:nvSpPr>
          <p:spPr>
            <a:xfrm>
              <a:off x="6066049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6" name="Google Shape;18346;p58"/>
            <p:cNvSpPr/>
            <p:nvPr/>
          </p:nvSpPr>
          <p:spPr>
            <a:xfrm>
              <a:off x="6380577" y="333130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7" name="Google Shape;18347;p58"/>
            <p:cNvSpPr/>
            <p:nvPr/>
          </p:nvSpPr>
          <p:spPr>
            <a:xfrm>
              <a:off x="6538578" y="3174778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8" name="Google Shape;18348;p58"/>
            <p:cNvSpPr/>
            <p:nvPr/>
          </p:nvSpPr>
          <p:spPr>
            <a:xfrm>
              <a:off x="6222576" y="3174778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9" name="Google Shape;18349;p58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0" name="Google Shape;18350;p58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1" name="Google Shape;18351;p58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2" name="Google Shape;18352;p58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3" name="Google Shape;18353;p58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4" name="Google Shape;18354;p58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5" name="Google Shape;18355;p58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6" name="Google Shape;18356;p58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7" name="Google Shape;18357;p58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8" name="Google Shape;18358;p58"/>
            <p:cNvSpPr/>
            <p:nvPr/>
          </p:nvSpPr>
          <p:spPr>
            <a:xfrm>
              <a:off x="9048777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9" name="Google Shape;18359;p58"/>
            <p:cNvSpPr/>
            <p:nvPr/>
          </p:nvSpPr>
          <p:spPr>
            <a:xfrm>
              <a:off x="8734250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0" name="Google Shape;18360;p58"/>
            <p:cNvSpPr/>
            <p:nvPr/>
          </p:nvSpPr>
          <p:spPr>
            <a:xfrm>
              <a:off x="85762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1" name="Google Shape;18361;p58"/>
            <p:cNvSpPr/>
            <p:nvPr/>
          </p:nvSpPr>
          <p:spPr>
            <a:xfrm>
              <a:off x="889077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2" name="Google Shape;18362;p58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3" name="Google Shape;18363;p58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4" name="Google Shape;18364;p58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5" name="Google Shape;18365;p58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6" name="Google Shape;18366;p58"/>
            <p:cNvSpPr/>
            <p:nvPr/>
          </p:nvSpPr>
          <p:spPr>
            <a:xfrm>
              <a:off x="9048777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7" name="Google Shape;18367;p58"/>
            <p:cNvSpPr/>
            <p:nvPr/>
          </p:nvSpPr>
          <p:spPr>
            <a:xfrm>
              <a:off x="8734250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8" name="Google Shape;18368;p58"/>
            <p:cNvSpPr/>
            <p:nvPr/>
          </p:nvSpPr>
          <p:spPr>
            <a:xfrm>
              <a:off x="85762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9" name="Google Shape;18369;p58"/>
            <p:cNvSpPr/>
            <p:nvPr/>
          </p:nvSpPr>
          <p:spPr>
            <a:xfrm>
              <a:off x="889077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0" name="Google Shape;18370;p58"/>
            <p:cNvSpPr/>
            <p:nvPr/>
          </p:nvSpPr>
          <p:spPr>
            <a:xfrm>
              <a:off x="85762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1" name="Google Shape;18371;p58"/>
            <p:cNvSpPr/>
            <p:nvPr/>
          </p:nvSpPr>
          <p:spPr>
            <a:xfrm>
              <a:off x="889077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2" name="Google Shape;18372;p58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3" name="Google Shape;18373;p58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4" name="Google Shape;18374;p58"/>
            <p:cNvSpPr/>
            <p:nvPr/>
          </p:nvSpPr>
          <p:spPr>
            <a:xfrm>
              <a:off x="9048777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5" name="Google Shape;18375;p58"/>
            <p:cNvSpPr/>
            <p:nvPr/>
          </p:nvSpPr>
          <p:spPr>
            <a:xfrm>
              <a:off x="8734250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6" name="Google Shape;18376;p58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7" name="Google Shape;18377;p58"/>
            <p:cNvSpPr/>
            <p:nvPr/>
          </p:nvSpPr>
          <p:spPr>
            <a:xfrm>
              <a:off x="9048777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8" name="Google Shape;18378;p58"/>
            <p:cNvSpPr/>
            <p:nvPr/>
          </p:nvSpPr>
          <p:spPr>
            <a:xfrm>
              <a:off x="8734250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9" name="Google Shape;18379;p58"/>
            <p:cNvSpPr/>
            <p:nvPr/>
          </p:nvSpPr>
          <p:spPr>
            <a:xfrm>
              <a:off x="85762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0" name="Google Shape;18380;p58"/>
            <p:cNvSpPr/>
            <p:nvPr/>
          </p:nvSpPr>
          <p:spPr>
            <a:xfrm>
              <a:off x="889077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1" name="Google Shape;18381;p58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2" name="Google Shape;18382;p58"/>
            <p:cNvSpPr/>
            <p:nvPr/>
          </p:nvSpPr>
          <p:spPr>
            <a:xfrm>
              <a:off x="9048777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3" name="Google Shape;18383;p58"/>
            <p:cNvSpPr/>
            <p:nvPr/>
          </p:nvSpPr>
          <p:spPr>
            <a:xfrm>
              <a:off x="8734250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4" name="Google Shape;18384;p58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5" name="Google Shape;18385;p58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6" name="Google Shape;18386;p58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7" name="Google Shape;18387;p58"/>
            <p:cNvSpPr/>
            <p:nvPr/>
          </p:nvSpPr>
          <p:spPr>
            <a:xfrm>
              <a:off x="841972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8" name="Google Shape;18388;p58"/>
            <p:cNvSpPr/>
            <p:nvPr/>
          </p:nvSpPr>
          <p:spPr>
            <a:xfrm>
              <a:off x="8106669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9" name="Google Shape;18389;p58"/>
            <p:cNvSpPr/>
            <p:nvPr/>
          </p:nvSpPr>
          <p:spPr>
            <a:xfrm>
              <a:off x="795014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0" name="Google Shape;18390;p58"/>
            <p:cNvSpPr/>
            <p:nvPr/>
          </p:nvSpPr>
          <p:spPr>
            <a:xfrm>
              <a:off x="8263196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1" name="Google Shape;18391;p58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2" name="Google Shape;18392;p58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3" name="Google Shape;18393;p58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4" name="Google Shape;18394;p58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5" name="Google Shape;18395;p58"/>
            <p:cNvSpPr/>
            <p:nvPr/>
          </p:nvSpPr>
          <p:spPr>
            <a:xfrm>
              <a:off x="841972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6" name="Google Shape;18396;p58"/>
            <p:cNvSpPr/>
            <p:nvPr/>
          </p:nvSpPr>
          <p:spPr>
            <a:xfrm>
              <a:off x="8106669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7" name="Google Shape;18397;p58"/>
            <p:cNvSpPr/>
            <p:nvPr/>
          </p:nvSpPr>
          <p:spPr>
            <a:xfrm>
              <a:off x="795014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8" name="Google Shape;18398;p58"/>
            <p:cNvSpPr/>
            <p:nvPr/>
          </p:nvSpPr>
          <p:spPr>
            <a:xfrm>
              <a:off x="8263196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9" name="Google Shape;18399;p58"/>
            <p:cNvSpPr/>
            <p:nvPr/>
          </p:nvSpPr>
          <p:spPr>
            <a:xfrm>
              <a:off x="795014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0" name="Google Shape;18400;p58"/>
            <p:cNvSpPr/>
            <p:nvPr/>
          </p:nvSpPr>
          <p:spPr>
            <a:xfrm>
              <a:off x="8263196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1" name="Google Shape;18401;p58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2" name="Google Shape;18402;p58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3" name="Google Shape;18403;p58"/>
            <p:cNvSpPr/>
            <p:nvPr/>
          </p:nvSpPr>
          <p:spPr>
            <a:xfrm>
              <a:off x="841972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4" name="Google Shape;18404;p58"/>
            <p:cNvSpPr/>
            <p:nvPr/>
          </p:nvSpPr>
          <p:spPr>
            <a:xfrm>
              <a:off x="8106669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5" name="Google Shape;18405;p58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6" name="Google Shape;18406;p58"/>
            <p:cNvSpPr/>
            <p:nvPr/>
          </p:nvSpPr>
          <p:spPr>
            <a:xfrm>
              <a:off x="841972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7" name="Google Shape;18407;p58"/>
            <p:cNvSpPr/>
            <p:nvPr/>
          </p:nvSpPr>
          <p:spPr>
            <a:xfrm>
              <a:off x="8106669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8" name="Google Shape;18408;p58"/>
            <p:cNvSpPr/>
            <p:nvPr/>
          </p:nvSpPr>
          <p:spPr>
            <a:xfrm>
              <a:off x="795014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9" name="Google Shape;18409;p58"/>
            <p:cNvSpPr/>
            <p:nvPr/>
          </p:nvSpPr>
          <p:spPr>
            <a:xfrm>
              <a:off x="8263196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0" name="Google Shape;18410;p58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1" name="Google Shape;18411;p58"/>
            <p:cNvSpPr/>
            <p:nvPr/>
          </p:nvSpPr>
          <p:spPr>
            <a:xfrm>
              <a:off x="841972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2" name="Google Shape;18412;p58"/>
            <p:cNvSpPr/>
            <p:nvPr/>
          </p:nvSpPr>
          <p:spPr>
            <a:xfrm>
              <a:off x="8106669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3" name="Google Shape;18413;p58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4" name="Google Shape;18414;p58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5" name="Google Shape;18415;p58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6" name="Google Shape;18416;p58"/>
            <p:cNvSpPr/>
            <p:nvPr/>
          </p:nvSpPr>
          <p:spPr>
            <a:xfrm>
              <a:off x="7792142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7" name="Google Shape;18417;p58"/>
            <p:cNvSpPr/>
            <p:nvPr/>
          </p:nvSpPr>
          <p:spPr>
            <a:xfrm>
              <a:off x="7479088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8" name="Google Shape;18418;p58"/>
            <p:cNvSpPr/>
            <p:nvPr/>
          </p:nvSpPr>
          <p:spPr>
            <a:xfrm>
              <a:off x="7322562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9" name="Google Shape;18419;p58"/>
            <p:cNvSpPr/>
            <p:nvPr/>
          </p:nvSpPr>
          <p:spPr>
            <a:xfrm>
              <a:off x="7635615" y="3942790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0" name="Google Shape;18420;p58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1" name="Google Shape;18421;p58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2" name="Google Shape;18422;p58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3" name="Google Shape;18423;p58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4" name="Google Shape;18424;p58"/>
            <p:cNvSpPr/>
            <p:nvPr/>
          </p:nvSpPr>
          <p:spPr>
            <a:xfrm>
              <a:off x="7792142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5" name="Google Shape;18425;p58"/>
            <p:cNvSpPr/>
            <p:nvPr/>
          </p:nvSpPr>
          <p:spPr>
            <a:xfrm>
              <a:off x="7479088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6" name="Google Shape;18426;p58"/>
            <p:cNvSpPr/>
            <p:nvPr/>
          </p:nvSpPr>
          <p:spPr>
            <a:xfrm>
              <a:off x="7322562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7" name="Google Shape;18427;p58"/>
            <p:cNvSpPr/>
            <p:nvPr/>
          </p:nvSpPr>
          <p:spPr>
            <a:xfrm>
              <a:off x="7635615" y="4570248"/>
              <a:ext cx="93744" cy="93744"/>
            </a:xfrm>
            <a:custGeom>
              <a:rect b="b" l="l" r="r" t="t"/>
              <a:pathLst>
                <a:path extrusionOk="0" h="763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8" name="Google Shape;18428;p58"/>
            <p:cNvSpPr/>
            <p:nvPr/>
          </p:nvSpPr>
          <p:spPr>
            <a:xfrm>
              <a:off x="7322562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9" name="Google Shape;18429;p58"/>
            <p:cNvSpPr/>
            <p:nvPr/>
          </p:nvSpPr>
          <p:spPr>
            <a:xfrm>
              <a:off x="7635615" y="425719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0" name="Google Shape;18430;p58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1" name="Google Shape;18431;p58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2" name="Google Shape;18432;p58"/>
            <p:cNvSpPr/>
            <p:nvPr/>
          </p:nvSpPr>
          <p:spPr>
            <a:xfrm>
              <a:off x="7792142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3" name="Google Shape;18433;p58"/>
            <p:cNvSpPr/>
            <p:nvPr/>
          </p:nvSpPr>
          <p:spPr>
            <a:xfrm>
              <a:off x="7479088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4" name="Google Shape;18434;p58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5" name="Google Shape;18435;p58"/>
            <p:cNvSpPr/>
            <p:nvPr/>
          </p:nvSpPr>
          <p:spPr>
            <a:xfrm>
              <a:off x="7792142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6" name="Google Shape;18436;p58"/>
            <p:cNvSpPr/>
            <p:nvPr/>
          </p:nvSpPr>
          <p:spPr>
            <a:xfrm>
              <a:off x="7479088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7" name="Google Shape;18437;p58"/>
            <p:cNvSpPr/>
            <p:nvPr/>
          </p:nvSpPr>
          <p:spPr>
            <a:xfrm>
              <a:off x="7322562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8" name="Google Shape;18438;p58"/>
            <p:cNvSpPr/>
            <p:nvPr/>
          </p:nvSpPr>
          <p:spPr>
            <a:xfrm>
              <a:off x="7635615" y="4884775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9" name="Google Shape;18439;p58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0" name="Google Shape;18440;p58"/>
            <p:cNvSpPr/>
            <p:nvPr/>
          </p:nvSpPr>
          <p:spPr>
            <a:xfrm>
              <a:off x="7792142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1" name="Google Shape;18441;p58"/>
            <p:cNvSpPr/>
            <p:nvPr/>
          </p:nvSpPr>
          <p:spPr>
            <a:xfrm>
              <a:off x="7479088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2" name="Google Shape;18442;p58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3" name="Google Shape;18443;p58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4" name="Google Shape;18444;p58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5" name="Google Shape;18445;p58"/>
            <p:cNvSpPr/>
            <p:nvPr/>
          </p:nvSpPr>
          <p:spPr>
            <a:xfrm>
              <a:off x="7164684" y="3784789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6" name="Google Shape;18446;p58"/>
            <p:cNvSpPr/>
            <p:nvPr/>
          </p:nvSpPr>
          <p:spPr>
            <a:xfrm>
              <a:off x="685015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7" name="Google Shape;18447;p58"/>
            <p:cNvSpPr/>
            <p:nvPr/>
          </p:nvSpPr>
          <p:spPr>
            <a:xfrm>
              <a:off x="6693630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8" name="Google Shape;18448;p58"/>
            <p:cNvSpPr/>
            <p:nvPr/>
          </p:nvSpPr>
          <p:spPr>
            <a:xfrm>
              <a:off x="7008157" y="3942790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9" name="Google Shape;18449;p58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0" name="Google Shape;18450;p58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1" name="Google Shape;18451;p58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2" name="Google Shape;18452;p58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3" name="Google Shape;18453;p58"/>
            <p:cNvSpPr/>
            <p:nvPr/>
          </p:nvSpPr>
          <p:spPr>
            <a:xfrm>
              <a:off x="7164684" y="4413721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4" name="Google Shape;18454;p58"/>
            <p:cNvSpPr/>
            <p:nvPr/>
          </p:nvSpPr>
          <p:spPr>
            <a:xfrm>
              <a:off x="685015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5" name="Google Shape;18455;p58"/>
            <p:cNvSpPr/>
            <p:nvPr/>
          </p:nvSpPr>
          <p:spPr>
            <a:xfrm>
              <a:off x="6693630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6" name="Google Shape;18456;p58"/>
            <p:cNvSpPr/>
            <p:nvPr/>
          </p:nvSpPr>
          <p:spPr>
            <a:xfrm>
              <a:off x="7008157" y="4570248"/>
              <a:ext cx="95096" cy="93744"/>
            </a:xfrm>
            <a:custGeom>
              <a:rect b="b" l="l" r="r" t="t"/>
              <a:pathLst>
                <a:path extrusionOk="0" h="763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7" name="Google Shape;18457;p58"/>
            <p:cNvSpPr/>
            <p:nvPr/>
          </p:nvSpPr>
          <p:spPr>
            <a:xfrm>
              <a:off x="6693630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8" name="Google Shape;18458;p58"/>
            <p:cNvSpPr/>
            <p:nvPr/>
          </p:nvSpPr>
          <p:spPr>
            <a:xfrm>
              <a:off x="7008157" y="425719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9" name="Google Shape;18459;p58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0" name="Google Shape;18460;p58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1" name="Google Shape;18461;p58"/>
            <p:cNvSpPr/>
            <p:nvPr/>
          </p:nvSpPr>
          <p:spPr>
            <a:xfrm>
              <a:off x="7164684" y="4099316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2" name="Google Shape;18462;p58"/>
            <p:cNvSpPr/>
            <p:nvPr/>
          </p:nvSpPr>
          <p:spPr>
            <a:xfrm>
              <a:off x="685015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3" name="Google Shape;18463;p58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4" name="Google Shape;18464;p58"/>
            <p:cNvSpPr/>
            <p:nvPr/>
          </p:nvSpPr>
          <p:spPr>
            <a:xfrm>
              <a:off x="7164684" y="5041302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5" name="Google Shape;18465;p58"/>
            <p:cNvSpPr/>
            <p:nvPr/>
          </p:nvSpPr>
          <p:spPr>
            <a:xfrm>
              <a:off x="685015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6" name="Google Shape;18466;p58"/>
            <p:cNvSpPr/>
            <p:nvPr/>
          </p:nvSpPr>
          <p:spPr>
            <a:xfrm>
              <a:off x="6693630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7" name="Google Shape;18467;p58"/>
            <p:cNvSpPr/>
            <p:nvPr/>
          </p:nvSpPr>
          <p:spPr>
            <a:xfrm>
              <a:off x="7008157" y="4884775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8" name="Google Shape;18468;p58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9" name="Google Shape;18469;p58"/>
            <p:cNvSpPr/>
            <p:nvPr/>
          </p:nvSpPr>
          <p:spPr>
            <a:xfrm>
              <a:off x="7164684" y="4726774"/>
              <a:ext cx="95096" cy="95218"/>
            </a:xfrm>
            <a:custGeom>
              <a:rect b="b" l="l" r="r" t="t"/>
              <a:pathLst>
                <a:path extrusionOk="0" h="775" w="77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0" name="Google Shape;18470;p58"/>
            <p:cNvSpPr/>
            <p:nvPr/>
          </p:nvSpPr>
          <p:spPr>
            <a:xfrm>
              <a:off x="685015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1" name="Google Shape;18471;p58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2" name="Google Shape;18472;p58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3" name="Google Shape;18473;p58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4" name="Google Shape;18474;p58"/>
            <p:cNvSpPr/>
            <p:nvPr/>
          </p:nvSpPr>
          <p:spPr>
            <a:xfrm>
              <a:off x="6538578" y="3784789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5" name="Google Shape;18475;p58"/>
            <p:cNvSpPr/>
            <p:nvPr/>
          </p:nvSpPr>
          <p:spPr>
            <a:xfrm>
              <a:off x="6222576" y="3784789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6" name="Google Shape;18476;p58"/>
            <p:cNvSpPr/>
            <p:nvPr/>
          </p:nvSpPr>
          <p:spPr>
            <a:xfrm>
              <a:off x="6066049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7" name="Google Shape;18477;p58"/>
            <p:cNvSpPr/>
            <p:nvPr/>
          </p:nvSpPr>
          <p:spPr>
            <a:xfrm>
              <a:off x="6380577" y="3942790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8" name="Google Shape;18478;p58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9" name="Google Shape;18479;p58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0" name="Google Shape;18480;p58"/>
            <p:cNvSpPr/>
            <p:nvPr/>
          </p:nvSpPr>
          <p:spPr>
            <a:xfrm>
              <a:off x="6538578" y="4413721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1" name="Google Shape;18481;p58"/>
            <p:cNvSpPr/>
            <p:nvPr/>
          </p:nvSpPr>
          <p:spPr>
            <a:xfrm>
              <a:off x="6222576" y="4413721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2" name="Google Shape;18482;p58"/>
            <p:cNvSpPr/>
            <p:nvPr/>
          </p:nvSpPr>
          <p:spPr>
            <a:xfrm>
              <a:off x="6066049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3" name="Google Shape;18483;p58"/>
            <p:cNvSpPr/>
            <p:nvPr/>
          </p:nvSpPr>
          <p:spPr>
            <a:xfrm>
              <a:off x="6380577" y="4570248"/>
              <a:ext cx="95218" cy="93744"/>
            </a:xfrm>
            <a:custGeom>
              <a:rect b="b" l="l" r="r" t="t"/>
              <a:pathLst>
                <a:path extrusionOk="0" h="763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4" name="Google Shape;18484;p58"/>
            <p:cNvSpPr/>
            <p:nvPr/>
          </p:nvSpPr>
          <p:spPr>
            <a:xfrm>
              <a:off x="6066049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5" name="Google Shape;18485;p58"/>
            <p:cNvSpPr/>
            <p:nvPr/>
          </p:nvSpPr>
          <p:spPr>
            <a:xfrm>
              <a:off x="6380577" y="425719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6" name="Google Shape;18486;p58"/>
            <p:cNvSpPr/>
            <p:nvPr/>
          </p:nvSpPr>
          <p:spPr>
            <a:xfrm>
              <a:off x="6538578" y="4099316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7" name="Google Shape;18487;p58"/>
            <p:cNvSpPr/>
            <p:nvPr/>
          </p:nvSpPr>
          <p:spPr>
            <a:xfrm>
              <a:off x="6222576" y="4099316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8" name="Google Shape;18488;p58"/>
            <p:cNvSpPr/>
            <p:nvPr/>
          </p:nvSpPr>
          <p:spPr>
            <a:xfrm>
              <a:off x="6538578" y="5041302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9" name="Google Shape;18489;p58"/>
            <p:cNvSpPr/>
            <p:nvPr/>
          </p:nvSpPr>
          <p:spPr>
            <a:xfrm>
              <a:off x="6222576" y="5041302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0" name="Google Shape;18490;p58"/>
            <p:cNvSpPr/>
            <p:nvPr/>
          </p:nvSpPr>
          <p:spPr>
            <a:xfrm>
              <a:off x="6066049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1" name="Google Shape;18491;p58"/>
            <p:cNvSpPr/>
            <p:nvPr/>
          </p:nvSpPr>
          <p:spPr>
            <a:xfrm>
              <a:off x="6380577" y="4884775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2" name="Google Shape;18492;p58"/>
            <p:cNvSpPr/>
            <p:nvPr/>
          </p:nvSpPr>
          <p:spPr>
            <a:xfrm>
              <a:off x="6538578" y="4726774"/>
              <a:ext cx="93744" cy="95218"/>
            </a:xfrm>
            <a:custGeom>
              <a:rect b="b" l="l" r="r" t="t"/>
              <a:pathLst>
                <a:path extrusionOk="0" h="775" w="763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3" name="Google Shape;18493;p58"/>
            <p:cNvSpPr/>
            <p:nvPr/>
          </p:nvSpPr>
          <p:spPr>
            <a:xfrm>
              <a:off x="6222576" y="4726774"/>
              <a:ext cx="95218" cy="95218"/>
            </a:xfrm>
            <a:custGeom>
              <a:rect b="b" l="l" r="r" t="t"/>
              <a:pathLst>
                <a:path extrusionOk="0" h="775" w="775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31">
    <p:bg>
      <p:bgPr>
        <a:solidFill>
          <a:schemeClr val="accent1"/>
        </a:solidFill>
      </p:bgPr>
    </p:bg>
    <p:spTree>
      <p:nvGrpSpPr>
        <p:cNvPr id="18494" name="Shape 18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95" name="Google Shape;18495;p59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18496" name="Google Shape;18496;p59"/>
            <p:cNvSpPr/>
            <p:nvPr/>
          </p:nvSpPr>
          <p:spPr>
            <a:xfrm>
              <a:off x="3857953" y="2561831"/>
              <a:ext cx="3857311" cy="1033759"/>
            </a:xfrm>
            <a:custGeom>
              <a:rect b="b" l="l" r="r" t="t"/>
              <a:pathLst>
                <a:path extrusionOk="0" h="14956" w="55806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497" name="Google Shape;18497;p59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18498" name="Google Shape;18498;p59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rect b="b" l="l" r="r" t="t"/>
                <a:pathLst>
                  <a:path extrusionOk="0" h="37065" w="37065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9" name="Google Shape;18499;p59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rect b="b" l="l" r="r" t="t"/>
                <a:pathLst>
                  <a:path extrusionOk="0" h="32231" w="55817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0" name="Google Shape;18500;p59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rect b="b" l="l" r="r" t="t"/>
                <a:pathLst>
                  <a:path extrusionOk="0" h="14943" w="55817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1" name="Google Shape;18501;p59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rect b="b" l="l" r="r" t="t"/>
                <a:pathLst>
                  <a:path extrusionOk="0" h="37351" w="37363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2" name="Google Shape;18502;p59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rect b="b" l="l" r="r" t="t"/>
                <a:pathLst>
                  <a:path extrusionOk="0" h="37351" w="10026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3" name="Google Shape;18503;p59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rect b="b" l="l" r="r" t="t"/>
                <a:pathLst>
                  <a:path extrusionOk="0" h="37065" w="37053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4" name="Google Shape;18504;p59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rect b="b" l="l" r="r" t="t"/>
                <a:pathLst>
                  <a:path extrusionOk="0" h="37351" w="21563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5" name="Google Shape;18505;p59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rect b="b" l="l" r="r" t="t"/>
                <a:pathLst>
                  <a:path extrusionOk="0" h="32231" w="55806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6" name="Google Shape;18506;p59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rect b="b" l="l" r="r" t="t"/>
                <a:pathLst>
                  <a:path extrusionOk="0" h="37065" w="21408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7" name="Google Shape;18507;p59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rect b="b" l="l" r="r" t="t"/>
                <a:pathLst>
                  <a:path extrusionOk="0" h="37065" w="9919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8" name="Google Shape;18508;p59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rect b="b" l="l" r="r" t="t"/>
                <a:pathLst>
                  <a:path extrusionOk="0" h="37065" w="55817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9" name="Google Shape;18509;p59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rect b="b" l="l" r="r" t="t"/>
                <a:pathLst>
                  <a:path extrusionOk="0" h="37351" w="55806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4">
  <p:cSld name="CUSTOM_32">
    <p:spTree>
      <p:nvGrpSpPr>
        <p:cNvPr id="18510" name="Shape 18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511" name="Google Shape;18511;p60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18512" name="Google Shape;18512;p60"/>
            <p:cNvSpPr/>
            <p:nvPr/>
          </p:nvSpPr>
          <p:spPr>
            <a:xfrm>
              <a:off x="14670875" y="1183900"/>
              <a:ext cx="3582900" cy="3048025"/>
            </a:xfrm>
            <a:custGeom>
              <a:rect b="b" l="l" r="r" t="t"/>
              <a:pathLst>
                <a:path extrusionOk="0" h="121921" w="143316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3" name="Google Shape;18513;p60"/>
            <p:cNvSpPr/>
            <p:nvPr/>
          </p:nvSpPr>
          <p:spPr>
            <a:xfrm>
              <a:off x="14670875" y="3132050"/>
              <a:ext cx="3582900" cy="1099875"/>
            </a:xfrm>
            <a:custGeom>
              <a:rect b="b" l="l" r="r" t="t"/>
              <a:pathLst>
                <a:path extrusionOk="0" h="43995" w="143316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4" name="Google Shape;18514;p60"/>
            <p:cNvSpPr/>
            <p:nvPr/>
          </p:nvSpPr>
          <p:spPr>
            <a:xfrm>
              <a:off x="18253750" y="2724575"/>
              <a:ext cx="3583525" cy="1507350"/>
            </a:xfrm>
            <a:custGeom>
              <a:rect b="b" l="l" r="r" t="t"/>
              <a:pathLst>
                <a:path extrusionOk="0" h="60294" w="143341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5" name="Google Shape;18515;p60"/>
            <p:cNvSpPr/>
            <p:nvPr/>
          </p:nvSpPr>
          <p:spPr>
            <a:xfrm>
              <a:off x="16185050" y="846675"/>
              <a:ext cx="2068725" cy="3385250"/>
            </a:xfrm>
            <a:custGeom>
              <a:rect b="b" l="l" r="r" t="t"/>
              <a:pathLst>
                <a:path extrusionOk="0" h="135410" w="82749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6" name="Google Shape;18516;p60"/>
            <p:cNvSpPr/>
            <p:nvPr/>
          </p:nvSpPr>
          <p:spPr>
            <a:xfrm>
              <a:off x="17877225" y="846675"/>
              <a:ext cx="376550" cy="3385250"/>
            </a:xfrm>
            <a:custGeom>
              <a:rect b="b" l="l" r="r" t="t"/>
              <a:pathLst>
                <a:path extrusionOk="0" h="135410" w="15062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7" name="Google Shape;18517;p60"/>
            <p:cNvSpPr/>
            <p:nvPr/>
          </p:nvSpPr>
          <p:spPr>
            <a:xfrm>
              <a:off x="18253750" y="846675"/>
              <a:ext cx="1595475" cy="3385250"/>
            </a:xfrm>
            <a:custGeom>
              <a:rect b="b" l="l" r="r" t="t"/>
              <a:pathLst>
                <a:path extrusionOk="0" h="135410" w="63819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8" name="Google Shape;18518;p60"/>
            <p:cNvSpPr/>
            <p:nvPr/>
          </p:nvSpPr>
          <p:spPr>
            <a:xfrm>
              <a:off x="18253750" y="846675"/>
              <a:ext cx="3583525" cy="3385250"/>
            </a:xfrm>
            <a:custGeom>
              <a:rect b="b" l="l" r="r" t="t"/>
              <a:pathLst>
                <a:path extrusionOk="0" h="135410" w="143341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9" name="Google Shape;18519;p60"/>
            <p:cNvSpPr/>
            <p:nvPr/>
          </p:nvSpPr>
          <p:spPr>
            <a:xfrm>
              <a:off x="14670875" y="3876200"/>
              <a:ext cx="3582900" cy="355725"/>
            </a:xfrm>
            <a:custGeom>
              <a:rect b="b" l="l" r="r" t="t"/>
              <a:pathLst>
                <a:path extrusionOk="0" h="14229" w="143316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0" name="Google Shape;18520;p60"/>
            <p:cNvSpPr/>
            <p:nvPr/>
          </p:nvSpPr>
          <p:spPr>
            <a:xfrm>
              <a:off x="14670875" y="2277200"/>
              <a:ext cx="3582900" cy="1954725"/>
            </a:xfrm>
            <a:custGeom>
              <a:rect b="b" l="l" r="r" t="t"/>
              <a:pathLst>
                <a:path extrusionOk="0" h="78189" w="143316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1" name="Google Shape;18521;p60"/>
            <p:cNvSpPr/>
            <p:nvPr/>
          </p:nvSpPr>
          <p:spPr>
            <a:xfrm>
              <a:off x="15027450" y="846675"/>
              <a:ext cx="3226325" cy="3385250"/>
            </a:xfrm>
            <a:custGeom>
              <a:rect b="b" l="l" r="r" t="t"/>
              <a:pathLst>
                <a:path extrusionOk="0" h="135410" w="129053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2" name="Google Shape;18522;p60"/>
            <p:cNvSpPr/>
            <p:nvPr/>
          </p:nvSpPr>
          <p:spPr>
            <a:xfrm>
              <a:off x="17089625" y="846675"/>
              <a:ext cx="1164150" cy="3385250"/>
            </a:xfrm>
            <a:custGeom>
              <a:rect b="b" l="l" r="r" t="t"/>
              <a:pathLst>
                <a:path extrusionOk="0" h="135410" w="46566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3" name="Google Shape;18523;p60"/>
            <p:cNvSpPr/>
            <p:nvPr/>
          </p:nvSpPr>
          <p:spPr>
            <a:xfrm>
              <a:off x="18253750" y="846675"/>
              <a:ext cx="761725" cy="3385250"/>
            </a:xfrm>
            <a:custGeom>
              <a:rect b="b" l="l" r="r" t="t"/>
              <a:pathLst>
                <a:path extrusionOk="0" h="135410" w="30469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4" name="Google Shape;18524;p60"/>
            <p:cNvSpPr/>
            <p:nvPr/>
          </p:nvSpPr>
          <p:spPr>
            <a:xfrm>
              <a:off x="18253750" y="846675"/>
              <a:ext cx="2603325" cy="3385250"/>
            </a:xfrm>
            <a:custGeom>
              <a:rect b="b" l="l" r="r" t="t"/>
              <a:pathLst>
                <a:path extrusionOk="0" h="135410" w="104133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5" name="Google Shape;18525;p60"/>
            <p:cNvSpPr/>
            <p:nvPr/>
          </p:nvSpPr>
          <p:spPr>
            <a:xfrm>
              <a:off x="18253750" y="1772375"/>
              <a:ext cx="3583525" cy="2459550"/>
            </a:xfrm>
            <a:custGeom>
              <a:rect b="b" l="l" r="r" t="t"/>
              <a:pathLst>
                <a:path extrusionOk="0" h="98382" w="143341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6" name="Google Shape;18526;p60"/>
            <p:cNvSpPr/>
            <p:nvPr/>
          </p:nvSpPr>
          <p:spPr>
            <a:xfrm>
              <a:off x="18253750" y="3512175"/>
              <a:ext cx="3583525" cy="719750"/>
            </a:xfrm>
            <a:custGeom>
              <a:rect b="b" l="l" r="r" t="t"/>
              <a:pathLst>
                <a:path extrusionOk="0" h="28790" w="143341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5">
  <p:cSld name="CUSTOM_33">
    <p:bg>
      <p:bgPr>
        <a:solidFill>
          <a:schemeClr val="accent3"/>
        </a:solidFill>
      </p:bgPr>
    </p:bg>
    <p:spTree>
      <p:nvGrpSpPr>
        <p:cNvPr id="18527" name="Shape 18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528" name="Google Shape;18528;p61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18529" name="Google Shape;18529;p61"/>
            <p:cNvSpPr/>
            <p:nvPr/>
          </p:nvSpPr>
          <p:spPr>
            <a:xfrm>
              <a:off x="4325059" y="0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0" name="Google Shape;18530;p61"/>
            <p:cNvSpPr/>
            <p:nvPr/>
          </p:nvSpPr>
          <p:spPr>
            <a:xfrm>
              <a:off x="2276476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1" name="Google Shape;18531;p61"/>
            <p:cNvSpPr/>
            <p:nvPr/>
          </p:nvSpPr>
          <p:spPr>
            <a:xfrm>
              <a:off x="0" y="0"/>
              <a:ext cx="4576212" cy="2571219"/>
            </a:xfrm>
            <a:custGeom>
              <a:rect b="b" l="l" r="r" t="t"/>
              <a:pathLst>
                <a:path extrusionOk="0" h="26504" w="37208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2" name="Google Shape;18532;p61"/>
            <p:cNvSpPr/>
            <p:nvPr/>
          </p:nvSpPr>
          <p:spPr>
            <a:xfrm>
              <a:off x="0" y="2224569"/>
              <a:ext cx="4576212" cy="693154"/>
            </a:xfrm>
            <a:custGeom>
              <a:rect b="b" l="l" r="r" t="t"/>
              <a:pathLst>
                <a:path extrusionOk="0" h="7145" w="37208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3" name="Google Shape;18533;p61"/>
            <p:cNvSpPr/>
            <p:nvPr/>
          </p:nvSpPr>
          <p:spPr>
            <a:xfrm>
              <a:off x="0" y="2571094"/>
              <a:ext cx="4576212" cy="2572383"/>
            </a:xfrm>
            <a:custGeom>
              <a:rect b="b" l="l" r="r" t="t"/>
              <a:pathLst>
                <a:path extrusionOk="0" h="26516" w="37208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4" name="Google Shape;18534;p61"/>
            <p:cNvSpPr/>
            <p:nvPr/>
          </p:nvSpPr>
          <p:spPr>
            <a:xfrm>
              <a:off x="2276476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5" name="Google Shape;18535;p61"/>
            <p:cNvSpPr/>
            <p:nvPr/>
          </p:nvSpPr>
          <p:spPr>
            <a:xfrm>
              <a:off x="4325059" y="2571715"/>
              <a:ext cx="493862" cy="2571817"/>
            </a:xfrm>
            <a:custGeom>
              <a:rect b="b" l="l" r="r" t="t"/>
              <a:pathLst>
                <a:path extrusionOk="0" h="37208" w="7145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6" name="Google Shape;18536;p61"/>
            <p:cNvSpPr/>
            <p:nvPr/>
          </p:nvSpPr>
          <p:spPr>
            <a:xfrm>
              <a:off x="4571949" y="2571725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7" name="Google Shape;18537;p61"/>
            <p:cNvSpPr/>
            <p:nvPr/>
          </p:nvSpPr>
          <p:spPr>
            <a:xfrm>
              <a:off x="4572050" y="2571098"/>
              <a:ext cx="4576212" cy="2572450"/>
            </a:xfrm>
            <a:custGeom>
              <a:rect b="b" l="l" r="r" t="t"/>
              <a:pathLst>
                <a:path extrusionOk="0" h="26516" w="37208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8" name="Google Shape;18538;p61"/>
            <p:cNvSpPr/>
            <p:nvPr/>
          </p:nvSpPr>
          <p:spPr>
            <a:xfrm>
              <a:off x="4572050" y="2224566"/>
              <a:ext cx="4576212" cy="693172"/>
            </a:xfrm>
            <a:custGeom>
              <a:rect b="b" l="l" r="r" t="t"/>
              <a:pathLst>
                <a:path extrusionOk="0" h="7145" w="37208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9" name="Google Shape;18539;p61"/>
            <p:cNvSpPr/>
            <p:nvPr/>
          </p:nvSpPr>
          <p:spPr>
            <a:xfrm>
              <a:off x="4572050" y="-50"/>
              <a:ext cx="4576212" cy="2571286"/>
            </a:xfrm>
            <a:custGeom>
              <a:rect b="b" l="l" r="r" t="t"/>
              <a:pathLst>
                <a:path extrusionOk="0" h="26504" w="37208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0" name="Google Shape;18540;p61"/>
            <p:cNvSpPr/>
            <p:nvPr/>
          </p:nvSpPr>
          <p:spPr>
            <a:xfrm>
              <a:off x="4571949" y="0"/>
              <a:ext cx="2295578" cy="2571817"/>
            </a:xfrm>
            <a:custGeom>
              <a:rect b="b" l="l" r="r" t="t"/>
              <a:pathLst>
                <a:path extrusionOk="0" h="37208" w="26504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6">
  <p:cSld name="CUSTOM_34">
    <p:spTree>
      <p:nvGrpSpPr>
        <p:cNvPr id="18541" name="Shape 18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542" name="Google Shape;18542;p62"/>
          <p:cNvGrpSpPr/>
          <p:nvPr/>
        </p:nvGrpSpPr>
        <p:grpSpPr>
          <a:xfrm>
            <a:off x="-133355" y="25"/>
            <a:ext cx="9305870" cy="5143513"/>
            <a:chOff x="-113074" y="-12"/>
            <a:chExt cx="5148476" cy="5143513"/>
          </a:xfrm>
        </p:grpSpPr>
        <p:sp>
          <p:nvSpPr>
            <p:cNvPr id="18543" name="Google Shape;18543;p62"/>
            <p:cNvSpPr/>
            <p:nvPr/>
          </p:nvSpPr>
          <p:spPr>
            <a:xfrm>
              <a:off x="-96740" y="12213"/>
              <a:ext cx="2138828" cy="2117064"/>
            </a:xfrm>
            <a:custGeom>
              <a:rect b="b" l="l" r="r" t="t"/>
              <a:pathLst>
                <a:path extrusionOk="0" h="41732" w="42161">
                  <a:moveTo>
                    <a:pt x="417" y="0"/>
                  </a:moveTo>
                  <a:lnTo>
                    <a:pt x="0" y="453"/>
                  </a:lnTo>
                  <a:lnTo>
                    <a:pt x="42160" y="41732"/>
                  </a:lnTo>
                  <a:lnTo>
                    <a:pt x="417" y="0"/>
                  </a:lnTo>
                  <a:close/>
                </a:path>
              </a:pathLst>
            </a:custGeom>
            <a:solidFill>
              <a:srgbClr val="EEC1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4" name="Google Shape;18544;p62"/>
            <p:cNvSpPr/>
            <p:nvPr/>
          </p:nvSpPr>
          <p:spPr>
            <a:xfrm>
              <a:off x="3048817" y="12822"/>
              <a:ext cx="1972078" cy="1992624"/>
            </a:xfrm>
            <a:custGeom>
              <a:rect b="b" l="l" r="r" t="t"/>
              <a:pathLst>
                <a:path extrusionOk="0" h="39279" w="38874">
                  <a:moveTo>
                    <a:pt x="38433" y="0"/>
                  </a:moveTo>
                  <a:lnTo>
                    <a:pt x="0" y="39279"/>
                  </a:lnTo>
                  <a:lnTo>
                    <a:pt x="38874" y="429"/>
                  </a:lnTo>
                  <a:lnTo>
                    <a:pt x="384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5" name="Google Shape;18545;p62"/>
            <p:cNvSpPr/>
            <p:nvPr/>
          </p:nvSpPr>
          <p:spPr>
            <a:xfrm>
              <a:off x="-96740" y="3061090"/>
              <a:ext cx="2091699" cy="2069378"/>
            </a:xfrm>
            <a:custGeom>
              <a:rect b="b" l="l" r="r" t="t"/>
              <a:pathLst>
                <a:path extrusionOk="0" h="40792" w="41232">
                  <a:moveTo>
                    <a:pt x="41232" y="1"/>
                  </a:moveTo>
                  <a:lnTo>
                    <a:pt x="0" y="40363"/>
                  </a:lnTo>
                  <a:lnTo>
                    <a:pt x="417" y="40792"/>
                  </a:lnTo>
                  <a:lnTo>
                    <a:pt x="4123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6" name="Google Shape;18546;p62"/>
            <p:cNvSpPr/>
            <p:nvPr/>
          </p:nvSpPr>
          <p:spPr>
            <a:xfrm>
              <a:off x="3605661" y="3700116"/>
              <a:ext cx="1415215" cy="1430332"/>
            </a:xfrm>
            <a:custGeom>
              <a:rect b="b" l="l" r="r" t="t"/>
              <a:pathLst>
                <a:path extrusionOk="0" h="28195" w="27897">
                  <a:moveTo>
                    <a:pt x="1" y="1"/>
                  </a:moveTo>
                  <a:lnTo>
                    <a:pt x="27456" y="28195"/>
                  </a:lnTo>
                  <a:lnTo>
                    <a:pt x="27897" y="2776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C1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7" name="Google Shape;18547;p62"/>
            <p:cNvSpPr/>
            <p:nvPr/>
          </p:nvSpPr>
          <p:spPr>
            <a:xfrm>
              <a:off x="3164781" y="12822"/>
              <a:ext cx="1592161" cy="1795132"/>
            </a:xfrm>
            <a:custGeom>
              <a:rect b="b" l="l" r="r" t="t"/>
              <a:pathLst>
                <a:path extrusionOk="0" h="35386" w="31385">
                  <a:moveTo>
                    <a:pt x="30933" y="0"/>
                  </a:moveTo>
                  <a:lnTo>
                    <a:pt x="0" y="35385"/>
                  </a:lnTo>
                  <a:lnTo>
                    <a:pt x="31385" y="429"/>
                  </a:lnTo>
                  <a:lnTo>
                    <a:pt x="309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8" name="Google Shape;18548;p62"/>
            <p:cNvSpPr/>
            <p:nvPr/>
          </p:nvSpPr>
          <p:spPr>
            <a:xfrm>
              <a:off x="2987182" y="15815"/>
              <a:ext cx="917554" cy="1650805"/>
            </a:xfrm>
            <a:custGeom>
              <a:rect b="b" l="l" r="r" t="t"/>
              <a:pathLst>
                <a:path extrusionOk="0" h="32541" w="18087">
                  <a:moveTo>
                    <a:pt x="17562" y="1"/>
                  </a:moveTo>
                  <a:lnTo>
                    <a:pt x="1" y="32540"/>
                  </a:lnTo>
                  <a:lnTo>
                    <a:pt x="18086" y="298"/>
                  </a:lnTo>
                  <a:lnTo>
                    <a:pt x="175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9" name="Google Shape;18549;p62"/>
            <p:cNvSpPr/>
            <p:nvPr/>
          </p:nvSpPr>
          <p:spPr>
            <a:xfrm>
              <a:off x="4132930" y="13989"/>
              <a:ext cx="496545" cy="590802"/>
            </a:xfrm>
            <a:custGeom>
              <a:rect b="b" l="l" r="r" t="t"/>
              <a:pathLst>
                <a:path extrusionOk="0" h="11646" w="9788">
                  <a:moveTo>
                    <a:pt x="9323" y="1"/>
                  </a:moveTo>
                  <a:lnTo>
                    <a:pt x="1" y="11645"/>
                  </a:lnTo>
                  <a:lnTo>
                    <a:pt x="9788" y="382"/>
                  </a:lnTo>
                  <a:lnTo>
                    <a:pt x="932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0" name="Google Shape;18550;p62"/>
            <p:cNvSpPr/>
            <p:nvPr/>
          </p:nvSpPr>
          <p:spPr>
            <a:xfrm>
              <a:off x="2156710" y="21243"/>
              <a:ext cx="247715" cy="1871278"/>
            </a:xfrm>
            <a:custGeom>
              <a:rect b="b" l="l" r="r" t="t"/>
              <a:pathLst>
                <a:path extrusionOk="0" h="36887" w="4883">
                  <a:moveTo>
                    <a:pt x="620" y="1"/>
                  </a:moveTo>
                  <a:lnTo>
                    <a:pt x="1" y="96"/>
                  </a:lnTo>
                  <a:lnTo>
                    <a:pt x="4882" y="36886"/>
                  </a:lnTo>
                  <a:lnTo>
                    <a:pt x="6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1" name="Google Shape;18551;p62"/>
            <p:cNvSpPr/>
            <p:nvPr/>
          </p:nvSpPr>
          <p:spPr>
            <a:xfrm>
              <a:off x="1587133" y="18250"/>
              <a:ext cx="602875" cy="1696665"/>
            </a:xfrm>
            <a:custGeom>
              <a:rect b="b" l="l" r="r" t="t"/>
              <a:pathLst>
                <a:path extrusionOk="0" h="33445" w="11884">
                  <a:moveTo>
                    <a:pt x="561" y="0"/>
                  </a:moveTo>
                  <a:lnTo>
                    <a:pt x="1" y="215"/>
                  </a:lnTo>
                  <a:lnTo>
                    <a:pt x="11883" y="33445"/>
                  </a:lnTo>
                  <a:lnTo>
                    <a:pt x="5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2" name="Google Shape;18552;p62"/>
            <p:cNvSpPr/>
            <p:nvPr/>
          </p:nvSpPr>
          <p:spPr>
            <a:xfrm>
              <a:off x="1397511" y="17641"/>
              <a:ext cx="271253" cy="613732"/>
            </a:xfrm>
            <a:custGeom>
              <a:rect b="b" l="l" r="r" t="t"/>
              <a:pathLst>
                <a:path extrusionOk="0" h="12098" w="5347">
                  <a:moveTo>
                    <a:pt x="548" y="0"/>
                  </a:moveTo>
                  <a:lnTo>
                    <a:pt x="0" y="238"/>
                  </a:lnTo>
                  <a:lnTo>
                    <a:pt x="5346" y="12097"/>
                  </a:lnTo>
                  <a:lnTo>
                    <a:pt x="54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3" name="Google Shape;18553;p62"/>
            <p:cNvSpPr/>
            <p:nvPr/>
          </p:nvSpPr>
          <p:spPr>
            <a:xfrm>
              <a:off x="2798727" y="19467"/>
              <a:ext cx="483863" cy="1538438"/>
            </a:xfrm>
            <a:custGeom>
              <a:rect b="b" l="l" r="r" t="t"/>
              <a:pathLst>
                <a:path extrusionOk="0" h="30326" w="9538">
                  <a:moveTo>
                    <a:pt x="8954" y="0"/>
                  </a:moveTo>
                  <a:lnTo>
                    <a:pt x="1" y="30325"/>
                  </a:lnTo>
                  <a:lnTo>
                    <a:pt x="9538" y="167"/>
                  </a:lnTo>
                  <a:lnTo>
                    <a:pt x="89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4" name="Google Shape;18554;p62"/>
            <p:cNvSpPr/>
            <p:nvPr/>
          </p:nvSpPr>
          <p:spPr>
            <a:xfrm>
              <a:off x="-96131" y="409619"/>
              <a:ext cx="1769767" cy="1481062"/>
            </a:xfrm>
            <a:custGeom>
              <a:rect b="b" l="l" r="r" t="t"/>
              <a:pathLst>
                <a:path extrusionOk="0" h="29195" w="34886">
                  <a:moveTo>
                    <a:pt x="393" y="0"/>
                  </a:moveTo>
                  <a:lnTo>
                    <a:pt x="0" y="453"/>
                  </a:lnTo>
                  <a:lnTo>
                    <a:pt x="34886" y="29195"/>
                  </a:lnTo>
                  <a:lnTo>
                    <a:pt x="34886" y="29195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5" name="Google Shape;18555;p62"/>
            <p:cNvSpPr/>
            <p:nvPr/>
          </p:nvSpPr>
          <p:spPr>
            <a:xfrm>
              <a:off x="-90703" y="1793337"/>
              <a:ext cx="1896643" cy="575075"/>
            </a:xfrm>
            <a:custGeom>
              <a:rect b="b" l="l" r="r" t="t"/>
              <a:pathLst>
                <a:path extrusionOk="0" h="11336" w="37387">
                  <a:moveTo>
                    <a:pt x="179" y="1"/>
                  </a:moveTo>
                  <a:lnTo>
                    <a:pt x="0" y="584"/>
                  </a:lnTo>
                  <a:lnTo>
                    <a:pt x="37386" y="11335"/>
                  </a:lnTo>
                  <a:lnTo>
                    <a:pt x="37386" y="11335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6" name="Google Shape;18556;p62"/>
            <p:cNvSpPr/>
            <p:nvPr/>
          </p:nvSpPr>
          <p:spPr>
            <a:xfrm>
              <a:off x="4111827" y="4764346"/>
              <a:ext cx="279674" cy="364241"/>
            </a:xfrm>
            <a:custGeom>
              <a:rect b="b" l="l" r="r" t="t"/>
              <a:pathLst>
                <a:path extrusionOk="0" h="7180" w="5513">
                  <a:moveTo>
                    <a:pt x="0" y="0"/>
                  </a:moveTo>
                  <a:lnTo>
                    <a:pt x="5025" y="7180"/>
                  </a:lnTo>
                  <a:lnTo>
                    <a:pt x="5513" y="68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7" name="Google Shape;18557;p62"/>
            <p:cNvSpPr/>
            <p:nvPr/>
          </p:nvSpPr>
          <p:spPr>
            <a:xfrm>
              <a:off x="3466767" y="2922196"/>
              <a:ext cx="1548077" cy="553312"/>
            </a:xfrm>
            <a:custGeom>
              <a:rect b="b" l="l" r="r" t="t"/>
              <a:pathLst>
                <a:path extrusionOk="0" h="10907" w="30516">
                  <a:moveTo>
                    <a:pt x="0" y="0"/>
                  </a:moveTo>
                  <a:lnTo>
                    <a:pt x="30314" y="10906"/>
                  </a:lnTo>
                  <a:lnTo>
                    <a:pt x="30516" y="10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8" name="Google Shape;18558;p62"/>
            <p:cNvSpPr/>
            <p:nvPr/>
          </p:nvSpPr>
          <p:spPr>
            <a:xfrm>
              <a:off x="3075956" y="2712028"/>
              <a:ext cx="1937125" cy="456671"/>
            </a:xfrm>
            <a:custGeom>
              <a:rect b="b" l="l" r="r" t="t"/>
              <a:pathLst>
                <a:path extrusionOk="0" h="9002" w="38185">
                  <a:moveTo>
                    <a:pt x="1" y="0"/>
                  </a:moveTo>
                  <a:lnTo>
                    <a:pt x="38053" y="9001"/>
                  </a:lnTo>
                  <a:lnTo>
                    <a:pt x="38184" y="84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9" name="Google Shape;18559;p62"/>
            <p:cNvSpPr/>
            <p:nvPr/>
          </p:nvSpPr>
          <p:spPr>
            <a:xfrm>
              <a:off x="3287392" y="1590424"/>
              <a:ext cx="1728067" cy="668063"/>
            </a:xfrm>
            <a:custGeom>
              <a:rect b="b" l="l" r="r" t="t"/>
              <a:pathLst>
                <a:path extrusionOk="0" h="13169" w="34064">
                  <a:moveTo>
                    <a:pt x="33838" y="0"/>
                  </a:moveTo>
                  <a:lnTo>
                    <a:pt x="0" y="13168"/>
                  </a:lnTo>
                  <a:lnTo>
                    <a:pt x="34064" y="560"/>
                  </a:lnTo>
                  <a:lnTo>
                    <a:pt x="338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0" name="Google Shape;18560;p62"/>
            <p:cNvSpPr/>
            <p:nvPr/>
          </p:nvSpPr>
          <p:spPr>
            <a:xfrm>
              <a:off x="-93747" y="2899825"/>
              <a:ext cx="1805430" cy="1011759"/>
            </a:xfrm>
            <a:custGeom>
              <a:rect b="b" l="l" r="r" t="t"/>
              <a:pathLst>
                <a:path extrusionOk="0" h="19944" w="35589">
                  <a:moveTo>
                    <a:pt x="35589" y="1"/>
                  </a:moveTo>
                  <a:lnTo>
                    <a:pt x="1" y="19408"/>
                  </a:lnTo>
                  <a:lnTo>
                    <a:pt x="299" y="19944"/>
                  </a:lnTo>
                  <a:lnTo>
                    <a:pt x="355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1" name="Google Shape;18561;p62"/>
            <p:cNvSpPr/>
            <p:nvPr/>
          </p:nvSpPr>
          <p:spPr>
            <a:xfrm>
              <a:off x="2980537" y="3326856"/>
              <a:ext cx="1180893" cy="1801169"/>
            </a:xfrm>
            <a:custGeom>
              <a:rect b="b" l="l" r="r" t="t"/>
              <a:pathLst>
                <a:path extrusionOk="0" h="35505" w="23278">
                  <a:moveTo>
                    <a:pt x="1" y="1"/>
                  </a:moveTo>
                  <a:lnTo>
                    <a:pt x="22777" y="35505"/>
                  </a:lnTo>
                  <a:lnTo>
                    <a:pt x="23277" y="351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2" name="Google Shape;18562;p62"/>
            <p:cNvSpPr/>
            <p:nvPr/>
          </p:nvSpPr>
          <p:spPr>
            <a:xfrm>
              <a:off x="2967854" y="3028472"/>
              <a:ext cx="2053043" cy="1957620"/>
            </a:xfrm>
            <a:custGeom>
              <a:rect b="b" l="l" r="r" t="t"/>
              <a:pathLst>
                <a:path extrusionOk="0" h="38589" w="40470">
                  <a:moveTo>
                    <a:pt x="1" y="1"/>
                  </a:moveTo>
                  <a:lnTo>
                    <a:pt x="40029" y="38589"/>
                  </a:lnTo>
                  <a:lnTo>
                    <a:pt x="40470" y="381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3" name="Google Shape;18563;p62"/>
            <p:cNvSpPr/>
            <p:nvPr/>
          </p:nvSpPr>
          <p:spPr>
            <a:xfrm>
              <a:off x="3922154" y="1433369"/>
              <a:ext cx="1093891" cy="501365"/>
            </a:xfrm>
            <a:custGeom>
              <a:rect b="b" l="l" r="r" t="t"/>
              <a:pathLst>
                <a:path extrusionOk="0" h="9883" w="21563">
                  <a:moveTo>
                    <a:pt x="21313" y="1"/>
                  </a:moveTo>
                  <a:lnTo>
                    <a:pt x="1" y="9883"/>
                  </a:lnTo>
                  <a:lnTo>
                    <a:pt x="21563" y="548"/>
                  </a:lnTo>
                  <a:lnTo>
                    <a:pt x="213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4" name="Google Shape;18564;p62"/>
            <p:cNvSpPr/>
            <p:nvPr/>
          </p:nvSpPr>
          <p:spPr>
            <a:xfrm>
              <a:off x="59097" y="4113856"/>
              <a:ext cx="964631" cy="1016578"/>
            </a:xfrm>
            <a:custGeom>
              <a:rect b="b" l="l" r="r" t="t"/>
              <a:pathLst>
                <a:path extrusionOk="0" h="20039" w="19015">
                  <a:moveTo>
                    <a:pt x="19014" y="0"/>
                  </a:moveTo>
                  <a:lnTo>
                    <a:pt x="0" y="19610"/>
                  </a:lnTo>
                  <a:lnTo>
                    <a:pt x="429" y="20039"/>
                  </a:lnTo>
                  <a:lnTo>
                    <a:pt x="190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5" name="Google Shape;18565;p62"/>
            <p:cNvSpPr/>
            <p:nvPr/>
          </p:nvSpPr>
          <p:spPr>
            <a:xfrm>
              <a:off x="-93747" y="3352829"/>
              <a:ext cx="1174856" cy="662635"/>
            </a:xfrm>
            <a:custGeom>
              <a:rect b="b" l="l" r="r" t="t"/>
              <a:pathLst>
                <a:path extrusionOk="0" h="13062" w="23159">
                  <a:moveTo>
                    <a:pt x="23159" y="1"/>
                  </a:moveTo>
                  <a:lnTo>
                    <a:pt x="1" y="12526"/>
                  </a:lnTo>
                  <a:lnTo>
                    <a:pt x="299" y="13062"/>
                  </a:lnTo>
                  <a:lnTo>
                    <a:pt x="231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6" name="Google Shape;18566;p62"/>
            <p:cNvSpPr/>
            <p:nvPr/>
          </p:nvSpPr>
          <p:spPr>
            <a:xfrm>
              <a:off x="-91312" y="1652008"/>
              <a:ext cx="616116" cy="230162"/>
            </a:xfrm>
            <a:custGeom>
              <a:rect b="b" l="l" r="r" t="t"/>
              <a:pathLst>
                <a:path extrusionOk="0" h="4537" w="12145">
                  <a:moveTo>
                    <a:pt x="203" y="1"/>
                  </a:moveTo>
                  <a:lnTo>
                    <a:pt x="1" y="572"/>
                  </a:lnTo>
                  <a:lnTo>
                    <a:pt x="12145" y="4537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7" name="Google Shape;18567;p62"/>
            <p:cNvSpPr/>
            <p:nvPr/>
          </p:nvSpPr>
          <p:spPr>
            <a:xfrm>
              <a:off x="1972516" y="3207898"/>
              <a:ext cx="391433" cy="1914094"/>
            </a:xfrm>
            <a:custGeom>
              <a:rect b="b" l="l" r="r" t="t"/>
              <a:pathLst>
                <a:path extrusionOk="0" h="37731" w="7716">
                  <a:moveTo>
                    <a:pt x="7715" y="0"/>
                  </a:moveTo>
                  <a:lnTo>
                    <a:pt x="0" y="37624"/>
                  </a:lnTo>
                  <a:lnTo>
                    <a:pt x="595" y="37731"/>
                  </a:lnTo>
                  <a:lnTo>
                    <a:pt x="77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8" name="Google Shape;18568;p62"/>
            <p:cNvSpPr/>
            <p:nvPr/>
          </p:nvSpPr>
          <p:spPr>
            <a:xfrm>
              <a:off x="2160920" y="4414625"/>
              <a:ext cx="101561" cy="706720"/>
            </a:xfrm>
            <a:custGeom>
              <a:rect b="b" l="l" r="r" t="t"/>
              <a:pathLst>
                <a:path extrusionOk="0" h="13931" w="2002">
                  <a:moveTo>
                    <a:pt x="2001" y="1"/>
                  </a:moveTo>
                  <a:lnTo>
                    <a:pt x="1" y="13860"/>
                  </a:lnTo>
                  <a:lnTo>
                    <a:pt x="596" y="13931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9" name="Google Shape;18569;p62"/>
            <p:cNvSpPr/>
            <p:nvPr/>
          </p:nvSpPr>
          <p:spPr>
            <a:xfrm>
              <a:off x="-90094" y="2860561"/>
              <a:ext cx="1409178" cy="362466"/>
            </a:xfrm>
            <a:custGeom>
              <a:rect b="b" l="l" r="r" t="t"/>
              <a:pathLst>
                <a:path extrusionOk="0" h="7145" w="27778">
                  <a:moveTo>
                    <a:pt x="27778" y="1"/>
                  </a:moveTo>
                  <a:lnTo>
                    <a:pt x="0" y="6549"/>
                  </a:lnTo>
                  <a:lnTo>
                    <a:pt x="155" y="7145"/>
                  </a:lnTo>
                  <a:lnTo>
                    <a:pt x="277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0" name="Google Shape;18570;p62"/>
            <p:cNvSpPr/>
            <p:nvPr/>
          </p:nvSpPr>
          <p:spPr>
            <a:xfrm>
              <a:off x="59097" y="12822"/>
              <a:ext cx="1490701" cy="1569840"/>
            </a:xfrm>
            <a:custGeom>
              <a:rect b="b" l="l" r="r" t="t"/>
              <a:pathLst>
                <a:path extrusionOk="0" h="30945" w="29385">
                  <a:moveTo>
                    <a:pt x="429" y="0"/>
                  </a:moveTo>
                  <a:lnTo>
                    <a:pt x="0" y="429"/>
                  </a:lnTo>
                  <a:lnTo>
                    <a:pt x="29385" y="30944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1" name="Google Shape;18571;p62"/>
            <p:cNvSpPr/>
            <p:nvPr/>
          </p:nvSpPr>
          <p:spPr>
            <a:xfrm>
              <a:off x="-111857" y="2990426"/>
              <a:ext cx="2131573" cy="2152372"/>
            </a:xfrm>
            <a:custGeom>
              <a:rect b="b" l="l" r="r" t="t"/>
              <a:pathLst>
                <a:path extrusionOk="0" h="42428" w="42018">
                  <a:moveTo>
                    <a:pt x="42018" y="1"/>
                  </a:moveTo>
                  <a:lnTo>
                    <a:pt x="167" y="41661"/>
                  </a:lnTo>
                  <a:cubicBezTo>
                    <a:pt x="1" y="41839"/>
                    <a:pt x="1" y="42137"/>
                    <a:pt x="179" y="42304"/>
                  </a:cubicBezTo>
                  <a:cubicBezTo>
                    <a:pt x="267" y="42386"/>
                    <a:pt x="381" y="42427"/>
                    <a:pt x="495" y="42427"/>
                  </a:cubicBezTo>
                  <a:cubicBezTo>
                    <a:pt x="613" y="42427"/>
                    <a:pt x="731" y="42383"/>
                    <a:pt x="822" y="42292"/>
                  </a:cubicBezTo>
                  <a:lnTo>
                    <a:pt x="420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2" name="Google Shape;18572;p62"/>
            <p:cNvSpPr/>
            <p:nvPr/>
          </p:nvSpPr>
          <p:spPr>
            <a:xfrm>
              <a:off x="-111248" y="546"/>
              <a:ext cx="2007183" cy="1983797"/>
            </a:xfrm>
            <a:custGeom>
              <a:rect b="b" l="l" r="r" t="t"/>
              <a:pathLst>
                <a:path extrusionOk="0" h="39105" w="39566">
                  <a:moveTo>
                    <a:pt x="510" y="0"/>
                  </a:moveTo>
                  <a:cubicBezTo>
                    <a:pt x="382" y="0"/>
                    <a:pt x="256" y="52"/>
                    <a:pt x="167" y="147"/>
                  </a:cubicBezTo>
                  <a:cubicBezTo>
                    <a:pt x="1" y="325"/>
                    <a:pt x="1" y="599"/>
                    <a:pt x="179" y="778"/>
                  </a:cubicBezTo>
                  <a:lnTo>
                    <a:pt x="39565" y="39104"/>
                  </a:lnTo>
                  <a:lnTo>
                    <a:pt x="822" y="123"/>
                  </a:lnTo>
                  <a:cubicBezTo>
                    <a:pt x="733" y="40"/>
                    <a:pt x="621" y="0"/>
                    <a:pt x="5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3" name="Google Shape;18573;p62"/>
            <p:cNvSpPr/>
            <p:nvPr/>
          </p:nvSpPr>
          <p:spPr>
            <a:xfrm>
              <a:off x="2950962" y="3038770"/>
              <a:ext cx="2083836" cy="2103925"/>
            </a:xfrm>
            <a:custGeom>
              <a:rect b="b" l="l" r="r" t="t"/>
              <a:pathLst>
                <a:path extrusionOk="0" h="41473" w="41077">
                  <a:moveTo>
                    <a:pt x="0" y="0"/>
                  </a:moveTo>
                  <a:lnTo>
                    <a:pt x="40267" y="41339"/>
                  </a:lnTo>
                  <a:cubicBezTo>
                    <a:pt x="40357" y="41428"/>
                    <a:pt x="40470" y="41473"/>
                    <a:pt x="40583" y="41473"/>
                  </a:cubicBezTo>
                  <a:cubicBezTo>
                    <a:pt x="40696" y="41473"/>
                    <a:pt x="40809" y="41428"/>
                    <a:pt x="40898" y="41339"/>
                  </a:cubicBezTo>
                  <a:cubicBezTo>
                    <a:pt x="41077" y="41160"/>
                    <a:pt x="41077" y="40874"/>
                    <a:pt x="40898" y="4069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4" name="Google Shape;18574;p62"/>
            <p:cNvSpPr/>
            <p:nvPr/>
          </p:nvSpPr>
          <p:spPr>
            <a:xfrm>
              <a:off x="3590594" y="-12"/>
              <a:ext cx="1444182" cy="1427441"/>
            </a:xfrm>
            <a:custGeom>
              <a:rect b="b" l="l" r="r" t="t"/>
              <a:pathLst>
                <a:path extrusionOk="0" h="28138" w="28468">
                  <a:moveTo>
                    <a:pt x="27974" y="0"/>
                  </a:moveTo>
                  <a:cubicBezTo>
                    <a:pt x="27861" y="0"/>
                    <a:pt x="27748" y="45"/>
                    <a:pt x="27658" y="134"/>
                  </a:cubicBezTo>
                  <a:lnTo>
                    <a:pt x="0" y="28137"/>
                  </a:lnTo>
                  <a:lnTo>
                    <a:pt x="28277" y="777"/>
                  </a:lnTo>
                  <a:lnTo>
                    <a:pt x="28289" y="777"/>
                  </a:lnTo>
                  <a:cubicBezTo>
                    <a:pt x="28468" y="598"/>
                    <a:pt x="28468" y="313"/>
                    <a:pt x="28289" y="134"/>
                  </a:cubicBezTo>
                  <a:cubicBezTo>
                    <a:pt x="28200" y="45"/>
                    <a:pt x="28087" y="0"/>
                    <a:pt x="279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5" name="Google Shape;18575;p62"/>
            <p:cNvSpPr/>
            <p:nvPr/>
          </p:nvSpPr>
          <p:spPr>
            <a:xfrm>
              <a:off x="-102776" y="272500"/>
              <a:ext cx="1801777" cy="1595864"/>
            </a:xfrm>
            <a:custGeom>
              <a:rect b="b" l="l" r="r" t="t"/>
              <a:pathLst>
                <a:path extrusionOk="0" h="31458" w="35517">
                  <a:moveTo>
                    <a:pt x="324" y="1"/>
                  </a:moveTo>
                  <a:cubicBezTo>
                    <a:pt x="243" y="1"/>
                    <a:pt x="164" y="34"/>
                    <a:pt x="107" y="96"/>
                  </a:cubicBezTo>
                  <a:cubicBezTo>
                    <a:pt x="0" y="227"/>
                    <a:pt x="12" y="417"/>
                    <a:pt x="131" y="525"/>
                  </a:cubicBezTo>
                  <a:lnTo>
                    <a:pt x="35517" y="31457"/>
                  </a:lnTo>
                  <a:lnTo>
                    <a:pt x="536" y="84"/>
                  </a:lnTo>
                  <a:cubicBezTo>
                    <a:pt x="474" y="28"/>
                    <a:pt x="398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6" name="Google Shape;18576;p62"/>
            <p:cNvSpPr/>
            <p:nvPr/>
          </p:nvSpPr>
          <p:spPr>
            <a:xfrm>
              <a:off x="-113074" y="1118599"/>
              <a:ext cx="1670133" cy="927902"/>
            </a:xfrm>
            <a:custGeom>
              <a:rect b="b" l="l" r="r" t="t"/>
              <a:pathLst>
                <a:path extrusionOk="0" h="18291" w="32922">
                  <a:moveTo>
                    <a:pt x="543" y="1"/>
                  </a:moveTo>
                  <a:cubicBezTo>
                    <a:pt x="370" y="1"/>
                    <a:pt x="205" y="99"/>
                    <a:pt x="120" y="252"/>
                  </a:cubicBezTo>
                  <a:cubicBezTo>
                    <a:pt x="1" y="455"/>
                    <a:pt x="84" y="741"/>
                    <a:pt x="310" y="860"/>
                  </a:cubicBezTo>
                  <a:lnTo>
                    <a:pt x="32922" y="18290"/>
                  </a:lnTo>
                  <a:lnTo>
                    <a:pt x="751" y="50"/>
                  </a:lnTo>
                  <a:cubicBezTo>
                    <a:pt x="683" y="16"/>
                    <a:pt x="613" y="1"/>
                    <a:pt x="5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7" name="Google Shape;18577;p62"/>
            <p:cNvSpPr/>
            <p:nvPr/>
          </p:nvSpPr>
          <p:spPr>
            <a:xfrm>
              <a:off x="-103994" y="399676"/>
              <a:ext cx="598614" cy="501060"/>
            </a:xfrm>
            <a:custGeom>
              <a:rect b="b" l="l" r="r" t="t"/>
              <a:pathLst>
                <a:path extrusionOk="0" h="9877" w="11800">
                  <a:moveTo>
                    <a:pt x="347" y="0"/>
                  </a:moveTo>
                  <a:cubicBezTo>
                    <a:pt x="255" y="0"/>
                    <a:pt x="162" y="40"/>
                    <a:pt x="96" y="113"/>
                  </a:cubicBezTo>
                  <a:cubicBezTo>
                    <a:pt x="0" y="256"/>
                    <a:pt x="12" y="447"/>
                    <a:pt x="143" y="554"/>
                  </a:cubicBezTo>
                  <a:lnTo>
                    <a:pt x="11800" y="9876"/>
                  </a:lnTo>
                  <a:lnTo>
                    <a:pt x="548" y="77"/>
                  </a:lnTo>
                  <a:cubicBezTo>
                    <a:pt x="490" y="25"/>
                    <a:pt x="419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8" name="Google Shape;18578;p62"/>
            <p:cNvSpPr/>
            <p:nvPr/>
          </p:nvSpPr>
          <p:spPr>
            <a:xfrm>
              <a:off x="-110030" y="2629240"/>
              <a:ext cx="1892381" cy="255223"/>
            </a:xfrm>
            <a:custGeom>
              <a:rect b="b" l="l" r="r" t="t"/>
              <a:pathLst>
                <a:path extrusionOk="0" h="5031" w="37303">
                  <a:moveTo>
                    <a:pt x="37303" y="1"/>
                  </a:moveTo>
                  <a:lnTo>
                    <a:pt x="417" y="4120"/>
                  </a:lnTo>
                  <a:cubicBezTo>
                    <a:pt x="155" y="4144"/>
                    <a:pt x="0" y="4382"/>
                    <a:pt x="24" y="4644"/>
                  </a:cubicBezTo>
                  <a:cubicBezTo>
                    <a:pt x="57" y="4872"/>
                    <a:pt x="237" y="5030"/>
                    <a:pt x="466" y="5030"/>
                  </a:cubicBezTo>
                  <a:cubicBezTo>
                    <a:pt x="489" y="5030"/>
                    <a:pt x="512" y="5029"/>
                    <a:pt x="536" y="5025"/>
                  </a:cubicBezTo>
                  <a:lnTo>
                    <a:pt x="3730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9" name="Google Shape;18579;p62"/>
            <p:cNvSpPr/>
            <p:nvPr/>
          </p:nvSpPr>
          <p:spPr>
            <a:xfrm>
              <a:off x="-103385" y="2842451"/>
              <a:ext cx="1708789" cy="605057"/>
            </a:xfrm>
            <a:custGeom>
              <a:rect b="b" l="l" r="r" t="t"/>
              <a:pathLst>
                <a:path extrusionOk="0" h="11927" w="33684">
                  <a:moveTo>
                    <a:pt x="33683" y="1"/>
                  </a:moveTo>
                  <a:lnTo>
                    <a:pt x="239" y="11335"/>
                  </a:lnTo>
                  <a:cubicBezTo>
                    <a:pt x="72" y="11395"/>
                    <a:pt x="0" y="11574"/>
                    <a:pt x="48" y="11728"/>
                  </a:cubicBezTo>
                  <a:cubicBezTo>
                    <a:pt x="94" y="11849"/>
                    <a:pt x="199" y="11926"/>
                    <a:pt x="321" y="11926"/>
                  </a:cubicBezTo>
                  <a:cubicBezTo>
                    <a:pt x="356" y="11926"/>
                    <a:pt x="392" y="11920"/>
                    <a:pt x="429" y="11907"/>
                  </a:cubicBezTo>
                  <a:lnTo>
                    <a:pt x="33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0" name="Google Shape;18580;p62"/>
            <p:cNvSpPr/>
            <p:nvPr/>
          </p:nvSpPr>
          <p:spPr>
            <a:xfrm>
              <a:off x="-103994" y="3364294"/>
              <a:ext cx="625805" cy="272674"/>
            </a:xfrm>
            <a:custGeom>
              <a:rect b="b" l="l" r="r" t="t"/>
              <a:pathLst>
                <a:path extrusionOk="0" h="5375" w="12336">
                  <a:moveTo>
                    <a:pt x="12335" y="1"/>
                  </a:moveTo>
                  <a:lnTo>
                    <a:pt x="239" y="4799"/>
                  </a:lnTo>
                  <a:cubicBezTo>
                    <a:pt x="72" y="4870"/>
                    <a:pt x="0" y="5049"/>
                    <a:pt x="72" y="5192"/>
                  </a:cubicBezTo>
                  <a:cubicBezTo>
                    <a:pt x="124" y="5306"/>
                    <a:pt x="235" y="5374"/>
                    <a:pt x="351" y="5374"/>
                  </a:cubicBezTo>
                  <a:cubicBezTo>
                    <a:pt x="393" y="5374"/>
                    <a:pt x="436" y="5366"/>
                    <a:pt x="477" y="5347"/>
                  </a:cubicBezTo>
                  <a:lnTo>
                    <a:pt x="123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1" name="Google Shape;18581;p62"/>
            <p:cNvSpPr/>
            <p:nvPr/>
          </p:nvSpPr>
          <p:spPr>
            <a:xfrm>
              <a:off x="-103385" y="1749863"/>
              <a:ext cx="1551729" cy="484472"/>
            </a:xfrm>
            <a:custGeom>
              <a:rect b="b" l="l" r="r" t="t"/>
              <a:pathLst>
                <a:path extrusionOk="0" h="9550" w="30588">
                  <a:moveTo>
                    <a:pt x="347" y="1"/>
                  </a:moveTo>
                  <a:cubicBezTo>
                    <a:pt x="208" y="1"/>
                    <a:pt x="78" y="95"/>
                    <a:pt x="48" y="215"/>
                  </a:cubicBezTo>
                  <a:cubicBezTo>
                    <a:pt x="0" y="369"/>
                    <a:pt x="84" y="548"/>
                    <a:pt x="250" y="584"/>
                  </a:cubicBezTo>
                  <a:lnTo>
                    <a:pt x="30588" y="9549"/>
                  </a:lnTo>
                  <a:lnTo>
                    <a:pt x="30588" y="9549"/>
                  </a:lnTo>
                  <a:lnTo>
                    <a:pt x="429" y="12"/>
                  </a:lnTo>
                  <a:cubicBezTo>
                    <a:pt x="402" y="4"/>
                    <a:pt x="374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2" name="Google Shape;18582;p62"/>
            <p:cNvSpPr/>
            <p:nvPr/>
          </p:nvSpPr>
          <p:spPr>
            <a:xfrm>
              <a:off x="293411" y="3358866"/>
              <a:ext cx="1488317" cy="1775804"/>
            </a:xfrm>
            <a:custGeom>
              <a:rect b="b" l="l" r="r" t="t"/>
              <a:pathLst>
                <a:path extrusionOk="0" h="35005" w="29338">
                  <a:moveTo>
                    <a:pt x="29338" y="1"/>
                  </a:moveTo>
                  <a:lnTo>
                    <a:pt x="120" y="34505"/>
                  </a:lnTo>
                  <a:cubicBezTo>
                    <a:pt x="120" y="34505"/>
                    <a:pt x="120" y="34505"/>
                    <a:pt x="120" y="34505"/>
                  </a:cubicBezTo>
                  <a:lnTo>
                    <a:pt x="120" y="34505"/>
                  </a:lnTo>
                  <a:cubicBezTo>
                    <a:pt x="112" y="34505"/>
                    <a:pt x="109" y="34510"/>
                    <a:pt x="112" y="34510"/>
                  </a:cubicBezTo>
                  <a:cubicBezTo>
                    <a:pt x="113" y="34510"/>
                    <a:pt x="116" y="34509"/>
                    <a:pt x="120" y="34505"/>
                  </a:cubicBezTo>
                  <a:lnTo>
                    <a:pt x="120" y="34505"/>
                  </a:lnTo>
                  <a:cubicBezTo>
                    <a:pt x="1" y="34636"/>
                    <a:pt x="25" y="34826"/>
                    <a:pt x="167" y="34933"/>
                  </a:cubicBezTo>
                  <a:cubicBezTo>
                    <a:pt x="225" y="34981"/>
                    <a:pt x="297" y="35005"/>
                    <a:pt x="367" y="35005"/>
                  </a:cubicBezTo>
                  <a:cubicBezTo>
                    <a:pt x="456" y="35005"/>
                    <a:pt x="543" y="34966"/>
                    <a:pt x="596" y="34886"/>
                  </a:cubicBezTo>
                  <a:lnTo>
                    <a:pt x="293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3" name="Google Shape;18583;p62"/>
            <p:cNvSpPr/>
            <p:nvPr/>
          </p:nvSpPr>
          <p:spPr>
            <a:xfrm>
              <a:off x="1672306" y="3227784"/>
              <a:ext cx="587149" cy="1915717"/>
            </a:xfrm>
            <a:custGeom>
              <a:rect b="b" l="l" r="r" t="t"/>
              <a:pathLst>
                <a:path extrusionOk="0" h="37763" w="11574">
                  <a:moveTo>
                    <a:pt x="11574" y="1"/>
                  </a:moveTo>
                  <a:lnTo>
                    <a:pt x="72" y="37160"/>
                  </a:lnTo>
                  <a:cubicBezTo>
                    <a:pt x="1" y="37410"/>
                    <a:pt x="132" y="37672"/>
                    <a:pt x="382" y="37744"/>
                  </a:cubicBezTo>
                  <a:cubicBezTo>
                    <a:pt x="423" y="37756"/>
                    <a:pt x="466" y="37762"/>
                    <a:pt x="508" y="37762"/>
                  </a:cubicBezTo>
                  <a:cubicBezTo>
                    <a:pt x="706" y="37762"/>
                    <a:pt x="894" y="37631"/>
                    <a:pt x="953" y="37434"/>
                  </a:cubicBezTo>
                  <a:lnTo>
                    <a:pt x="115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4" name="Google Shape;18584;p62"/>
            <p:cNvSpPr/>
            <p:nvPr/>
          </p:nvSpPr>
          <p:spPr>
            <a:xfrm>
              <a:off x="4654771" y="637795"/>
              <a:ext cx="372713" cy="283479"/>
            </a:xfrm>
            <a:custGeom>
              <a:rect b="b" l="l" r="r" t="t"/>
              <a:pathLst>
                <a:path extrusionOk="0" h="5588" w="7347">
                  <a:moveTo>
                    <a:pt x="7007" y="0"/>
                  </a:moveTo>
                  <a:cubicBezTo>
                    <a:pt x="6938" y="0"/>
                    <a:pt x="6868" y="21"/>
                    <a:pt x="6811" y="63"/>
                  </a:cubicBezTo>
                  <a:lnTo>
                    <a:pt x="1" y="5587"/>
                  </a:lnTo>
                  <a:lnTo>
                    <a:pt x="7180" y="563"/>
                  </a:lnTo>
                  <a:lnTo>
                    <a:pt x="7204" y="539"/>
                  </a:lnTo>
                  <a:cubicBezTo>
                    <a:pt x="7335" y="444"/>
                    <a:pt x="7347" y="241"/>
                    <a:pt x="7240" y="110"/>
                  </a:cubicBezTo>
                  <a:cubicBezTo>
                    <a:pt x="7186" y="36"/>
                    <a:pt x="7098" y="0"/>
                    <a:pt x="7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5" name="Google Shape;18585;p62"/>
            <p:cNvSpPr/>
            <p:nvPr/>
          </p:nvSpPr>
          <p:spPr>
            <a:xfrm>
              <a:off x="2813235" y="8713"/>
              <a:ext cx="554530" cy="1558223"/>
            </a:xfrm>
            <a:custGeom>
              <a:rect b="b" l="l" r="r" t="t"/>
              <a:pathLst>
                <a:path extrusionOk="0" h="30716" w="10931">
                  <a:moveTo>
                    <a:pt x="10633" y="1"/>
                  </a:moveTo>
                  <a:cubicBezTo>
                    <a:pt x="10497" y="1"/>
                    <a:pt x="10373" y="73"/>
                    <a:pt x="10323" y="212"/>
                  </a:cubicBezTo>
                  <a:lnTo>
                    <a:pt x="1" y="30716"/>
                  </a:lnTo>
                  <a:lnTo>
                    <a:pt x="10895" y="403"/>
                  </a:lnTo>
                  <a:cubicBezTo>
                    <a:pt x="10931" y="236"/>
                    <a:pt x="10859" y="57"/>
                    <a:pt x="10716" y="10"/>
                  </a:cubicBezTo>
                  <a:cubicBezTo>
                    <a:pt x="10688" y="4"/>
                    <a:pt x="10660" y="1"/>
                    <a:pt x="106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6" name="Google Shape;18586;p62"/>
            <p:cNvSpPr/>
            <p:nvPr/>
          </p:nvSpPr>
          <p:spPr>
            <a:xfrm>
              <a:off x="2601850" y="89"/>
              <a:ext cx="468136" cy="1957062"/>
            </a:xfrm>
            <a:custGeom>
              <a:rect b="b" l="l" r="r" t="t"/>
              <a:pathLst>
                <a:path extrusionOk="0" h="38578" w="9228">
                  <a:moveTo>
                    <a:pt x="8708" y="0"/>
                  </a:moveTo>
                  <a:cubicBezTo>
                    <a:pt x="8508" y="0"/>
                    <a:pt x="8326" y="144"/>
                    <a:pt x="8275" y="358"/>
                  </a:cubicBezTo>
                  <a:lnTo>
                    <a:pt x="0" y="38577"/>
                  </a:lnTo>
                  <a:lnTo>
                    <a:pt x="0" y="38577"/>
                  </a:lnTo>
                  <a:lnTo>
                    <a:pt x="9168" y="573"/>
                  </a:lnTo>
                  <a:cubicBezTo>
                    <a:pt x="9228" y="311"/>
                    <a:pt x="9049" y="84"/>
                    <a:pt x="8811" y="13"/>
                  </a:cubicBezTo>
                  <a:cubicBezTo>
                    <a:pt x="8777" y="4"/>
                    <a:pt x="8742" y="0"/>
                    <a:pt x="8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7" name="Google Shape;18587;p62"/>
            <p:cNvSpPr/>
            <p:nvPr/>
          </p:nvSpPr>
          <p:spPr>
            <a:xfrm>
              <a:off x="1467567" y="241"/>
              <a:ext cx="680137" cy="1746076"/>
            </a:xfrm>
            <a:custGeom>
              <a:rect b="b" l="l" r="r" t="t"/>
              <a:pathLst>
                <a:path extrusionOk="0" h="34419" w="13407">
                  <a:moveTo>
                    <a:pt x="513" y="1"/>
                  </a:moveTo>
                  <a:cubicBezTo>
                    <a:pt x="456" y="1"/>
                    <a:pt x="399" y="11"/>
                    <a:pt x="346" y="34"/>
                  </a:cubicBezTo>
                  <a:cubicBezTo>
                    <a:pt x="120" y="117"/>
                    <a:pt x="1" y="391"/>
                    <a:pt x="96" y="629"/>
                  </a:cubicBezTo>
                  <a:lnTo>
                    <a:pt x="13407" y="34419"/>
                  </a:lnTo>
                  <a:lnTo>
                    <a:pt x="953" y="296"/>
                  </a:lnTo>
                  <a:cubicBezTo>
                    <a:pt x="889" y="113"/>
                    <a:pt x="700" y="1"/>
                    <a:pt x="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8" name="Google Shape;18588;p62"/>
            <p:cNvSpPr/>
            <p:nvPr/>
          </p:nvSpPr>
          <p:spPr>
            <a:xfrm>
              <a:off x="2790306" y="3321428"/>
              <a:ext cx="1002070" cy="1801676"/>
            </a:xfrm>
            <a:custGeom>
              <a:rect b="b" l="l" r="r" t="t"/>
              <a:pathLst>
                <a:path extrusionOk="0" h="35515" w="19753">
                  <a:moveTo>
                    <a:pt x="0" y="0"/>
                  </a:moveTo>
                  <a:lnTo>
                    <a:pt x="19598" y="35481"/>
                  </a:lnTo>
                  <a:cubicBezTo>
                    <a:pt x="19615" y="35498"/>
                    <a:pt x="19649" y="35515"/>
                    <a:pt x="19677" y="35515"/>
                  </a:cubicBezTo>
                  <a:cubicBezTo>
                    <a:pt x="19688" y="35515"/>
                    <a:pt x="19698" y="35512"/>
                    <a:pt x="19705" y="35505"/>
                  </a:cubicBezTo>
                  <a:cubicBezTo>
                    <a:pt x="19741" y="35493"/>
                    <a:pt x="19753" y="35433"/>
                    <a:pt x="19741" y="3541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9" name="Google Shape;18589;p62"/>
            <p:cNvSpPr/>
            <p:nvPr/>
          </p:nvSpPr>
          <p:spPr>
            <a:xfrm>
              <a:off x="3216727" y="869573"/>
              <a:ext cx="1810807" cy="1183582"/>
            </a:xfrm>
            <a:custGeom>
              <a:rect b="b" l="l" r="r" t="t"/>
              <a:pathLst>
                <a:path extrusionOk="0" h="23331" w="35695">
                  <a:moveTo>
                    <a:pt x="35359" y="1"/>
                  </a:moveTo>
                  <a:cubicBezTo>
                    <a:pt x="35302" y="1"/>
                    <a:pt x="35244" y="18"/>
                    <a:pt x="35195" y="54"/>
                  </a:cubicBezTo>
                  <a:lnTo>
                    <a:pt x="0" y="23330"/>
                  </a:lnTo>
                  <a:lnTo>
                    <a:pt x="35516" y="554"/>
                  </a:lnTo>
                  <a:cubicBezTo>
                    <a:pt x="35647" y="470"/>
                    <a:pt x="35695" y="280"/>
                    <a:pt x="35600" y="137"/>
                  </a:cubicBezTo>
                  <a:cubicBezTo>
                    <a:pt x="35548" y="48"/>
                    <a:pt x="35454" y="1"/>
                    <a:pt x="353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0" name="Google Shape;18590;p62"/>
            <p:cNvSpPr/>
            <p:nvPr/>
          </p:nvSpPr>
          <p:spPr>
            <a:xfrm>
              <a:off x="2917735" y="8205"/>
              <a:ext cx="1964874" cy="2057051"/>
            </a:xfrm>
            <a:custGeom>
              <a:rect b="b" l="l" r="r" t="t"/>
              <a:pathLst>
                <a:path extrusionOk="0" h="40549" w="38732">
                  <a:moveTo>
                    <a:pt x="38409" y="1"/>
                  </a:moveTo>
                  <a:cubicBezTo>
                    <a:pt x="38324" y="1"/>
                    <a:pt x="38237" y="38"/>
                    <a:pt x="38172" y="103"/>
                  </a:cubicBezTo>
                  <a:lnTo>
                    <a:pt x="0" y="40548"/>
                  </a:lnTo>
                  <a:lnTo>
                    <a:pt x="38612" y="520"/>
                  </a:lnTo>
                  <a:cubicBezTo>
                    <a:pt x="38731" y="389"/>
                    <a:pt x="38731" y="198"/>
                    <a:pt x="38601" y="79"/>
                  </a:cubicBezTo>
                  <a:cubicBezTo>
                    <a:pt x="38547" y="26"/>
                    <a:pt x="38479" y="1"/>
                    <a:pt x="384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1" name="Google Shape;18591;p62"/>
            <p:cNvSpPr/>
            <p:nvPr/>
          </p:nvSpPr>
          <p:spPr>
            <a:xfrm>
              <a:off x="1319593" y="8003"/>
              <a:ext cx="505017" cy="1103530"/>
            </a:xfrm>
            <a:custGeom>
              <a:rect b="b" l="l" r="r" t="t"/>
              <a:pathLst>
                <a:path extrusionOk="0" h="21753" w="9955">
                  <a:moveTo>
                    <a:pt x="354" y="1"/>
                  </a:moveTo>
                  <a:cubicBezTo>
                    <a:pt x="311" y="1"/>
                    <a:pt x="267" y="12"/>
                    <a:pt x="227" y="36"/>
                  </a:cubicBezTo>
                  <a:cubicBezTo>
                    <a:pt x="72" y="119"/>
                    <a:pt x="1" y="298"/>
                    <a:pt x="72" y="440"/>
                  </a:cubicBezTo>
                  <a:lnTo>
                    <a:pt x="9954" y="21753"/>
                  </a:lnTo>
                  <a:lnTo>
                    <a:pt x="632" y="190"/>
                  </a:lnTo>
                  <a:cubicBezTo>
                    <a:pt x="572" y="71"/>
                    <a:pt x="464" y="1"/>
                    <a:pt x="3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2" name="Google Shape;18592;p62"/>
            <p:cNvSpPr/>
            <p:nvPr/>
          </p:nvSpPr>
          <p:spPr>
            <a:xfrm>
              <a:off x="4004283" y="4009356"/>
              <a:ext cx="1022666" cy="969501"/>
            </a:xfrm>
            <a:custGeom>
              <a:rect b="b" l="l" r="r" t="t"/>
              <a:pathLst>
                <a:path extrusionOk="0" h="19111" w="20159">
                  <a:moveTo>
                    <a:pt x="1" y="1"/>
                  </a:moveTo>
                  <a:lnTo>
                    <a:pt x="19598" y="19027"/>
                  </a:lnTo>
                  <a:cubicBezTo>
                    <a:pt x="19666" y="19083"/>
                    <a:pt x="19745" y="19110"/>
                    <a:pt x="19820" y="19110"/>
                  </a:cubicBezTo>
                  <a:cubicBezTo>
                    <a:pt x="19904" y="19110"/>
                    <a:pt x="19983" y="19077"/>
                    <a:pt x="20039" y="19015"/>
                  </a:cubicBezTo>
                  <a:cubicBezTo>
                    <a:pt x="20158" y="18896"/>
                    <a:pt x="20134" y="18705"/>
                    <a:pt x="20015" y="1858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3" name="Google Shape;18593;p62"/>
            <p:cNvSpPr/>
            <p:nvPr/>
          </p:nvSpPr>
          <p:spPr>
            <a:xfrm>
              <a:off x="3243258" y="3951982"/>
              <a:ext cx="675368" cy="1190785"/>
            </a:xfrm>
            <a:custGeom>
              <a:rect b="b" l="l" r="r" t="t"/>
              <a:pathLst>
                <a:path extrusionOk="0" h="23473" w="13313">
                  <a:moveTo>
                    <a:pt x="1" y="0"/>
                  </a:moveTo>
                  <a:lnTo>
                    <a:pt x="12383" y="23230"/>
                  </a:lnTo>
                  <a:cubicBezTo>
                    <a:pt x="12471" y="23388"/>
                    <a:pt x="12627" y="23473"/>
                    <a:pt x="12788" y="23473"/>
                  </a:cubicBezTo>
                  <a:cubicBezTo>
                    <a:pt x="12869" y="23473"/>
                    <a:pt x="12951" y="23452"/>
                    <a:pt x="13026" y="23408"/>
                  </a:cubicBezTo>
                  <a:cubicBezTo>
                    <a:pt x="13229" y="23277"/>
                    <a:pt x="13312" y="23003"/>
                    <a:pt x="13193" y="227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4" name="Google Shape;18594;p62"/>
            <p:cNvSpPr/>
            <p:nvPr/>
          </p:nvSpPr>
          <p:spPr>
            <a:xfrm>
              <a:off x="1543811" y="4508878"/>
              <a:ext cx="228843" cy="622660"/>
            </a:xfrm>
            <a:custGeom>
              <a:rect b="b" l="l" r="r" t="t"/>
              <a:pathLst>
                <a:path extrusionOk="0" h="12274" w="4511">
                  <a:moveTo>
                    <a:pt x="45" y="11954"/>
                  </a:moveTo>
                  <a:cubicBezTo>
                    <a:pt x="45" y="11958"/>
                    <a:pt x="44" y="11961"/>
                    <a:pt x="43" y="11962"/>
                  </a:cubicBezTo>
                  <a:lnTo>
                    <a:pt x="43" y="11962"/>
                  </a:lnTo>
                  <a:cubicBezTo>
                    <a:pt x="43" y="11959"/>
                    <a:pt x="44" y="11957"/>
                    <a:pt x="45" y="11954"/>
                  </a:cubicBezTo>
                  <a:close/>
                  <a:moveTo>
                    <a:pt x="4510" y="0"/>
                  </a:moveTo>
                  <a:lnTo>
                    <a:pt x="45" y="11954"/>
                  </a:lnTo>
                  <a:cubicBezTo>
                    <a:pt x="45" y="11954"/>
                    <a:pt x="45" y="11954"/>
                    <a:pt x="45" y="11954"/>
                  </a:cubicBezTo>
                  <a:lnTo>
                    <a:pt x="45" y="11954"/>
                  </a:lnTo>
                  <a:cubicBezTo>
                    <a:pt x="45" y="11954"/>
                    <a:pt x="45" y="11954"/>
                    <a:pt x="45" y="11954"/>
                  </a:cubicBezTo>
                  <a:lnTo>
                    <a:pt x="45" y="11954"/>
                  </a:lnTo>
                  <a:cubicBezTo>
                    <a:pt x="39" y="11960"/>
                    <a:pt x="39" y="11963"/>
                    <a:pt x="41" y="11963"/>
                  </a:cubicBezTo>
                  <a:cubicBezTo>
                    <a:pt x="41" y="11963"/>
                    <a:pt x="42" y="11963"/>
                    <a:pt x="43" y="11962"/>
                  </a:cubicBezTo>
                  <a:lnTo>
                    <a:pt x="43" y="11962"/>
                  </a:lnTo>
                  <a:cubicBezTo>
                    <a:pt x="0" y="12090"/>
                    <a:pt x="60" y="12217"/>
                    <a:pt x="200" y="12263"/>
                  </a:cubicBezTo>
                  <a:cubicBezTo>
                    <a:pt x="223" y="12270"/>
                    <a:pt x="246" y="12274"/>
                    <a:pt x="269" y="12274"/>
                  </a:cubicBezTo>
                  <a:cubicBezTo>
                    <a:pt x="362" y="12274"/>
                    <a:pt x="445" y="12216"/>
                    <a:pt x="474" y="12121"/>
                  </a:cubicBezTo>
                  <a:lnTo>
                    <a:pt x="45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5" name="Google Shape;18595;p62"/>
            <p:cNvSpPr/>
            <p:nvPr/>
          </p:nvSpPr>
          <p:spPr>
            <a:xfrm>
              <a:off x="3098327" y="2669112"/>
              <a:ext cx="1937074" cy="399296"/>
            </a:xfrm>
            <a:custGeom>
              <a:rect b="b" l="l" r="r" t="t"/>
              <a:pathLst>
                <a:path extrusionOk="0" h="7871" w="38184">
                  <a:moveTo>
                    <a:pt x="0" y="1"/>
                  </a:moveTo>
                  <a:lnTo>
                    <a:pt x="37600" y="7859"/>
                  </a:lnTo>
                  <a:cubicBezTo>
                    <a:pt x="37635" y="7867"/>
                    <a:pt x="37669" y="7871"/>
                    <a:pt x="37702" y="7871"/>
                  </a:cubicBezTo>
                  <a:cubicBezTo>
                    <a:pt x="37912" y="7871"/>
                    <a:pt x="38095" y="7717"/>
                    <a:pt x="38136" y="7502"/>
                  </a:cubicBezTo>
                  <a:cubicBezTo>
                    <a:pt x="38184" y="7252"/>
                    <a:pt x="38017" y="7013"/>
                    <a:pt x="37767" y="6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6" name="Google Shape;18596;p62"/>
            <p:cNvSpPr/>
            <p:nvPr/>
          </p:nvSpPr>
          <p:spPr>
            <a:xfrm>
              <a:off x="4305101" y="2771178"/>
              <a:ext cx="721228" cy="101714"/>
            </a:xfrm>
            <a:custGeom>
              <a:rect b="b" l="l" r="r" t="t"/>
              <a:pathLst>
                <a:path extrusionOk="0" h="2005" w="14217">
                  <a:moveTo>
                    <a:pt x="0" y="1"/>
                  </a:moveTo>
                  <a:lnTo>
                    <a:pt x="13847" y="2001"/>
                  </a:lnTo>
                  <a:cubicBezTo>
                    <a:pt x="13863" y="2003"/>
                    <a:pt x="13879" y="2004"/>
                    <a:pt x="13895" y="2004"/>
                  </a:cubicBezTo>
                  <a:cubicBezTo>
                    <a:pt x="14061" y="2004"/>
                    <a:pt x="14181" y="1891"/>
                    <a:pt x="14192" y="1727"/>
                  </a:cubicBezTo>
                  <a:cubicBezTo>
                    <a:pt x="14216" y="1561"/>
                    <a:pt x="14085" y="1406"/>
                    <a:pt x="13930" y="139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7" name="Google Shape;18597;p62"/>
            <p:cNvSpPr/>
            <p:nvPr/>
          </p:nvSpPr>
          <p:spPr>
            <a:xfrm>
              <a:off x="2751042" y="3714015"/>
              <a:ext cx="364850" cy="1420694"/>
            </a:xfrm>
            <a:custGeom>
              <a:rect b="b" l="l" r="r" t="t"/>
              <a:pathLst>
                <a:path extrusionOk="0" h="28005" w="7192">
                  <a:moveTo>
                    <a:pt x="0" y="0"/>
                  </a:moveTo>
                  <a:lnTo>
                    <a:pt x="6549" y="27766"/>
                  </a:lnTo>
                  <a:cubicBezTo>
                    <a:pt x="6588" y="27913"/>
                    <a:pt x="6709" y="28004"/>
                    <a:pt x="6837" y="28004"/>
                  </a:cubicBezTo>
                  <a:cubicBezTo>
                    <a:pt x="6864" y="28004"/>
                    <a:pt x="6891" y="28000"/>
                    <a:pt x="6918" y="27992"/>
                  </a:cubicBezTo>
                  <a:cubicBezTo>
                    <a:pt x="7085" y="27944"/>
                    <a:pt x="7192" y="27790"/>
                    <a:pt x="7144" y="276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8" name="Google Shape;18598;p62"/>
            <p:cNvSpPr/>
            <p:nvPr/>
          </p:nvSpPr>
          <p:spPr>
            <a:xfrm>
              <a:off x="-103385" y="3483911"/>
              <a:ext cx="1576485" cy="1495165"/>
            </a:xfrm>
            <a:custGeom>
              <a:rect b="b" l="l" r="r" t="t"/>
              <a:pathLst>
                <a:path extrusionOk="0" h="29473" w="31076">
                  <a:moveTo>
                    <a:pt x="31076" y="0"/>
                  </a:moveTo>
                  <a:lnTo>
                    <a:pt x="131" y="28944"/>
                  </a:lnTo>
                  <a:cubicBezTo>
                    <a:pt x="12" y="29063"/>
                    <a:pt x="0" y="29254"/>
                    <a:pt x="119" y="29373"/>
                  </a:cubicBezTo>
                  <a:cubicBezTo>
                    <a:pt x="180" y="29440"/>
                    <a:pt x="260" y="29473"/>
                    <a:pt x="339" y="29473"/>
                  </a:cubicBezTo>
                  <a:cubicBezTo>
                    <a:pt x="415" y="29473"/>
                    <a:pt x="490" y="29443"/>
                    <a:pt x="548" y="29385"/>
                  </a:cubicBezTo>
                  <a:lnTo>
                    <a:pt x="310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7">
  <p:cSld name="CUSTOM_35">
    <p:spTree>
      <p:nvGrpSpPr>
        <p:cNvPr id="18599" name="Shape 18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00" name="Google Shape;18600;p63"/>
          <p:cNvGrpSpPr/>
          <p:nvPr/>
        </p:nvGrpSpPr>
        <p:grpSpPr>
          <a:xfrm>
            <a:off x="-66807" y="-86802"/>
            <a:ext cx="9277621" cy="6239545"/>
            <a:chOff x="14670875" y="846675"/>
            <a:chExt cx="7166400" cy="8013800"/>
          </a:xfrm>
        </p:grpSpPr>
        <p:sp>
          <p:nvSpPr>
            <p:cNvPr id="18601" name="Google Shape;18601;p63"/>
            <p:cNvSpPr/>
            <p:nvPr/>
          </p:nvSpPr>
          <p:spPr>
            <a:xfrm>
              <a:off x="17877225" y="846675"/>
              <a:ext cx="376550" cy="3385250"/>
            </a:xfrm>
            <a:custGeom>
              <a:rect b="b" l="l" r="r" t="t"/>
              <a:pathLst>
                <a:path extrusionOk="0" h="135410" w="15062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2" name="Google Shape;18602;p63"/>
            <p:cNvSpPr/>
            <p:nvPr/>
          </p:nvSpPr>
          <p:spPr>
            <a:xfrm>
              <a:off x="17089625" y="846675"/>
              <a:ext cx="1164150" cy="3385250"/>
            </a:xfrm>
            <a:custGeom>
              <a:rect b="b" l="l" r="r" t="t"/>
              <a:pathLst>
                <a:path extrusionOk="0" h="135410" w="46566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3" name="Google Shape;18603;p63"/>
            <p:cNvSpPr/>
            <p:nvPr/>
          </p:nvSpPr>
          <p:spPr>
            <a:xfrm>
              <a:off x="16185050" y="846675"/>
              <a:ext cx="2068725" cy="3385250"/>
            </a:xfrm>
            <a:custGeom>
              <a:rect b="b" l="l" r="r" t="t"/>
              <a:pathLst>
                <a:path extrusionOk="0" h="135410" w="82749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4" name="Google Shape;18604;p63"/>
            <p:cNvSpPr/>
            <p:nvPr/>
          </p:nvSpPr>
          <p:spPr>
            <a:xfrm>
              <a:off x="15027450" y="846675"/>
              <a:ext cx="3226325" cy="3385250"/>
            </a:xfrm>
            <a:custGeom>
              <a:rect b="b" l="l" r="r" t="t"/>
              <a:pathLst>
                <a:path extrusionOk="0" h="135410" w="129053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5" name="Google Shape;18605;p63"/>
            <p:cNvSpPr/>
            <p:nvPr/>
          </p:nvSpPr>
          <p:spPr>
            <a:xfrm>
              <a:off x="14670875" y="1183900"/>
              <a:ext cx="3582900" cy="3048025"/>
            </a:xfrm>
            <a:custGeom>
              <a:rect b="b" l="l" r="r" t="t"/>
              <a:pathLst>
                <a:path extrusionOk="0" h="121921" w="143316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6" name="Google Shape;18606;p63"/>
            <p:cNvSpPr/>
            <p:nvPr/>
          </p:nvSpPr>
          <p:spPr>
            <a:xfrm>
              <a:off x="14670875" y="2277200"/>
              <a:ext cx="3582900" cy="1954725"/>
            </a:xfrm>
            <a:custGeom>
              <a:rect b="b" l="l" r="r" t="t"/>
              <a:pathLst>
                <a:path extrusionOk="0" h="78189" w="143316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7" name="Google Shape;18607;p63"/>
            <p:cNvSpPr/>
            <p:nvPr/>
          </p:nvSpPr>
          <p:spPr>
            <a:xfrm>
              <a:off x="14670875" y="3132050"/>
              <a:ext cx="3582900" cy="1099875"/>
            </a:xfrm>
            <a:custGeom>
              <a:rect b="b" l="l" r="r" t="t"/>
              <a:pathLst>
                <a:path extrusionOk="0" h="43995" w="143316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8" name="Google Shape;18608;p63"/>
            <p:cNvSpPr/>
            <p:nvPr/>
          </p:nvSpPr>
          <p:spPr>
            <a:xfrm>
              <a:off x="14670875" y="3876200"/>
              <a:ext cx="3582900" cy="355725"/>
            </a:xfrm>
            <a:custGeom>
              <a:rect b="b" l="l" r="r" t="t"/>
              <a:pathLst>
                <a:path extrusionOk="0" h="14229" w="143316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9" name="Google Shape;18609;p63"/>
            <p:cNvSpPr/>
            <p:nvPr/>
          </p:nvSpPr>
          <p:spPr>
            <a:xfrm>
              <a:off x="14670875" y="4231900"/>
              <a:ext cx="3582900" cy="719450"/>
            </a:xfrm>
            <a:custGeom>
              <a:rect b="b" l="l" r="r" t="t"/>
              <a:pathLst>
                <a:path extrusionOk="0" h="28778" w="143316">
                  <a:moveTo>
                    <a:pt x="143316" y="0"/>
                  </a:moveTo>
                  <a:lnTo>
                    <a:pt x="0" y="14228"/>
                  </a:lnTo>
                  <a:lnTo>
                    <a:pt x="0" y="2877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0" name="Google Shape;18610;p63"/>
            <p:cNvSpPr/>
            <p:nvPr/>
          </p:nvSpPr>
          <p:spPr>
            <a:xfrm>
              <a:off x="14670875" y="4231900"/>
              <a:ext cx="3582900" cy="1506750"/>
            </a:xfrm>
            <a:custGeom>
              <a:rect b="b" l="l" r="r" t="t"/>
              <a:pathLst>
                <a:path extrusionOk="0" h="60270" w="143316">
                  <a:moveTo>
                    <a:pt x="143316" y="0"/>
                  </a:moveTo>
                  <a:lnTo>
                    <a:pt x="0" y="43994"/>
                  </a:lnTo>
                  <a:lnTo>
                    <a:pt x="0" y="602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1" name="Google Shape;18611;p63"/>
            <p:cNvSpPr/>
            <p:nvPr/>
          </p:nvSpPr>
          <p:spPr>
            <a:xfrm>
              <a:off x="14670875" y="4231900"/>
              <a:ext cx="3582900" cy="2459250"/>
            </a:xfrm>
            <a:custGeom>
              <a:rect b="b" l="l" r="r" t="t"/>
              <a:pathLst>
                <a:path extrusionOk="0" h="98370" w="143316">
                  <a:moveTo>
                    <a:pt x="143316" y="0"/>
                  </a:moveTo>
                  <a:lnTo>
                    <a:pt x="0" y="78165"/>
                  </a:lnTo>
                  <a:lnTo>
                    <a:pt x="0" y="983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2" name="Google Shape;18612;p63"/>
            <p:cNvSpPr/>
            <p:nvPr/>
          </p:nvSpPr>
          <p:spPr>
            <a:xfrm>
              <a:off x="14670875" y="4231900"/>
              <a:ext cx="3582900" cy="3384975"/>
            </a:xfrm>
            <a:custGeom>
              <a:rect b="b" l="l" r="r" t="t"/>
              <a:pathLst>
                <a:path extrusionOk="0" h="135399" w="143316">
                  <a:moveTo>
                    <a:pt x="143316" y="0"/>
                  </a:moveTo>
                  <a:lnTo>
                    <a:pt x="0" y="121896"/>
                  </a:lnTo>
                  <a:lnTo>
                    <a:pt x="0" y="135398"/>
                  </a:lnTo>
                  <a:lnTo>
                    <a:pt x="14264" y="13539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3" name="Google Shape;18613;p63"/>
            <p:cNvSpPr/>
            <p:nvPr/>
          </p:nvSpPr>
          <p:spPr>
            <a:xfrm>
              <a:off x="15650450" y="4231900"/>
              <a:ext cx="2603325" cy="3384975"/>
            </a:xfrm>
            <a:custGeom>
              <a:rect b="b" l="l" r="r" t="t"/>
              <a:pathLst>
                <a:path extrusionOk="0" h="135399" w="104133">
                  <a:moveTo>
                    <a:pt x="104133" y="0"/>
                  </a:moveTo>
                  <a:lnTo>
                    <a:pt x="1" y="135398"/>
                  </a:lnTo>
                  <a:lnTo>
                    <a:pt x="21384" y="135398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4" name="Google Shape;18614;p63"/>
            <p:cNvSpPr/>
            <p:nvPr/>
          </p:nvSpPr>
          <p:spPr>
            <a:xfrm>
              <a:off x="16658625" y="4231900"/>
              <a:ext cx="1595150" cy="3384975"/>
            </a:xfrm>
            <a:custGeom>
              <a:rect b="b" l="l" r="r" t="t"/>
              <a:pathLst>
                <a:path extrusionOk="0" h="135399" w="63806">
                  <a:moveTo>
                    <a:pt x="63806" y="0"/>
                  </a:moveTo>
                  <a:lnTo>
                    <a:pt x="0" y="135398"/>
                  </a:lnTo>
                  <a:lnTo>
                    <a:pt x="17240" y="135398"/>
                  </a:lnTo>
                  <a:lnTo>
                    <a:pt x="638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5" name="Google Shape;18615;p63"/>
            <p:cNvSpPr/>
            <p:nvPr/>
          </p:nvSpPr>
          <p:spPr>
            <a:xfrm>
              <a:off x="17217625" y="4231900"/>
              <a:ext cx="1036150" cy="4610700"/>
            </a:xfrm>
            <a:custGeom>
              <a:rect b="b" l="l" r="r" t="t"/>
              <a:pathLst>
                <a:path extrusionOk="0" h="184428" w="41446">
                  <a:moveTo>
                    <a:pt x="41446" y="0"/>
                  </a:moveTo>
                  <a:lnTo>
                    <a:pt x="0" y="184428"/>
                  </a:lnTo>
                  <a:lnTo>
                    <a:pt x="21324" y="180213"/>
                  </a:lnTo>
                  <a:lnTo>
                    <a:pt x="414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6" name="Google Shape;18616;p63"/>
            <p:cNvSpPr/>
            <p:nvPr/>
          </p:nvSpPr>
          <p:spPr>
            <a:xfrm>
              <a:off x="18249000" y="4231900"/>
              <a:ext cx="519125" cy="4487775"/>
            </a:xfrm>
            <a:custGeom>
              <a:rect b="b" l="l" r="r" t="t"/>
              <a:pathLst>
                <a:path extrusionOk="0" h="179511" w="20765">
                  <a:moveTo>
                    <a:pt x="191" y="0"/>
                  </a:moveTo>
                  <a:lnTo>
                    <a:pt x="0" y="179034"/>
                  </a:lnTo>
                  <a:lnTo>
                    <a:pt x="20765" y="17951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7" name="Google Shape;18617;p63"/>
            <p:cNvSpPr/>
            <p:nvPr/>
          </p:nvSpPr>
          <p:spPr>
            <a:xfrm>
              <a:off x="18253750" y="4231900"/>
              <a:ext cx="1419850" cy="4628575"/>
            </a:xfrm>
            <a:custGeom>
              <a:rect b="b" l="l" r="r" t="t"/>
              <a:pathLst>
                <a:path extrusionOk="0" h="185143" w="56794">
                  <a:moveTo>
                    <a:pt x="1" y="0"/>
                  </a:moveTo>
                  <a:lnTo>
                    <a:pt x="41768" y="185142"/>
                  </a:lnTo>
                  <a:lnTo>
                    <a:pt x="56794" y="1652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8" name="Google Shape;18618;p63"/>
            <p:cNvSpPr/>
            <p:nvPr/>
          </p:nvSpPr>
          <p:spPr>
            <a:xfrm>
              <a:off x="18253750" y="4231900"/>
              <a:ext cx="2068750" cy="3384975"/>
            </a:xfrm>
            <a:custGeom>
              <a:rect b="b" l="l" r="r" t="t"/>
              <a:pathLst>
                <a:path extrusionOk="0" h="135399" w="82750">
                  <a:moveTo>
                    <a:pt x="1" y="0"/>
                  </a:moveTo>
                  <a:lnTo>
                    <a:pt x="63818" y="135398"/>
                  </a:lnTo>
                  <a:lnTo>
                    <a:pt x="82749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9" name="Google Shape;18619;p63"/>
            <p:cNvSpPr/>
            <p:nvPr/>
          </p:nvSpPr>
          <p:spPr>
            <a:xfrm>
              <a:off x="18253750" y="4231900"/>
              <a:ext cx="3226325" cy="3384975"/>
            </a:xfrm>
            <a:custGeom>
              <a:rect b="b" l="l" r="r" t="t"/>
              <a:pathLst>
                <a:path extrusionOk="0" h="135399" w="129053">
                  <a:moveTo>
                    <a:pt x="1" y="0"/>
                  </a:moveTo>
                  <a:lnTo>
                    <a:pt x="104133" y="135398"/>
                  </a:lnTo>
                  <a:lnTo>
                    <a:pt x="129053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0" name="Google Shape;18620;p63"/>
            <p:cNvSpPr/>
            <p:nvPr/>
          </p:nvSpPr>
          <p:spPr>
            <a:xfrm>
              <a:off x="18253750" y="4231900"/>
              <a:ext cx="3583525" cy="3048025"/>
            </a:xfrm>
            <a:custGeom>
              <a:rect b="b" l="l" r="r" t="t"/>
              <a:pathLst>
                <a:path extrusionOk="0" h="121921" w="143341">
                  <a:moveTo>
                    <a:pt x="1" y="0"/>
                  </a:moveTo>
                  <a:lnTo>
                    <a:pt x="143340" y="121920"/>
                  </a:lnTo>
                  <a:lnTo>
                    <a:pt x="143340" y="983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1" name="Google Shape;18621;p63"/>
            <p:cNvSpPr/>
            <p:nvPr/>
          </p:nvSpPr>
          <p:spPr>
            <a:xfrm>
              <a:off x="18253750" y="4231900"/>
              <a:ext cx="3583525" cy="1954125"/>
            </a:xfrm>
            <a:custGeom>
              <a:rect b="b" l="l" r="r" t="t"/>
              <a:pathLst>
                <a:path extrusionOk="0" h="78165" w="143341">
                  <a:moveTo>
                    <a:pt x="1" y="0"/>
                  </a:moveTo>
                  <a:lnTo>
                    <a:pt x="143340" y="78165"/>
                  </a:lnTo>
                  <a:lnTo>
                    <a:pt x="143340" y="602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2" name="Google Shape;18622;p63"/>
            <p:cNvSpPr/>
            <p:nvPr/>
          </p:nvSpPr>
          <p:spPr>
            <a:xfrm>
              <a:off x="18253750" y="4231900"/>
              <a:ext cx="3583525" cy="1099850"/>
            </a:xfrm>
            <a:custGeom>
              <a:rect b="b" l="l" r="r" t="t"/>
              <a:pathLst>
                <a:path extrusionOk="0" h="43994" w="143341">
                  <a:moveTo>
                    <a:pt x="1" y="0"/>
                  </a:moveTo>
                  <a:lnTo>
                    <a:pt x="143340" y="43994"/>
                  </a:lnTo>
                  <a:lnTo>
                    <a:pt x="143340" y="287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3" name="Google Shape;18623;p63"/>
            <p:cNvSpPr/>
            <p:nvPr/>
          </p:nvSpPr>
          <p:spPr>
            <a:xfrm>
              <a:off x="18253750" y="4231900"/>
              <a:ext cx="3583525" cy="355725"/>
            </a:xfrm>
            <a:custGeom>
              <a:rect b="b" l="l" r="r" t="t"/>
              <a:pathLst>
                <a:path extrusionOk="0" h="14229" w="143341">
                  <a:moveTo>
                    <a:pt x="1" y="0"/>
                  </a:moveTo>
                  <a:lnTo>
                    <a:pt x="143340" y="14228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4" name="Google Shape;18624;p63"/>
            <p:cNvSpPr/>
            <p:nvPr/>
          </p:nvSpPr>
          <p:spPr>
            <a:xfrm>
              <a:off x="18253750" y="3512175"/>
              <a:ext cx="3583525" cy="719750"/>
            </a:xfrm>
            <a:custGeom>
              <a:rect b="b" l="l" r="r" t="t"/>
              <a:pathLst>
                <a:path extrusionOk="0" h="28790" w="143341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5" name="Google Shape;18625;p63"/>
            <p:cNvSpPr/>
            <p:nvPr/>
          </p:nvSpPr>
          <p:spPr>
            <a:xfrm>
              <a:off x="18253750" y="2724575"/>
              <a:ext cx="3583525" cy="1507350"/>
            </a:xfrm>
            <a:custGeom>
              <a:rect b="b" l="l" r="r" t="t"/>
              <a:pathLst>
                <a:path extrusionOk="0" h="60294" w="143341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6" name="Google Shape;18626;p63"/>
            <p:cNvSpPr/>
            <p:nvPr/>
          </p:nvSpPr>
          <p:spPr>
            <a:xfrm>
              <a:off x="18253750" y="1772375"/>
              <a:ext cx="3583525" cy="2459550"/>
            </a:xfrm>
            <a:custGeom>
              <a:rect b="b" l="l" r="r" t="t"/>
              <a:pathLst>
                <a:path extrusionOk="0" h="98382" w="143341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7" name="Google Shape;18627;p63"/>
            <p:cNvSpPr/>
            <p:nvPr/>
          </p:nvSpPr>
          <p:spPr>
            <a:xfrm>
              <a:off x="18253750" y="846675"/>
              <a:ext cx="3583525" cy="3385250"/>
            </a:xfrm>
            <a:custGeom>
              <a:rect b="b" l="l" r="r" t="t"/>
              <a:pathLst>
                <a:path extrusionOk="0" h="135410" w="143341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8" name="Google Shape;18628;p63"/>
            <p:cNvSpPr/>
            <p:nvPr/>
          </p:nvSpPr>
          <p:spPr>
            <a:xfrm>
              <a:off x="18253750" y="846675"/>
              <a:ext cx="2603325" cy="3385250"/>
            </a:xfrm>
            <a:custGeom>
              <a:rect b="b" l="l" r="r" t="t"/>
              <a:pathLst>
                <a:path extrusionOk="0" h="135410" w="104133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9" name="Google Shape;18629;p63"/>
            <p:cNvSpPr/>
            <p:nvPr/>
          </p:nvSpPr>
          <p:spPr>
            <a:xfrm>
              <a:off x="18253750" y="846675"/>
              <a:ext cx="1595475" cy="3385250"/>
            </a:xfrm>
            <a:custGeom>
              <a:rect b="b" l="l" r="r" t="t"/>
              <a:pathLst>
                <a:path extrusionOk="0" h="135410" w="63819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0" name="Google Shape;18630;p63"/>
            <p:cNvSpPr/>
            <p:nvPr/>
          </p:nvSpPr>
          <p:spPr>
            <a:xfrm>
              <a:off x="18253750" y="846675"/>
              <a:ext cx="761725" cy="3385250"/>
            </a:xfrm>
            <a:custGeom>
              <a:rect b="b" l="l" r="r" t="t"/>
              <a:pathLst>
                <a:path extrusionOk="0" h="135410" w="30469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631" name="Google Shape;18631;p63"/>
          <p:cNvSpPr/>
          <p:nvPr/>
        </p:nvSpPr>
        <p:spPr>
          <a:xfrm>
            <a:off x="657225" y="374975"/>
            <a:ext cx="7811500" cy="4273350"/>
          </a:xfrm>
          <a:custGeom>
            <a:rect b="b" l="l" r="r" t="t"/>
            <a:pathLst>
              <a:path extrusionOk="0" h="170934" w="312460">
                <a:moveTo>
                  <a:pt x="11663" y="0"/>
                </a:moveTo>
                <a:lnTo>
                  <a:pt x="0" y="170934"/>
                </a:lnTo>
                <a:lnTo>
                  <a:pt x="308207" y="169901"/>
                </a:lnTo>
                <a:lnTo>
                  <a:pt x="312460" y="2547"/>
                </a:lnTo>
                <a:close/>
              </a:path>
            </a:pathLst>
          </a:cu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40.xml"/><Relationship Id="rId42" Type="http://schemas.openxmlformats.org/officeDocument/2006/relationships/slideLayout" Target="../slideLayouts/slideLayout42.xml"/><Relationship Id="rId41" Type="http://schemas.openxmlformats.org/officeDocument/2006/relationships/slideLayout" Target="../slideLayouts/slideLayout41.xml"/><Relationship Id="rId44" Type="http://schemas.openxmlformats.org/officeDocument/2006/relationships/slideLayout" Target="../slideLayouts/slideLayout44.xml"/><Relationship Id="rId43" Type="http://schemas.openxmlformats.org/officeDocument/2006/relationships/slideLayout" Target="../slideLayouts/slideLayout43.xml"/><Relationship Id="rId46" Type="http://schemas.openxmlformats.org/officeDocument/2006/relationships/slideLayout" Target="../slideLayouts/slideLayout46.xml"/><Relationship Id="rId45" Type="http://schemas.openxmlformats.org/officeDocument/2006/relationships/slideLayout" Target="../slideLayouts/slideLayout45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48" Type="http://schemas.openxmlformats.org/officeDocument/2006/relationships/slideLayout" Target="../slideLayouts/slideLayout48.xml"/><Relationship Id="rId47" Type="http://schemas.openxmlformats.org/officeDocument/2006/relationships/slideLayout" Target="../slideLayouts/slideLayout47.xml"/><Relationship Id="rId49" Type="http://schemas.openxmlformats.org/officeDocument/2006/relationships/slideLayout" Target="../slideLayouts/slideLayout4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33" Type="http://schemas.openxmlformats.org/officeDocument/2006/relationships/slideLayout" Target="../slideLayouts/slideLayout33.xml"/><Relationship Id="rId32" Type="http://schemas.openxmlformats.org/officeDocument/2006/relationships/slideLayout" Target="../slideLayouts/slideLayout32.xml"/><Relationship Id="rId35" Type="http://schemas.openxmlformats.org/officeDocument/2006/relationships/slideLayout" Target="../slideLayouts/slideLayout35.xml"/><Relationship Id="rId34" Type="http://schemas.openxmlformats.org/officeDocument/2006/relationships/slideLayout" Target="../slideLayouts/slideLayout34.xml"/><Relationship Id="rId37" Type="http://schemas.openxmlformats.org/officeDocument/2006/relationships/slideLayout" Target="../slideLayouts/slideLayout37.xml"/><Relationship Id="rId36" Type="http://schemas.openxmlformats.org/officeDocument/2006/relationships/slideLayout" Target="../slideLayouts/slideLayout36.xml"/><Relationship Id="rId39" Type="http://schemas.openxmlformats.org/officeDocument/2006/relationships/slideLayout" Target="../slideLayouts/slideLayout39.xml"/><Relationship Id="rId38" Type="http://schemas.openxmlformats.org/officeDocument/2006/relationships/slideLayout" Target="../slideLayouts/slideLayout38.xml"/><Relationship Id="rId62" Type="http://schemas.openxmlformats.org/officeDocument/2006/relationships/slideLayout" Target="../slideLayouts/slideLayout62.xml"/><Relationship Id="rId61" Type="http://schemas.openxmlformats.org/officeDocument/2006/relationships/slideLayout" Target="../slideLayouts/slideLayout61.xml"/><Relationship Id="rId20" Type="http://schemas.openxmlformats.org/officeDocument/2006/relationships/slideLayout" Target="../slideLayouts/slideLayout20.xml"/><Relationship Id="rId63" Type="http://schemas.openxmlformats.org/officeDocument/2006/relationships/theme" Target="../theme/theme1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60" Type="http://schemas.openxmlformats.org/officeDocument/2006/relationships/slideLayout" Target="../slideLayouts/slideLayout60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29" Type="http://schemas.openxmlformats.org/officeDocument/2006/relationships/slideLayout" Target="../slideLayouts/slideLayout29.xml"/><Relationship Id="rId51" Type="http://schemas.openxmlformats.org/officeDocument/2006/relationships/slideLayout" Target="../slideLayouts/slideLayout51.xml"/><Relationship Id="rId50" Type="http://schemas.openxmlformats.org/officeDocument/2006/relationships/slideLayout" Target="../slideLayouts/slideLayout50.xml"/><Relationship Id="rId53" Type="http://schemas.openxmlformats.org/officeDocument/2006/relationships/slideLayout" Target="../slideLayouts/slideLayout53.xml"/><Relationship Id="rId52" Type="http://schemas.openxmlformats.org/officeDocument/2006/relationships/slideLayout" Target="../slideLayouts/slideLayout52.xml"/><Relationship Id="rId11" Type="http://schemas.openxmlformats.org/officeDocument/2006/relationships/slideLayout" Target="../slideLayouts/slideLayout11.xml"/><Relationship Id="rId55" Type="http://schemas.openxmlformats.org/officeDocument/2006/relationships/slideLayout" Target="../slideLayouts/slideLayout55.xml"/><Relationship Id="rId10" Type="http://schemas.openxmlformats.org/officeDocument/2006/relationships/slideLayout" Target="../slideLayouts/slideLayout10.xml"/><Relationship Id="rId54" Type="http://schemas.openxmlformats.org/officeDocument/2006/relationships/slideLayout" Target="../slideLayouts/slideLayout54.xml"/><Relationship Id="rId13" Type="http://schemas.openxmlformats.org/officeDocument/2006/relationships/slideLayout" Target="../slideLayouts/slideLayout13.xml"/><Relationship Id="rId57" Type="http://schemas.openxmlformats.org/officeDocument/2006/relationships/slideLayout" Target="../slideLayouts/slideLayout57.xml"/><Relationship Id="rId12" Type="http://schemas.openxmlformats.org/officeDocument/2006/relationships/slideLayout" Target="../slideLayouts/slideLayout12.xml"/><Relationship Id="rId56" Type="http://schemas.openxmlformats.org/officeDocument/2006/relationships/slideLayout" Target="../slideLayouts/slideLayout56.xml"/><Relationship Id="rId15" Type="http://schemas.openxmlformats.org/officeDocument/2006/relationships/slideLayout" Target="../slideLayouts/slideLayout15.xml"/><Relationship Id="rId59" Type="http://schemas.openxmlformats.org/officeDocument/2006/relationships/slideLayout" Target="../slideLayouts/slideLayout59.xml"/><Relationship Id="rId14" Type="http://schemas.openxmlformats.org/officeDocument/2006/relationships/slideLayout" Target="../slideLayouts/slideLayout14.xml"/><Relationship Id="rId58" Type="http://schemas.openxmlformats.org/officeDocument/2006/relationships/slideLayout" Target="../slideLayouts/slideLayout58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accent2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lackey"/>
              <a:buNone/>
              <a:defRPr sz="2800">
                <a:solidFill>
                  <a:schemeClr val="dk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●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1pPr>
            <a:lvl2pPr indent="-3302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○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2pPr>
            <a:lvl3pPr indent="-3302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■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3pPr>
            <a:lvl4pPr indent="-3302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●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4pPr>
            <a:lvl5pPr indent="-3302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○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5pPr>
            <a:lvl6pPr indent="-3302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■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6pPr>
            <a:lvl7pPr indent="-3302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●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7pPr>
            <a:lvl8pPr indent="-3302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○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8pPr>
            <a:lvl9pPr indent="-3302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Font typeface="Architects Daughter"/>
              <a:buChar char="■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  <p:sldLayoutId id="2147483682" r:id="rId35"/>
    <p:sldLayoutId id="2147483683" r:id="rId36"/>
    <p:sldLayoutId id="2147483684" r:id="rId37"/>
    <p:sldLayoutId id="2147483685" r:id="rId38"/>
    <p:sldLayoutId id="2147483686" r:id="rId39"/>
    <p:sldLayoutId id="2147483687" r:id="rId40"/>
    <p:sldLayoutId id="2147483688" r:id="rId41"/>
    <p:sldLayoutId id="2147483689" r:id="rId42"/>
    <p:sldLayoutId id="2147483690" r:id="rId43"/>
    <p:sldLayoutId id="2147483691" r:id="rId44"/>
    <p:sldLayoutId id="2147483692" r:id="rId45"/>
    <p:sldLayoutId id="2147483693" r:id="rId46"/>
    <p:sldLayoutId id="2147483694" r:id="rId47"/>
    <p:sldLayoutId id="2147483695" r:id="rId48"/>
    <p:sldLayoutId id="2147483696" r:id="rId49"/>
    <p:sldLayoutId id="2147483697" r:id="rId50"/>
    <p:sldLayoutId id="2147483698" r:id="rId51"/>
    <p:sldLayoutId id="2147483699" r:id="rId52"/>
    <p:sldLayoutId id="2147483700" r:id="rId53"/>
    <p:sldLayoutId id="2147483701" r:id="rId54"/>
    <p:sldLayoutId id="2147483702" r:id="rId55"/>
    <p:sldLayoutId id="2147483703" r:id="rId56"/>
    <p:sldLayoutId id="2147483704" r:id="rId57"/>
    <p:sldLayoutId id="2147483705" r:id="rId58"/>
    <p:sldLayoutId id="2147483706" r:id="rId59"/>
    <p:sldLayoutId id="2147483707" r:id="rId60"/>
    <p:sldLayoutId id="2147483708" r:id="rId61"/>
    <p:sldLayoutId id="2147483709" r:id="rId6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1.xml"/><Relationship Id="rId2" Type="http://schemas.openxmlformats.org/officeDocument/2006/relationships/notesSlide" Target="../notesSlides/notesSlide4.xml"/><Relationship Id="rId3" Type="http://schemas.openxmlformats.org/officeDocument/2006/relationships/hyperlink" Target="http://www.youtube.com/watch?v=1x2Vk6Fw4L0" TargetMode="External"/><Relationship Id="rId4" Type="http://schemas.openxmlformats.org/officeDocument/2006/relationships/image" Target="../media/image3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3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8.xml"/><Relationship Id="rId2" Type="http://schemas.openxmlformats.org/officeDocument/2006/relationships/notesSlide" Target="../notesSlides/notesSlide11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18635" name="Shape 18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36" name="Google Shape;18636;p64"/>
          <p:cNvGrpSpPr/>
          <p:nvPr/>
        </p:nvGrpSpPr>
        <p:grpSpPr>
          <a:xfrm rot="218129">
            <a:off x="-853617" y="829213"/>
            <a:ext cx="8786966" cy="2912780"/>
            <a:chOff x="3197875" y="3466725"/>
            <a:chExt cx="4366521" cy="1278779"/>
          </a:xfrm>
        </p:grpSpPr>
        <p:sp>
          <p:nvSpPr>
            <p:cNvPr id="18637" name="Google Shape;18637;p64"/>
            <p:cNvSpPr/>
            <p:nvPr/>
          </p:nvSpPr>
          <p:spPr>
            <a:xfrm>
              <a:off x="3197875" y="3466725"/>
              <a:ext cx="4366521" cy="1278779"/>
            </a:xfrm>
            <a:custGeom>
              <a:rect b="b" l="l" r="r" t="t"/>
              <a:pathLst>
                <a:path extrusionOk="0" h="39649" w="135375">
                  <a:moveTo>
                    <a:pt x="135374" y="1"/>
                  </a:moveTo>
                  <a:lnTo>
                    <a:pt x="47256" y="5085"/>
                  </a:lnTo>
                  <a:lnTo>
                    <a:pt x="49447" y="21158"/>
                  </a:lnTo>
                  <a:lnTo>
                    <a:pt x="49447" y="21158"/>
                  </a:lnTo>
                  <a:lnTo>
                    <a:pt x="18217" y="17265"/>
                  </a:lnTo>
                  <a:lnTo>
                    <a:pt x="25051" y="27171"/>
                  </a:lnTo>
                  <a:lnTo>
                    <a:pt x="0" y="28397"/>
                  </a:lnTo>
                  <a:lnTo>
                    <a:pt x="39898" y="37577"/>
                  </a:lnTo>
                  <a:lnTo>
                    <a:pt x="36076" y="26706"/>
                  </a:lnTo>
                  <a:lnTo>
                    <a:pt x="50661" y="28135"/>
                  </a:lnTo>
                  <a:lnTo>
                    <a:pt x="52078" y="39649"/>
                  </a:lnTo>
                  <a:lnTo>
                    <a:pt x="131195" y="34529"/>
                  </a:lnTo>
                  <a:lnTo>
                    <a:pt x="1353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8" name="Google Shape;18638;p64"/>
            <p:cNvSpPr/>
            <p:nvPr/>
          </p:nvSpPr>
          <p:spPr>
            <a:xfrm>
              <a:off x="3336506" y="3502076"/>
              <a:ext cx="4173732" cy="1194278"/>
            </a:xfrm>
            <a:custGeom>
              <a:rect b="b" l="l" r="r" t="t"/>
              <a:pathLst>
                <a:path extrusionOk="0" h="37029" w="129398">
                  <a:moveTo>
                    <a:pt x="129398" y="0"/>
                  </a:moveTo>
                  <a:lnTo>
                    <a:pt x="44173" y="4834"/>
                  </a:lnTo>
                  <a:lnTo>
                    <a:pt x="46637" y="21074"/>
                  </a:lnTo>
                  <a:lnTo>
                    <a:pt x="16217" y="17252"/>
                  </a:lnTo>
                  <a:lnTo>
                    <a:pt x="16217" y="17252"/>
                  </a:lnTo>
                  <a:lnTo>
                    <a:pt x="23015" y="26956"/>
                  </a:lnTo>
                  <a:lnTo>
                    <a:pt x="1" y="27396"/>
                  </a:lnTo>
                  <a:lnTo>
                    <a:pt x="33731" y="34171"/>
                  </a:lnTo>
                  <a:lnTo>
                    <a:pt x="29826" y="24253"/>
                  </a:lnTo>
                  <a:lnTo>
                    <a:pt x="47852" y="26313"/>
                  </a:lnTo>
                  <a:lnTo>
                    <a:pt x="49054" y="37029"/>
                  </a:lnTo>
                  <a:lnTo>
                    <a:pt x="125421" y="31849"/>
                  </a:lnTo>
                  <a:lnTo>
                    <a:pt x="12939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639" name="Google Shape;18639;p64"/>
          <p:cNvSpPr txBox="1"/>
          <p:nvPr>
            <p:ph type="ctrTitle"/>
          </p:nvPr>
        </p:nvSpPr>
        <p:spPr>
          <a:xfrm>
            <a:off x="483425" y="3670450"/>
            <a:ext cx="5346900" cy="9198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114300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Generosity</a:t>
            </a:r>
            <a:endParaRPr sz="6000"/>
          </a:p>
        </p:txBody>
      </p:sp>
      <p:pic>
        <p:nvPicPr>
          <p:cNvPr id="18640" name="Google Shape;18640;p6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33150" y="1267963"/>
            <a:ext cx="4542825" cy="2160575"/>
          </a:xfrm>
          <a:prstGeom prst="rect">
            <a:avLst/>
          </a:prstGeom>
          <a:noFill/>
          <a:ln>
            <a:noFill/>
          </a:ln>
        </p:spPr>
      </p:pic>
      <p:sp>
        <p:nvSpPr>
          <p:cNvPr id="18641" name="Google Shape;18641;p64"/>
          <p:cNvSpPr txBox="1"/>
          <p:nvPr/>
        </p:nvSpPr>
        <p:spPr>
          <a:xfrm>
            <a:off x="2227025" y="4463550"/>
            <a:ext cx="2012100" cy="58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600">
                <a:latin typeface="Architects Daughter"/>
                <a:ea typeface="Architects Daughter"/>
                <a:cs typeface="Architects Daughter"/>
                <a:sym typeface="Architects Daughter"/>
              </a:rPr>
              <a:t>9th - 12th</a:t>
            </a:r>
            <a:endParaRPr b="1" sz="2600"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645" name="Shape 18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46" name="Google Shape;18646;p65"/>
          <p:cNvGrpSpPr/>
          <p:nvPr/>
        </p:nvGrpSpPr>
        <p:grpSpPr>
          <a:xfrm>
            <a:off x="489852" y="880400"/>
            <a:ext cx="5941291" cy="4200032"/>
            <a:chOff x="427227" y="809925"/>
            <a:chExt cx="5941291" cy="4200032"/>
          </a:xfrm>
        </p:grpSpPr>
        <p:sp>
          <p:nvSpPr>
            <p:cNvPr id="18647" name="Google Shape;18647;p65"/>
            <p:cNvSpPr/>
            <p:nvPr/>
          </p:nvSpPr>
          <p:spPr>
            <a:xfrm>
              <a:off x="541576" y="908772"/>
              <a:ext cx="5717809" cy="3955680"/>
            </a:xfrm>
            <a:custGeom>
              <a:rect b="b" l="l" r="r" t="t"/>
              <a:pathLst>
                <a:path extrusionOk="0" h="25772" w="37252">
                  <a:moveTo>
                    <a:pt x="18837" y="0"/>
                  </a:moveTo>
                  <a:cubicBezTo>
                    <a:pt x="13960" y="0"/>
                    <a:pt x="9155" y="1252"/>
                    <a:pt x="4911" y="3624"/>
                  </a:cubicBezTo>
                  <a:cubicBezTo>
                    <a:pt x="1457" y="5622"/>
                    <a:pt x="1" y="8365"/>
                    <a:pt x="814" y="11447"/>
                  </a:cubicBezTo>
                  <a:cubicBezTo>
                    <a:pt x="2033" y="16086"/>
                    <a:pt x="8839" y="20929"/>
                    <a:pt x="18017" y="20929"/>
                  </a:cubicBezTo>
                  <a:cubicBezTo>
                    <a:pt x="18762" y="20929"/>
                    <a:pt x="19507" y="20895"/>
                    <a:pt x="20252" y="20827"/>
                  </a:cubicBezTo>
                  <a:lnTo>
                    <a:pt x="20590" y="20793"/>
                  </a:lnTo>
                  <a:lnTo>
                    <a:pt x="20827" y="20759"/>
                  </a:lnTo>
                  <a:lnTo>
                    <a:pt x="20861" y="20759"/>
                  </a:lnTo>
                  <a:cubicBezTo>
                    <a:pt x="20997" y="20759"/>
                    <a:pt x="21098" y="20827"/>
                    <a:pt x="21166" y="20929"/>
                  </a:cubicBezTo>
                  <a:cubicBezTo>
                    <a:pt x="21234" y="21030"/>
                    <a:pt x="21234" y="21166"/>
                    <a:pt x="21166" y="21267"/>
                  </a:cubicBezTo>
                  <a:cubicBezTo>
                    <a:pt x="20116" y="22994"/>
                    <a:pt x="18762" y="24518"/>
                    <a:pt x="17204" y="25771"/>
                  </a:cubicBezTo>
                  <a:cubicBezTo>
                    <a:pt x="19710" y="25196"/>
                    <a:pt x="24654" y="23672"/>
                    <a:pt x="26212" y="20082"/>
                  </a:cubicBezTo>
                  <a:cubicBezTo>
                    <a:pt x="26246" y="19981"/>
                    <a:pt x="26347" y="19913"/>
                    <a:pt x="26449" y="19879"/>
                  </a:cubicBezTo>
                  <a:cubicBezTo>
                    <a:pt x="31935" y="18626"/>
                    <a:pt x="35389" y="16323"/>
                    <a:pt x="36439" y="13343"/>
                  </a:cubicBezTo>
                  <a:cubicBezTo>
                    <a:pt x="37251" y="11074"/>
                    <a:pt x="36608" y="8535"/>
                    <a:pt x="34644" y="5995"/>
                  </a:cubicBezTo>
                  <a:cubicBezTo>
                    <a:pt x="31765" y="2337"/>
                    <a:pt x="25771" y="1"/>
                    <a:pt x="19033" y="1"/>
                  </a:cubicBezTo>
                  <a:cubicBezTo>
                    <a:pt x="18967" y="0"/>
                    <a:pt x="18902" y="0"/>
                    <a:pt x="18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8" name="Google Shape;18648;p65"/>
            <p:cNvSpPr/>
            <p:nvPr/>
          </p:nvSpPr>
          <p:spPr>
            <a:xfrm>
              <a:off x="427227" y="809925"/>
              <a:ext cx="5941291" cy="4200032"/>
            </a:xfrm>
            <a:custGeom>
              <a:rect b="b" l="l" r="r" t="t"/>
              <a:pathLst>
                <a:path extrusionOk="0" h="27364" w="38708">
                  <a:moveTo>
                    <a:pt x="19582" y="644"/>
                  </a:moveTo>
                  <a:cubicBezTo>
                    <a:pt x="19647" y="644"/>
                    <a:pt x="19712" y="644"/>
                    <a:pt x="19778" y="645"/>
                  </a:cubicBezTo>
                  <a:cubicBezTo>
                    <a:pt x="26516" y="645"/>
                    <a:pt x="32510" y="2948"/>
                    <a:pt x="35389" y="6639"/>
                  </a:cubicBezTo>
                  <a:cubicBezTo>
                    <a:pt x="37353" y="9179"/>
                    <a:pt x="37996" y="11718"/>
                    <a:pt x="37184" y="13953"/>
                  </a:cubicBezTo>
                  <a:cubicBezTo>
                    <a:pt x="36134" y="16967"/>
                    <a:pt x="32680" y="19236"/>
                    <a:pt x="27194" y="20523"/>
                  </a:cubicBezTo>
                  <a:cubicBezTo>
                    <a:pt x="27092" y="20523"/>
                    <a:pt x="26991" y="20591"/>
                    <a:pt x="26957" y="20692"/>
                  </a:cubicBezTo>
                  <a:cubicBezTo>
                    <a:pt x="25399" y="24316"/>
                    <a:pt x="20455" y="25840"/>
                    <a:pt x="17949" y="26415"/>
                  </a:cubicBezTo>
                  <a:cubicBezTo>
                    <a:pt x="19507" y="25162"/>
                    <a:pt x="20861" y="23638"/>
                    <a:pt x="21911" y="21911"/>
                  </a:cubicBezTo>
                  <a:cubicBezTo>
                    <a:pt x="21979" y="21810"/>
                    <a:pt x="21979" y="21674"/>
                    <a:pt x="21911" y="21573"/>
                  </a:cubicBezTo>
                  <a:cubicBezTo>
                    <a:pt x="21843" y="21471"/>
                    <a:pt x="21742" y="21403"/>
                    <a:pt x="21606" y="21403"/>
                  </a:cubicBezTo>
                  <a:lnTo>
                    <a:pt x="21369" y="21437"/>
                  </a:lnTo>
                  <a:lnTo>
                    <a:pt x="20997" y="21471"/>
                  </a:lnTo>
                  <a:cubicBezTo>
                    <a:pt x="20252" y="21539"/>
                    <a:pt x="19507" y="21539"/>
                    <a:pt x="18762" y="21539"/>
                  </a:cubicBezTo>
                  <a:cubicBezTo>
                    <a:pt x="9584" y="21539"/>
                    <a:pt x="2812" y="16730"/>
                    <a:pt x="1559" y="12091"/>
                  </a:cubicBezTo>
                  <a:cubicBezTo>
                    <a:pt x="746" y="9009"/>
                    <a:pt x="2202" y="6232"/>
                    <a:pt x="5656" y="4268"/>
                  </a:cubicBezTo>
                  <a:cubicBezTo>
                    <a:pt x="9934" y="1896"/>
                    <a:pt x="14706" y="644"/>
                    <a:pt x="19582" y="644"/>
                  </a:cubicBezTo>
                  <a:close/>
                  <a:moveTo>
                    <a:pt x="19583" y="1"/>
                  </a:moveTo>
                  <a:cubicBezTo>
                    <a:pt x="14604" y="1"/>
                    <a:pt x="9697" y="1286"/>
                    <a:pt x="5318" y="3693"/>
                  </a:cubicBezTo>
                  <a:cubicBezTo>
                    <a:pt x="1626" y="5826"/>
                    <a:pt x="1" y="8941"/>
                    <a:pt x="915" y="12260"/>
                  </a:cubicBezTo>
                  <a:cubicBezTo>
                    <a:pt x="2202" y="17103"/>
                    <a:pt x="8907" y="22216"/>
                    <a:pt x="18762" y="22216"/>
                  </a:cubicBezTo>
                  <a:cubicBezTo>
                    <a:pt x="19473" y="22216"/>
                    <a:pt x="20218" y="22216"/>
                    <a:pt x="20963" y="22148"/>
                  </a:cubicBezTo>
                  <a:lnTo>
                    <a:pt x="20963" y="22148"/>
                  </a:lnTo>
                  <a:cubicBezTo>
                    <a:pt x="19744" y="23977"/>
                    <a:pt x="18152" y="25535"/>
                    <a:pt x="16290" y="26720"/>
                  </a:cubicBezTo>
                  <a:cubicBezTo>
                    <a:pt x="16154" y="26822"/>
                    <a:pt x="16086" y="26991"/>
                    <a:pt x="16154" y="27160"/>
                  </a:cubicBezTo>
                  <a:cubicBezTo>
                    <a:pt x="16222" y="27296"/>
                    <a:pt x="16323" y="27363"/>
                    <a:pt x="16493" y="27363"/>
                  </a:cubicBezTo>
                  <a:lnTo>
                    <a:pt x="16527" y="27363"/>
                  </a:lnTo>
                  <a:cubicBezTo>
                    <a:pt x="16865" y="27296"/>
                    <a:pt x="25162" y="26246"/>
                    <a:pt x="27532" y="21132"/>
                  </a:cubicBezTo>
                  <a:cubicBezTo>
                    <a:pt x="33120" y="19812"/>
                    <a:pt x="36709" y="17407"/>
                    <a:pt x="37827" y="14190"/>
                  </a:cubicBezTo>
                  <a:cubicBezTo>
                    <a:pt x="38707" y="11718"/>
                    <a:pt x="38064" y="8975"/>
                    <a:pt x="35931" y="6232"/>
                  </a:cubicBezTo>
                  <a:cubicBezTo>
                    <a:pt x="32883" y="2304"/>
                    <a:pt x="26821" y="1"/>
                    <a:pt x="19778" y="1"/>
                  </a:cubicBezTo>
                  <a:cubicBezTo>
                    <a:pt x="19713" y="1"/>
                    <a:pt x="19648" y="1"/>
                    <a:pt x="195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649" name="Google Shape;18649;p65"/>
          <p:cNvSpPr txBox="1"/>
          <p:nvPr>
            <p:ph type="title"/>
          </p:nvPr>
        </p:nvSpPr>
        <p:spPr>
          <a:xfrm>
            <a:off x="1845075" y="1276050"/>
            <a:ext cx="3258000" cy="8418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Objective</a:t>
            </a:r>
            <a:endParaRPr/>
          </a:p>
        </p:txBody>
      </p:sp>
      <p:sp>
        <p:nvSpPr>
          <p:cNvPr id="18650" name="Google Shape;18650;p65"/>
          <p:cNvSpPr txBox="1"/>
          <p:nvPr>
            <p:ph idx="2" type="title"/>
          </p:nvPr>
        </p:nvSpPr>
        <p:spPr>
          <a:xfrm rot="1765692">
            <a:off x="4608172" y="1136310"/>
            <a:ext cx="4692343" cy="841714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100"/>
              <a:t>Generosity</a:t>
            </a:r>
            <a:endParaRPr sz="5100"/>
          </a:p>
        </p:txBody>
      </p:sp>
      <p:sp>
        <p:nvSpPr>
          <p:cNvPr id="18651" name="Google Shape;18651;p65"/>
          <p:cNvSpPr txBox="1"/>
          <p:nvPr>
            <p:ph idx="1" type="subTitle"/>
          </p:nvPr>
        </p:nvSpPr>
        <p:spPr>
          <a:xfrm>
            <a:off x="1504125" y="1975825"/>
            <a:ext cx="4470600" cy="151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rgbClr val="000000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The learner will:</a:t>
            </a:r>
            <a:endParaRPr sz="1700">
              <a:solidFill>
                <a:srgbClr val="000000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222250" lvl="0" marL="228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00"/>
              <a:buFont typeface="Times New Roman"/>
              <a:buChar char="●"/>
            </a:pPr>
            <a:r>
              <a:rPr lang="en" sz="1700">
                <a:solidFill>
                  <a:srgbClr val="000000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Gain a better understanding of generosity </a:t>
            </a:r>
            <a:endParaRPr sz="1700">
              <a:solidFill>
                <a:srgbClr val="000000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222250" lvl="0" marL="228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00"/>
              <a:buFont typeface="Times New Roman"/>
              <a:buChar char="●"/>
            </a:pPr>
            <a:r>
              <a:rPr lang="en" sz="1700">
                <a:solidFill>
                  <a:srgbClr val="000000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Discuss pertinent relevant examples that demonstrate understanding</a:t>
            </a:r>
            <a:endParaRPr sz="1700">
              <a:solidFill>
                <a:srgbClr val="000000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222250" lvl="0" marL="22860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00"/>
              <a:buFont typeface="Times New Roman"/>
              <a:buChar char="●"/>
            </a:pPr>
            <a:r>
              <a:rPr lang="en" sz="1700">
                <a:solidFill>
                  <a:srgbClr val="000000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Increase awareness of a “generous mindset”</a:t>
            </a:r>
            <a:endParaRPr sz="190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1"/>
        </a:solidFill>
      </p:bgPr>
    </p:bg>
    <p:spTree>
      <p:nvGrpSpPr>
        <p:cNvPr id="18655" name="Shape 18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6" name="Google Shape;18656;p66"/>
          <p:cNvSpPr/>
          <p:nvPr/>
        </p:nvSpPr>
        <p:spPr>
          <a:xfrm>
            <a:off x="4449050" y="1884225"/>
            <a:ext cx="3960824" cy="3028132"/>
          </a:xfrm>
          <a:custGeom>
            <a:rect b="b" l="l" r="r" t="t"/>
            <a:pathLst>
              <a:path extrusionOk="0" h="78709" w="129693">
                <a:moveTo>
                  <a:pt x="0" y="441"/>
                </a:moveTo>
                <a:lnTo>
                  <a:pt x="129693" y="0"/>
                </a:lnTo>
                <a:lnTo>
                  <a:pt x="129025" y="76159"/>
                </a:lnTo>
                <a:lnTo>
                  <a:pt x="9201" y="78709"/>
                </a:lnTo>
                <a:close/>
              </a:path>
            </a:pathLst>
          </a:cu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pic>
        <p:nvPicPr>
          <p:cNvPr id="18657" name="Google Shape;18657;p66"/>
          <p:cNvPicPr preferRelativeResize="0"/>
          <p:nvPr/>
        </p:nvPicPr>
        <p:blipFill rotWithShape="1">
          <a:blip r:embed="rId3">
            <a:alphaModFix/>
          </a:blip>
          <a:srcRect b="12591" l="0" r="0" t="12591"/>
          <a:stretch/>
        </p:blipFill>
        <p:spPr>
          <a:xfrm rot="-699181">
            <a:off x="586175" y="707789"/>
            <a:ext cx="3448784" cy="3880283"/>
          </a:xfrm>
          <a:prstGeom prst="roundRect">
            <a:avLst>
              <a:gd fmla="val 35833" name="adj"/>
            </a:avLst>
          </a:prstGeom>
          <a:noFill/>
          <a:ln>
            <a:noFill/>
          </a:ln>
        </p:spPr>
      </p:pic>
      <p:sp>
        <p:nvSpPr>
          <p:cNvPr id="18658" name="Google Shape;18658;p66"/>
          <p:cNvSpPr txBox="1"/>
          <p:nvPr>
            <p:ph type="title"/>
          </p:nvPr>
        </p:nvSpPr>
        <p:spPr>
          <a:xfrm>
            <a:off x="4485075" y="315850"/>
            <a:ext cx="3852000" cy="8535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800"/>
              <a:t>GENEROSITY</a:t>
            </a:r>
            <a:endParaRPr sz="38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100"/>
              <a:t>WARM-UP </a:t>
            </a:r>
            <a:endParaRPr sz="5100"/>
          </a:p>
        </p:txBody>
      </p:sp>
      <p:sp>
        <p:nvSpPr>
          <p:cNvPr id="18659" name="Google Shape;18659;p66"/>
          <p:cNvSpPr txBox="1"/>
          <p:nvPr>
            <p:ph idx="1" type="subTitle"/>
          </p:nvPr>
        </p:nvSpPr>
        <p:spPr>
          <a:xfrm>
            <a:off x="4724475" y="1963875"/>
            <a:ext cx="3525600" cy="243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300">
                <a:latin typeface="Playfair Display"/>
                <a:ea typeface="Playfair Display"/>
                <a:cs typeface="Playfair Display"/>
                <a:sym typeface="Playfair Display"/>
              </a:rPr>
              <a:t>We all know what GENEROSITY is, so turn to a partner and </a:t>
            </a:r>
            <a:br>
              <a:rPr b="1" lang="en" sz="2300">
                <a:latin typeface="Playfair Display"/>
                <a:ea typeface="Playfair Display"/>
                <a:cs typeface="Playfair Display"/>
                <a:sym typeface="Playfair Display"/>
              </a:rPr>
            </a:br>
            <a:r>
              <a:rPr b="1" lang="en" sz="2300">
                <a:latin typeface="Playfair Display"/>
                <a:ea typeface="Playfair Display"/>
                <a:cs typeface="Playfair Display"/>
                <a:sym typeface="Playfair Display"/>
              </a:rPr>
              <a:t>explain what </a:t>
            </a:r>
            <a:r>
              <a:rPr b="1" lang="en" sz="2300">
                <a:latin typeface="Playfair Display"/>
                <a:ea typeface="Playfair Display"/>
                <a:cs typeface="Playfair Display"/>
                <a:sym typeface="Playfair Display"/>
              </a:rPr>
              <a:t>g</a:t>
            </a:r>
            <a:r>
              <a:rPr b="1" lang="en" sz="2300">
                <a:latin typeface="Playfair Display"/>
                <a:ea typeface="Playfair Display"/>
                <a:cs typeface="Playfair Display"/>
                <a:sym typeface="Playfair Display"/>
              </a:rPr>
              <a:t>enerosity</a:t>
            </a:r>
            <a:r>
              <a:rPr b="1" lang="en" sz="2300">
                <a:latin typeface="Playfair Display"/>
                <a:ea typeface="Playfair Display"/>
                <a:cs typeface="Playfair Display"/>
                <a:sym typeface="Playfair Display"/>
              </a:rPr>
              <a:t> </a:t>
            </a:r>
            <a:br>
              <a:rPr b="1" lang="en" sz="2300">
                <a:latin typeface="Playfair Display"/>
                <a:ea typeface="Playfair Display"/>
                <a:cs typeface="Playfair Display"/>
                <a:sym typeface="Playfair Display"/>
              </a:rPr>
            </a:br>
            <a:r>
              <a:rPr b="1" lang="en" sz="2300">
                <a:latin typeface="Playfair Display"/>
                <a:ea typeface="Playfair Display"/>
                <a:cs typeface="Playfair Display"/>
                <a:sym typeface="Playfair Display"/>
              </a:rPr>
              <a:t>is NOT….</a:t>
            </a:r>
            <a:endParaRPr b="1" sz="2300">
              <a:latin typeface="Playfair Display"/>
              <a:ea typeface="Playfair Display"/>
              <a:cs typeface="Playfair Display"/>
              <a:sym typeface="Playfair Display"/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rPr b="1" lang="en" sz="2300">
                <a:latin typeface="Playfair Display"/>
                <a:ea typeface="Playfair Display"/>
                <a:cs typeface="Playfair Display"/>
                <a:sym typeface="Playfair Display"/>
              </a:rPr>
              <a:t>Be prepared to share aloud. </a:t>
            </a:r>
            <a:endParaRPr b="1" sz="2300">
              <a:latin typeface="Playfair Display"/>
              <a:ea typeface="Playfair Display"/>
              <a:cs typeface="Playfair Display"/>
              <a:sym typeface="Playfair Display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663" name="Shape 18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64" name="Google Shape;18664;p67"/>
          <p:cNvSpPr txBox="1"/>
          <p:nvPr>
            <p:ph idx="4294967295" type="title"/>
          </p:nvPr>
        </p:nvSpPr>
        <p:spPr>
          <a:xfrm>
            <a:off x="2126675" y="316450"/>
            <a:ext cx="4796700" cy="8124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GENEROSITY</a:t>
            </a:r>
            <a:endParaRPr sz="4800">
              <a:latin typeface="Bangers"/>
              <a:ea typeface="Bangers"/>
              <a:cs typeface="Bangers"/>
              <a:sym typeface="Bangers"/>
            </a:endParaRPr>
          </a:p>
        </p:txBody>
      </p:sp>
      <p:pic>
        <p:nvPicPr>
          <p:cNvPr descr="2023 November/December Character Education Trait, Secondary | Generosity" id="18665" name="Google Shape;18665;p67" title="Character Education Trait, Secondary | Generosity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478118" y="1640687"/>
            <a:ext cx="4187769" cy="2355625"/>
          </a:xfrm>
          <a:prstGeom prst="rect">
            <a:avLst/>
          </a:prstGeom>
          <a:noFill/>
          <a:ln>
            <a:noFill/>
          </a:ln>
        </p:spPr>
      </p:pic>
      <p:sp>
        <p:nvSpPr>
          <p:cNvPr id="18666" name="Google Shape;18666;p67"/>
          <p:cNvSpPr/>
          <p:nvPr/>
        </p:nvSpPr>
        <p:spPr>
          <a:xfrm>
            <a:off x="2317175" y="1472350"/>
            <a:ext cx="4508942" cy="3422379"/>
          </a:xfrm>
          <a:custGeom>
            <a:rect b="b" l="l" r="r" t="t"/>
            <a:pathLst>
              <a:path extrusionOk="0" h="100673" w="131696">
                <a:moveTo>
                  <a:pt x="128192" y="0"/>
                </a:moveTo>
                <a:lnTo>
                  <a:pt x="3504" y="0"/>
                </a:lnTo>
                <a:lnTo>
                  <a:pt x="3504" y="0"/>
                </a:lnTo>
                <a:lnTo>
                  <a:pt x="2821" y="0"/>
                </a:lnTo>
                <a:lnTo>
                  <a:pt x="2137" y="257"/>
                </a:lnTo>
                <a:lnTo>
                  <a:pt x="1624" y="598"/>
                </a:lnTo>
                <a:lnTo>
                  <a:pt x="1026" y="1026"/>
                </a:lnTo>
                <a:lnTo>
                  <a:pt x="599" y="1538"/>
                </a:lnTo>
                <a:lnTo>
                  <a:pt x="342" y="2137"/>
                </a:lnTo>
                <a:lnTo>
                  <a:pt x="86" y="2735"/>
                </a:lnTo>
                <a:lnTo>
                  <a:pt x="0" y="3504"/>
                </a:lnTo>
                <a:lnTo>
                  <a:pt x="0" y="79991"/>
                </a:lnTo>
                <a:lnTo>
                  <a:pt x="0" y="79991"/>
                </a:lnTo>
                <a:lnTo>
                  <a:pt x="86" y="80675"/>
                </a:lnTo>
                <a:lnTo>
                  <a:pt x="342" y="81359"/>
                </a:lnTo>
                <a:lnTo>
                  <a:pt x="599" y="81957"/>
                </a:lnTo>
                <a:lnTo>
                  <a:pt x="1026" y="82470"/>
                </a:lnTo>
                <a:lnTo>
                  <a:pt x="1624" y="82897"/>
                </a:lnTo>
                <a:lnTo>
                  <a:pt x="2137" y="83239"/>
                </a:lnTo>
                <a:lnTo>
                  <a:pt x="2821" y="83410"/>
                </a:lnTo>
                <a:lnTo>
                  <a:pt x="3504" y="83495"/>
                </a:lnTo>
                <a:lnTo>
                  <a:pt x="52132" y="83495"/>
                </a:lnTo>
                <a:lnTo>
                  <a:pt x="51191" y="89990"/>
                </a:lnTo>
                <a:lnTo>
                  <a:pt x="51191" y="89990"/>
                </a:lnTo>
                <a:lnTo>
                  <a:pt x="50850" y="91272"/>
                </a:lnTo>
                <a:lnTo>
                  <a:pt x="50251" y="92640"/>
                </a:lnTo>
                <a:lnTo>
                  <a:pt x="49910" y="93238"/>
                </a:lnTo>
                <a:lnTo>
                  <a:pt x="49482" y="93836"/>
                </a:lnTo>
                <a:lnTo>
                  <a:pt x="49055" y="94349"/>
                </a:lnTo>
                <a:lnTo>
                  <a:pt x="48628" y="94862"/>
                </a:lnTo>
                <a:lnTo>
                  <a:pt x="43842" y="98024"/>
                </a:lnTo>
                <a:lnTo>
                  <a:pt x="43842" y="98024"/>
                </a:lnTo>
                <a:lnTo>
                  <a:pt x="43585" y="98280"/>
                </a:lnTo>
                <a:lnTo>
                  <a:pt x="43415" y="98536"/>
                </a:lnTo>
                <a:lnTo>
                  <a:pt x="43329" y="98878"/>
                </a:lnTo>
                <a:lnTo>
                  <a:pt x="43244" y="99220"/>
                </a:lnTo>
                <a:lnTo>
                  <a:pt x="43329" y="99562"/>
                </a:lnTo>
                <a:lnTo>
                  <a:pt x="43415" y="99818"/>
                </a:lnTo>
                <a:lnTo>
                  <a:pt x="43585" y="100160"/>
                </a:lnTo>
                <a:lnTo>
                  <a:pt x="43842" y="100417"/>
                </a:lnTo>
                <a:lnTo>
                  <a:pt x="43842" y="100417"/>
                </a:lnTo>
                <a:lnTo>
                  <a:pt x="44269" y="100588"/>
                </a:lnTo>
                <a:lnTo>
                  <a:pt x="44782" y="100673"/>
                </a:lnTo>
                <a:lnTo>
                  <a:pt x="65891" y="100673"/>
                </a:lnTo>
                <a:lnTo>
                  <a:pt x="86914" y="100673"/>
                </a:lnTo>
                <a:lnTo>
                  <a:pt x="86914" y="100673"/>
                </a:lnTo>
                <a:lnTo>
                  <a:pt x="87427" y="100588"/>
                </a:lnTo>
                <a:lnTo>
                  <a:pt x="87854" y="100417"/>
                </a:lnTo>
                <a:lnTo>
                  <a:pt x="87854" y="100417"/>
                </a:lnTo>
                <a:lnTo>
                  <a:pt x="88111" y="100160"/>
                </a:lnTo>
                <a:lnTo>
                  <a:pt x="88281" y="99818"/>
                </a:lnTo>
                <a:lnTo>
                  <a:pt x="88367" y="99562"/>
                </a:lnTo>
                <a:lnTo>
                  <a:pt x="88452" y="99220"/>
                </a:lnTo>
                <a:lnTo>
                  <a:pt x="88367" y="98878"/>
                </a:lnTo>
                <a:lnTo>
                  <a:pt x="88281" y="98536"/>
                </a:lnTo>
                <a:lnTo>
                  <a:pt x="88111" y="98280"/>
                </a:lnTo>
                <a:lnTo>
                  <a:pt x="87854" y="98024"/>
                </a:lnTo>
                <a:lnTo>
                  <a:pt x="83154" y="94862"/>
                </a:lnTo>
                <a:lnTo>
                  <a:pt x="83154" y="94862"/>
                </a:lnTo>
                <a:lnTo>
                  <a:pt x="83068" y="94862"/>
                </a:lnTo>
                <a:lnTo>
                  <a:pt x="83068" y="94862"/>
                </a:lnTo>
                <a:lnTo>
                  <a:pt x="82556" y="94349"/>
                </a:lnTo>
                <a:lnTo>
                  <a:pt x="82128" y="93836"/>
                </a:lnTo>
                <a:lnTo>
                  <a:pt x="81786" y="93238"/>
                </a:lnTo>
                <a:lnTo>
                  <a:pt x="81445" y="92640"/>
                </a:lnTo>
                <a:lnTo>
                  <a:pt x="80846" y="91272"/>
                </a:lnTo>
                <a:lnTo>
                  <a:pt x="80505" y="89990"/>
                </a:lnTo>
                <a:lnTo>
                  <a:pt x="79564" y="83495"/>
                </a:lnTo>
                <a:lnTo>
                  <a:pt x="128192" y="83495"/>
                </a:lnTo>
                <a:lnTo>
                  <a:pt x="128192" y="83495"/>
                </a:lnTo>
                <a:lnTo>
                  <a:pt x="128875" y="83410"/>
                </a:lnTo>
                <a:lnTo>
                  <a:pt x="129559" y="83239"/>
                </a:lnTo>
                <a:lnTo>
                  <a:pt x="130157" y="82897"/>
                </a:lnTo>
                <a:lnTo>
                  <a:pt x="130670" y="82470"/>
                </a:lnTo>
                <a:lnTo>
                  <a:pt x="131097" y="81957"/>
                </a:lnTo>
                <a:lnTo>
                  <a:pt x="131354" y="81359"/>
                </a:lnTo>
                <a:lnTo>
                  <a:pt x="131610" y="80675"/>
                </a:lnTo>
                <a:lnTo>
                  <a:pt x="131696" y="79991"/>
                </a:lnTo>
                <a:lnTo>
                  <a:pt x="131696" y="3504"/>
                </a:lnTo>
                <a:lnTo>
                  <a:pt x="131696" y="3504"/>
                </a:lnTo>
                <a:lnTo>
                  <a:pt x="131610" y="2735"/>
                </a:lnTo>
                <a:lnTo>
                  <a:pt x="131354" y="2137"/>
                </a:lnTo>
                <a:lnTo>
                  <a:pt x="131097" y="1538"/>
                </a:lnTo>
                <a:lnTo>
                  <a:pt x="130670" y="1026"/>
                </a:lnTo>
                <a:lnTo>
                  <a:pt x="130157" y="598"/>
                </a:lnTo>
                <a:lnTo>
                  <a:pt x="129559" y="257"/>
                </a:lnTo>
                <a:lnTo>
                  <a:pt x="128875" y="0"/>
                </a:lnTo>
                <a:lnTo>
                  <a:pt x="128192" y="0"/>
                </a:lnTo>
                <a:lnTo>
                  <a:pt x="128192" y="0"/>
                </a:lnTo>
                <a:close/>
                <a:moveTo>
                  <a:pt x="65891" y="80932"/>
                </a:moveTo>
                <a:lnTo>
                  <a:pt x="65891" y="80932"/>
                </a:lnTo>
                <a:lnTo>
                  <a:pt x="65463" y="80846"/>
                </a:lnTo>
                <a:lnTo>
                  <a:pt x="65036" y="80761"/>
                </a:lnTo>
                <a:lnTo>
                  <a:pt x="64694" y="80504"/>
                </a:lnTo>
                <a:lnTo>
                  <a:pt x="64352" y="80248"/>
                </a:lnTo>
                <a:lnTo>
                  <a:pt x="64096" y="79991"/>
                </a:lnTo>
                <a:lnTo>
                  <a:pt x="63925" y="79650"/>
                </a:lnTo>
                <a:lnTo>
                  <a:pt x="63840" y="79222"/>
                </a:lnTo>
                <a:lnTo>
                  <a:pt x="63754" y="78795"/>
                </a:lnTo>
                <a:lnTo>
                  <a:pt x="63754" y="78795"/>
                </a:lnTo>
                <a:lnTo>
                  <a:pt x="63840" y="78368"/>
                </a:lnTo>
                <a:lnTo>
                  <a:pt x="63925" y="78026"/>
                </a:lnTo>
                <a:lnTo>
                  <a:pt x="64096" y="77599"/>
                </a:lnTo>
                <a:lnTo>
                  <a:pt x="64352" y="77342"/>
                </a:lnTo>
                <a:lnTo>
                  <a:pt x="64694" y="77086"/>
                </a:lnTo>
                <a:lnTo>
                  <a:pt x="65036" y="76915"/>
                </a:lnTo>
                <a:lnTo>
                  <a:pt x="65463" y="76744"/>
                </a:lnTo>
                <a:lnTo>
                  <a:pt x="65891" y="76744"/>
                </a:lnTo>
                <a:lnTo>
                  <a:pt x="65891" y="76744"/>
                </a:lnTo>
                <a:lnTo>
                  <a:pt x="66233" y="76744"/>
                </a:lnTo>
                <a:lnTo>
                  <a:pt x="66660" y="76915"/>
                </a:lnTo>
                <a:lnTo>
                  <a:pt x="67002" y="77086"/>
                </a:lnTo>
                <a:lnTo>
                  <a:pt x="67344" y="77342"/>
                </a:lnTo>
                <a:lnTo>
                  <a:pt x="67600" y="77599"/>
                </a:lnTo>
                <a:lnTo>
                  <a:pt x="67771" y="78026"/>
                </a:lnTo>
                <a:lnTo>
                  <a:pt x="67856" y="78368"/>
                </a:lnTo>
                <a:lnTo>
                  <a:pt x="67942" y="78795"/>
                </a:lnTo>
                <a:lnTo>
                  <a:pt x="67942" y="78795"/>
                </a:lnTo>
                <a:lnTo>
                  <a:pt x="67856" y="79222"/>
                </a:lnTo>
                <a:lnTo>
                  <a:pt x="67771" y="79650"/>
                </a:lnTo>
                <a:lnTo>
                  <a:pt x="67600" y="79991"/>
                </a:lnTo>
                <a:lnTo>
                  <a:pt x="67344" y="80248"/>
                </a:lnTo>
                <a:lnTo>
                  <a:pt x="67002" y="80504"/>
                </a:lnTo>
                <a:lnTo>
                  <a:pt x="66660" y="80761"/>
                </a:lnTo>
                <a:lnTo>
                  <a:pt x="66233" y="80846"/>
                </a:lnTo>
                <a:lnTo>
                  <a:pt x="65891" y="80932"/>
                </a:lnTo>
                <a:lnTo>
                  <a:pt x="65891" y="80932"/>
                </a:lnTo>
                <a:close/>
                <a:moveTo>
                  <a:pt x="126568" y="74009"/>
                </a:moveTo>
                <a:lnTo>
                  <a:pt x="5128" y="74009"/>
                </a:lnTo>
                <a:lnTo>
                  <a:pt x="5128" y="4871"/>
                </a:lnTo>
                <a:lnTo>
                  <a:pt x="126568" y="4871"/>
                </a:lnTo>
                <a:lnTo>
                  <a:pt x="126568" y="74009"/>
                </a:lnTo>
                <a:close/>
              </a:path>
            </a:pathLst>
          </a:custGeom>
          <a:solidFill>
            <a:schemeClr val="dk2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8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3"/>
        </a:solidFill>
      </p:bgPr>
    </p:bg>
    <p:spTree>
      <p:nvGrpSpPr>
        <p:cNvPr id="18670" name="Shape 18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71" name="Google Shape;18671;p68"/>
          <p:cNvSpPr/>
          <p:nvPr/>
        </p:nvSpPr>
        <p:spPr>
          <a:xfrm>
            <a:off x="-247624" y="-797801"/>
            <a:ext cx="9639270" cy="6739146"/>
          </a:xfrm>
          <a:prstGeom prst="irregularSeal1">
            <a:avLst/>
          </a:pr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72" name="Google Shape;18672;p68"/>
          <p:cNvSpPr txBox="1"/>
          <p:nvPr>
            <p:ph type="title"/>
          </p:nvPr>
        </p:nvSpPr>
        <p:spPr>
          <a:xfrm>
            <a:off x="1733050" y="1381950"/>
            <a:ext cx="5565300" cy="8124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600"/>
              <a:t>GENEROSITY</a:t>
            </a:r>
            <a:endParaRPr sz="5600">
              <a:latin typeface="Bangers"/>
              <a:ea typeface="Bangers"/>
              <a:cs typeface="Bangers"/>
              <a:sym typeface="Bangers"/>
            </a:endParaRPr>
          </a:p>
        </p:txBody>
      </p:sp>
      <p:sp>
        <p:nvSpPr>
          <p:cNvPr id="18673" name="Google Shape;18673;p68"/>
          <p:cNvSpPr txBox="1"/>
          <p:nvPr>
            <p:ph idx="1" type="subTitle"/>
          </p:nvPr>
        </p:nvSpPr>
        <p:spPr>
          <a:xfrm>
            <a:off x="1896525" y="2215825"/>
            <a:ext cx="5239800" cy="104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3700"/>
              <a:t>Definition: </a:t>
            </a:r>
            <a:br>
              <a:rPr lang="en" sz="3700"/>
            </a:br>
            <a:r>
              <a:rPr lang="en" sz="4100"/>
              <a:t>A willingness to give</a:t>
            </a:r>
            <a:endParaRPr sz="410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677" name="Shape 18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78" name="Google Shape;18678;p69"/>
          <p:cNvGrpSpPr/>
          <p:nvPr/>
        </p:nvGrpSpPr>
        <p:grpSpPr>
          <a:xfrm>
            <a:off x="2353646" y="495299"/>
            <a:ext cx="4436708" cy="4515796"/>
            <a:chOff x="611684" y="785852"/>
            <a:chExt cx="4900274" cy="5657474"/>
          </a:xfrm>
        </p:grpSpPr>
        <p:sp>
          <p:nvSpPr>
            <p:cNvPr id="18679" name="Google Shape;18679;p69"/>
            <p:cNvSpPr/>
            <p:nvPr/>
          </p:nvSpPr>
          <p:spPr>
            <a:xfrm>
              <a:off x="715793" y="891960"/>
              <a:ext cx="4681602" cy="5192144"/>
            </a:xfrm>
            <a:custGeom>
              <a:rect b="b" l="l" r="r" t="t"/>
              <a:pathLst>
                <a:path extrusionOk="0" h="33764" w="30444">
                  <a:moveTo>
                    <a:pt x="30444" y="1"/>
                  </a:moveTo>
                  <a:lnTo>
                    <a:pt x="0" y="2371"/>
                  </a:lnTo>
                  <a:lnTo>
                    <a:pt x="271" y="20793"/>
                  </a:lnTo>
                  <a:lnTo>
                    <a:pt x="10024" y="20692"/>
                  </a:lnTo>
                  <a:cubicBezTo>
                    <a:pt x="10126" y="20692"/>
                    <a:pt x="10227" y="20726"/>
                    <a:pt x="10295" y="20827"/>
                  </a:cubicBezTo>
                  <a:cubicBezTo>
                    <a:pt x="10363" y="20895"/>
                    <a:pt x="10363" y="21030"/>
                    <a:pt x="10329" y="21132"/>
                  </a:cubicBezTo>
                  <a:lnTo>
                    <a:pt x="9685" y="23164"/>
                  </a:lnTo>
                  <a:lnTo>
                    <a:pt x="14291" y="22791"/>
                  </a:lnTo>
                  <a:cubicBezTo>
                    <a:pt x="14314" y="22785"/>
                    <a:pt x="14337" y="22783"/>
                    <a:pt x="14360" y="22783"/>
                  </a:cubicBezTo>
                  <a:cubicBezTo>
                    <a:pt x="14471" y="22783"/>
                    <a:pt x="14573" y="22848"/>
                    <a:pt x="14630" y="22961"/>
                  </a:cubicBezTo>
                  <a:cubicBezTo>
                    <a:pt x="14697" y="23096"/>
                    <a:pt x="14663" y="23232"/>
                    <a:pt x="14562" y="23333"/>
                  </a:cubicBezTo>
                  <a:lnTo>
                    <a:pt x="11074" y="27160"/>
                  </a:lnTo>
                  <a:lnTo>
                    <a:pt x="15408" y="26516"/>
                  </a:lnTo>
                  <a:lnTo>
                    <a:pt x="15442" y="26516"/>
                  </a:lnTo>
                  <a:cubicBezTo>
                    <a:pt x="15544" y="26516"/>
                    <a:pt x="15645" y="26550"/>
                    <a:pt x="15713" y="26618"/>
                  </a:cubicBezTo>
                  <a:cubicBezTo>
                    <a:pt x="15781" y="26719"/>
                    <a:pt x="15815" y="26855"/>
                    <a:pt x="15781" y="26957"/>
                  </a:cubicBezTo>
                  <a:lnTo>
                    <a:pt x="13072" y="33763"/>
                  </a:lnTo>
                  <a:lnTo>
                    <a:pt x="13072" y="33763"/>
                  </a:lnTo>
                  <a:lnTo>
                    <a:pt x="20590" y="24180"/>
                  </a:lnTo>
                  <a:lnTo>
                    <a:pt x="17440" y="24180"/>
                  </a:lnTo>
                  <a:cubicBezTo>
                    <a:pt x="17169" y="24180"/>
                    <a:pt x="17000" y="23909"/>
                    <a:pt x="17169" y="23672"/>
                  </a:cubicBezTo>
                  <a:lnTo>
                    <a:pt x="18964" y="20793"/>
                  </a:lnTo>
                  <a:cubicBezTo>
                    <a:pt x="19032" y="20692"/>
                    <a:pt x="19133" y="20624"/>
                    <a:pt x="19269" y="20624"/>
                  </a:cubicBezTo>
                  <a:lnTo>
                    <a:pt x="28920" y="20522"/>
                  </a:lnTo>
                  <a:lnTo>
                    <a:pt x="304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0" name="Google Shape;18680;p69"/>
            <p:cNvSpPr/>
            <p:nvPr/>
          </p:nvSpPr>
          <p:spPr>
            <a:xfrm>
              <a:off x="611684" y="785852"/>
              <a:ext cx="4900274" cy="5657474"/>
            </a:xfrm>
            <a:custGeom>
              <a:rect b="b" l="l" r="r" t="t"/>
              <a:pathLst>
                <a:path extrusionOk="0" h="36790" w="31866">
                  <a:moveTo>
                    <a:pt x="31121" y="691"/>
                  </a:moveTo>
                  <a:lnTo>
                    <a:pt x="29597" y="21179"/>
                  </a:lnTo>
                  <a:lnTo>
                    <a:pt x="19946" y="21280"/>
                  </a:lnTo>
                  <a:cubicBezTo>
                    <a:pt x="19810" y="21280"/>
                    <a:pt x="19709" y="21348"/>
                    <a:pt x="19641" y="21449"/>
                  </a:cubicBezTo>
                  <a:lnTo>
                    <a:pt x="17846" y="24328"/>
                  </a:lnTo>
                  <a:cubicBezTo>
                    <a:pt x="17677" y="24565"/>
                    <a:pt x="17846" y="24836"/>
                    <a:pt x="18117" y="24870"/>
                  </a:cubicBezTo>
                  <a:lnTo>
                    <a:pt x="21267" y="24870"/>
                  </a:lnTo>
                  <a:lnTo>
                    <a:pt x="13749" y="34419"/>
                  </a:lnTo>
                  <a:lnTo>
                    <a:pt x="16458" y="27613"/>
                  </a:lnTo>
                  <a:cubicBezTo>
                    <a:pt x="16492" y="27511"/>
                    <a:pt x="16458" y="27376"/>
                    <a:pt x="16390" y="27274"/>
                  </a:cubicBezTo>
                  <a:cubicBezTo>
                    <a:pt x="16322" y="27206"/>
                    <a:pt x="16221" y="27139"/>
                    <a:pt x="16119" y="27139"/>
                  </a:cubicBezTo>
                  <a:lnTo>
                    <a:pt x="16085" y="27139"/>
                  </a:lnTo>
                  <a:lnTo>
                    <a:pt x="11751" y="27850"/>
                  </a:lnTo>
                  <a:lnTo>
                    <a:pt x="11751" y="27850"/>
                  </a:lnTo>
                  <a:lnTo>
                    <a:pt x="15239" y="24023"/>
                  </a:lnTo>
                  <a:cubicBezTo>
                    <a:pt x="15340" y="23922"/>
                    <a:pt x="15340" y="23752"/>
                    <a:pt x="15307" y="23651"/>
                  </a:cubicBezTo>
                  <a:cubicBezTo>
                    <a:pt x="15239" y="23515"/>
                    <a:pt x="15103" y="23447"/>
                    <a:pt x="14968" y="23447"/>
                  </a:cubicBezTo>
                  <a:lnTo>
                    <a:pt x="10362" y="23854"/>
                  </a:lnTo>
                  <a:lnTo>
                    <a:pt x="10362" y="23854"/>
                  </a:lnTo>
                  <a:lnTo>
                    <a:pt x="11006" y="21788"/>
                  </a:lnTo>
                  <a:cubicBezTo>
                    <a:pt x="11040" y="21686"/>
                    <a:pt x="11006" y="21585"/>
                    <a:pt x="10972" y="21483"/>
                  </a:cubicBezTo>
                  <a:cubicBezTo>
                    <a:pt x="10870" y="21416"/>
                    <a:pt x="10803" y="21382"/>
                    <a:pt x="10667" y="21348"/>
                  </a:cubicBezTo>
                  <a:lnTo>
                    <a:pt x="948" y="21449"/>
                  </a:lnTo>
                  <a:lnTo>
                    <a:pt x="677" y="3061"/>
                  </a:lnTo>
                  <a:lnTo>
                    <a:pt x="31121" y="691"/>
                  </a:lnTo>
                  <a:close/>
                  <a:moveTo>
                    <a:pt x="31541" y="0"/>
                  </a:moveTo>
                  <a:cubicBezTo>
                    <a:pt x="31514" y="0"/>
                    <a:pt x="31487" y="4"/>
                    <a:pt x="31460" y="14"/>
                  </a:cubicBezTo>
                  <a:lnTo>
                    <a:pt x="305" y="2418"/>
                  </a:lnTo>
                  <a:cubicBezTo>
                    <a:pt x="135" y="2418"/>
                    <a:pt x="0" y="2587"/>
                    <a:pt x="0" y="2757"/>
                  </a:cubicBezTo>
                  <a:lnTo>
                    <a:pt x="271" y="21822"/>
                  </a:lnTo>
                  <a:cubicBezTo>
                    <a:pt x="271" y="21991"/>
                    <a:pt x="440" y="22127"/>
                    <a:pt x="610" y="22127"/>
                  </a:cubicBezTo>
                  <a:lnTo>
                    <a:pt x="10227" y="22025"/>
                  </a:lnTo>
                  <a:lnTo>
                    <a:pt x="9584" y="24125"/>
                  </a:lnTo>
                  <a:cubicBezTo>
                    <a:pt x="9516" y="24226"/>
                    <a:pt x="9550" y="24362"/>
                    <a:pt x="9617" y="24429"/>
                  </a:cubicBezTo>
                  <a:cubicBezTo>
                    <a:pt x="9685" y="24531"/>
                    <a:pt x="9821" y="24565"/>
                    <a:pt x="9922" y="24565"/>
                  </a:cubicBezTo>
                  <a:lnTo>
                    <a:pt x="14189" y="24226"/>
                  </a:lnTo>
                  <a:lnTo>
                    <a:pt x="10633" y="28121"/>
                  </a:lnTo>
                  <a:cubicBezTo>
                    <a:pt x="10532" y="28222"/>
                    <a:pt x="10532" y="28392"/>
                    <a:pt x="10599" y="28527"/>
                  </a:cubicBezTo>
                  <a:cubicBezTo>
                    <a:pt x="10667" y="28629"/>
                    <a:pt x="10803" y="28696"/>
                    <a:pt x="10938" y="28696"/>
                  </a:cubicBezTo>
                  <a:lnTo>
                    <a:pt x="15611" y="27917"/>
                  </a:lnTo>
                  <a:lnTo>
                    <a:pt x="15611" y="27917"/>
                  </a:lnTo>
                  <a:lnTo>
                    <a:pt x="12259" y="36350"/>
                  </a:lnTo>
                  <a:cubicBezTo>
                    <a:pt x="12191" y="36553"/>
                    <a:pt x="12360" y="36790"/>
                    <a:pt x="12597" y="36790"/>
                  </a:cubicBezTo>
                  <a:cubicBezTo>
                    <a:pt x="12699" y="36790"/>
                    <a:pt x="12801" y="36756"/>
                    <a:pt x="12868" y="36688"/>
                  </a:cubicBezTo>
                  <a:lnTo>
                    <a:pt x="22249" y="24734"/>
                  </a:lnTo>
                  <a:cubicBezTo>
                    <a:pt x="22316" y="24633"/>
                    <a:pt x="22350" y="24497"/>
                    <a:pt x="22282" y="24362"/>
                  </a:cubicBezTo>
                  <a:cubicBezTo>
                    <a:pt x="22215" y="24260"/>
                    <a:pt x="22113" y="24192"/>
                    <a:pt x="21978" y="24192"/>
                  </a:cubicBezTo>
                  <a:lnTo>
                    <a:pt x="18761" y="24192"/>
                  </a:lnTo>
                  <a:lnTo>
                    <a:pt x="20149" y="21957"/>
                  </a:lnTo>
                  <a:lnTo>
                    <a:pt x="29936" y="21856"/>
                  </a:lnTo>
                  <a:cubicBezTo>
                    <a:pt x="30139" y="21856"/>
                    <a:pt x="30274" y="21720"/>
                    <a:pt x="30274" y="21551"/>
                  </a:cubicBezTo>
                  <a:lnTo>
                    <a:pt x="31832" y="352"/>
                  </a:lnTo>
                  <a:cubicBezTo>
                    <a:pt x="31866" y="251"/>
                    <a:pt x="31832" y="149"/>
                    <a:pt x="31731" y="81"/>
                  </a:cubicBezTo>
                  <a:cubicBezTo>
                    <a:pt x="31681" y="32"/>
                    <a:pt x="31613" y="0"/>
                    <a:pt x="31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dk1"/>
                </a:solidFill>
              </a:endParaRPr>
            </a:p>
          </p:txBody>
        </p:sp>
      </p:grpSp>
      <p:sp>
        <p:nvSpPr>
          <p:cNvPr id="18681" name="Google Shape;18681;p69"/>
          <p:cNvSpPr txBox="1"/>
          <p:nvPr>
            <p:ph type="title"/>
          </p:nvPr>
        </p:nvSpPr>
        <p:spPr>
          <a:xfrm>
            <a:off x="2706000" y="1711325"/>
            <a:ext cx="3732000" cy="14043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300"/>
              <a:t>is g</a:t>
            </a:r>
            <a:r>
              <a:rPr lang="en" sz="3300"/>
              <a:t>enerosity important?</a:t>
            </a:r>
            <a:endParaRPr sz="3300"/>
          </a:p>
        </p:txBody>
      </p:sp>
      <p:sp>
        <p:nvSpPr>
          <p:cNvPr id="18682" name="Google Shape;18682;p69"/>
          <p:cNvSpPr txBox="1"/>
          <p:nvPr>
            <p:ph idx="2" type="title"/>
          </p:nvPr>
        </p:nvSpPr>
        <p:spPr>
          <a:xfrm>
            <a:off x="2776200" y="870725"/>
            <a:ext cx="3732000" cy="11454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</a:t>
            </a:r>
            <a:endParaRPr/>
          </a:p>
        </p:txBody>
      </p:sp>
      <p:grpSp>
        <p:nvGrpSpPr>
          <p:cNvPr id="18683" name="Google Shape;18683;p69"/>
          <p:cNvGrpSpPr/>
          <p:nvPr/>
        </p:nvGrpSpPr>
        <p:grpSpPr>
          <a:xfrm>
            <a:off x="843776" y="1660725"/>
            <a:ext cx="1259047" cy="2108734"/>
            <a:chOff x="6501625" y="1438013"/>
            <a:chExt cx="1259047" cy="2108734"/>
          </a:xfrm>
        </p:grpSpPr>
        <p:sp>
          <p:nvSpPr>
            <p:cNvPr id="18684" name="Google Shape;18684;p69"/>
            <p:cNvSpPr/>
            <p:nvPr/>
          </p:nvSpPr>
          <p:spPr>
            <a:xfrm>
              <a:off x="6721812" y="1438013"/>
              <a:ext cx="1038860" cy="2093983"/>
            </a:xfrm>
            <a:custGeom>
              <a:rect b="b" l="l" r="r" t="t"/>
              <a:pathLst>
                <a:path extrusionOk="0" h="56396" w="27979">
                  <a:moveTo>
                    <a:pt x="0" y="1"/>
                  </a:moveTo>
                  <a:lnTo>
                    <a:pt x="12408" y="18689"/>
                  </a:lnTo>
                  <a:lnTo>
                    <a:pt x="2394" y="17284"/>
                  </a:lnTo>
                  <a:lnTo>
                    <a:pt x="2394" y="17284"/>
                  </a:lnTo>
                  <a:lnTo>
                    <a:pt x="13440" y="29692"/>
                  </a:lnTo>
                  <a:lnTo>
                    <a:pt x="6237" y="31119"/>
                  </a:lnTo>
                  <a:lnTo>
                    <a:pt x="27978" y="56396"/>
                  </a:lnTo>
                  <a:lnTo>
                    <a:pt x="17349" y="36434"/>
                  </a:lnTo>
                  <a:lnTo>
                    <a:pt x="22949" y="36477"/>
                  </a:lnTo>
                  <a:lnTo>
                    <a:pt x="13616" y="22994"/>
                  </a:lnTo>
                  <a:lnTo>
                    <a:pt x="22883" y="211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5" name="Google Shape;18685;p69"/>
            <p:cNvSpPr/>
            <p:nvPr/>
          </p:nvSpPr>
          <p:spPr>
            <a:xfrm>
              <a:off x="6834319" y="1564407"/>
              <a:ext cx="794248" cy="1777636"/>
            </a:xfrm>
            <a:custGeom>
              <a:rect b="b" l="l" r="r" t="t"/>
              <a:pathLst>
                <a:path extrusionOk="0" h="47876" w="21391">
                  <a:moveTo>
                    <a:pt x="1" y="0"/>
                  </a:moveTo>
                  <a:lnTo>
                    <a:pt x="11223" y="16076"/>
                  </a:lnTo>
                  <a:lnTo>
                    <a:pt x="11223" y="16076"/>
                  </a:lnTo>
                  <a:lnTo>
                    <a:pt x="1846" y="15219"/>
                  </a:lnTo>
                  <a:lnTo>
                    <a:pt x="1846" y="15219"/>
                  </a:lnTo>
                  <a:lnTo>
                    <a:pt x="11442" y="26749"/>
                  </a:lnTo>
                  <a:lnTo>
                    <a:pt x="5381" y="28769"/>
                  </a:lnTo>
                  <a:lnTo>
                    <a:pt x="21391" y="47875"/>
                  </a:lnTo>
                  <a:lnTo>
                    <a:pt x="12980" y="32568"/>
                  </a:lnTo>
                  <a:lnTo>
                    <a:pt x="17833" y="31866"/>
                  </a:lnTo>
                  <a:lnTo>
                    <a:pt x="9400" y="19172"/>
                  </a:lnTo>
                  <a:lnTo>
                    <a:pt x="17218" y="169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6" name="Google Shape;18686;p69"/>
            <p:cNvSpPr/>
            <p:nvPr/>
          </p:nvSpPr>
          <p:spPr>
            <a:xfrm>
              <a:off x="6535080" y="2569843"/>
              <a:ext cx="1092662" cy="965454"/>
            </a:xfrm>
            <a:custGeom>
              <a:rect b="b" l="l" r="r" t="t"/>
              <a:pathLst>
                <a:path extrusionOk="0" h="26002" w="29428">
                  <a:moveTo>
                    <a:pt x="176" y="0"/>
                  </a:moveTo>
                  <a:lnTo>
                    <a:pt x="0" y="1340"/>
                  </a:lnTo>
                  <a:lnTo>
                    <a:pt x="29428" y="26002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7" name="Google Shape;18687;p69"/>
            <p:cNvSpPr/>
            <p:nvPr/>
          </p:nvSpPr>
          <p:spPr>
            <a:xfrm>
              <a:off x="6501625" y="2741055"/>
              <a:ext cx="1115534" cy="798332"/>
            </a:xfrm>
            <a:custGeom>
              <a:rect b="b" l="l" r="r" t="t"/>
              <a:pathLst>
                <a:path extrusionOk="0" h="21501" w="30044">
                  <a:moveTo>
                    <a:pt x="857" y="1"/>
                  </a:moveTo>
                  <a:lnTo>
                    <a:pt x="1" y="462"/>
                  </a:lnTo>
                  <a:lnTo>
                    <a:pt x="30043" y="21501"/>
                  </a:lnTo>
                  <a:lnTo>
                    <a:pt x="8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8" name="Google Shape;18688;p69"/>
            <p:cNvSpPr/>
            <p:nvPr/>
          </p:nvSpPr>
          <p:spPr>
            <a:xfrm>
              <a:off x="6620704" y="3020763"/>
              <a:ext cx="982571" cy="525984"/>
            </a:xfrm>
            <a:custGeom>
              <a:rect b="b" l="l" r="r" t="t"/>
              <a:pathLst>
                <a:path extrusionOk="0" h="14166" w="26463">
                  <a:moveTo>
                    <a:pt x="0" y="0"/>
                  </a:moveTo>
                  <a:lnTo>
                    <a:pt x="242" y="1186"/>
                  </a:lnTo>
                  <a:lnTo>
                    <a:pt x="26463" y="14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89" name="Google Shape;18689;p69"/>
          <p:cNvGrpSpPr/>
          <p:nvPr/>
        </p:nvGrpSpPr>
        <p:grpSpPr>
          <a:xfrm flipH="1">
            <a:off x="7041176" y="1660738"/>
            <a:ext cx="1259047" cy="2108734"/>
            <a:chOff x="6501625" y="1438013"/>
            <a:chExt cx="1259047" cy="2108734"/>
          </a:xfrm>
        </p:grpSpPr>
        <p:sp>
          <p:nvSpPr>
            <p:cNvPr id="18690" name="Google Shape;18690;p69"/>
            <p:cNvSpPr/>
            <p:nvPr/>
          </p:nvSpPr>
          <p:spPr>
            <a:xfrm>
              <a:off x="6721812" y="1438013"/>
              <a:ext cx="1038860" cy="2093983"/>
            </a:xfrm>
            <a:custGeom>
              <a:rect b="b" l="l" r="r" t="t"/>
              <a:pathLst>
                <a:path extrusionOk="0" h="56396" w="27979">
                  <a:moveTo>
                    <a:pt x="0" y="1"/>
                  </a:moveTo>
                  <a:lnTo>
                    <a:pt x="12408" y="18689"/>
                  </a:lnTo>
                  <a:lnTo>
                    <a:pt x="2394" y="17284"/>
                  </a:lnTo>
                  <a:lnTo>
                    <a:pt x="2394" y="17284"/>
                  </a:lnTo>
                  <a:lnTo>
                    <a:pt x="13440" y="29692"/>
                  </a:lnTo>
                  <a:lnTo>
                    <a:pt x="6237" y="31119"/>
                  </a:lnTo>
                  <a:lnTo>
                    <a:pt x="27978" y="56396"/>
                  </a:lnTo>
                  <a:lnTo>
                    <a:pt x="17349" y="36434"/>
                  </a:lnTo>
                  <a:lnTo>
                    <a:pt x="22949" y="36477"/>
                  </a:lnTo>
                  <a:lnTo>
                    <a:pt x="13616" y="22994"/>
                  </a:lnTo>
                  <a:lnTo>
                    <a:pt x="22883" y="211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1" name="Google Shape;18691;p69"/>
            <p:cNvSpPr/>
            <p:nvPr/>
          </p:nvSpPr>
          <p:spPr>
            <a:xfrm>
              <a:off x="6834319" y="1564407"/>
              <a:ext cx="794248" cy="1777636"/>
            </a:xfrm>
            <a:custGeom>
              <a:rect b="b" l="l" r="r" t="t"/>
              <a:pathLst>
                <a:path extrusionOk="0" h="47876" w="21391">
                  <a:moveTo>
                    <a:pt x="1" y="0"/>
                  </a:moveTo>
                  <a:lnTo>
                    <a:pt x="11223" y="16076"/>
                  </a:lnTo>
                  <a:lnTo>
                    <a:pt x="11223" y="16076"/>
                  </a:lnTo>
                  <a:lnTo>
                    <a:pt x="1846" y="15219"/>
                  </a:lnTo>
                  <a:lnTo>
                    <a:pt x="1846" y="15219"/>
                  </a:lnTo>
                  <a:lnTo>
                    <a:pt x="11442" y="26749"/>
                  </a:lnTo>
                  <a:lnTo>
                    <a:pt x="5381" y="28769"/>
                  </a:lnTo>
                  <a:lnTo>
                    <a:pt x="21391" y="47875"/>
                  </a:lnTo>
                  <a:lnTo>
                    <a:pt x="12980" y="32568"/>
                  </a:lnTo>
                  <a:lnTo>
                    <a:pt x="17833" y="31866"/>
                  </a:lnTo>
                  <a:lnTo>
                    <a:pt x="9400" y="19172"/>
                  </a:lnTo>
                  <a:lnTo>
                    <a:pt x="17218" y="169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2" name="Google Shape;18692;p69"/>
            <p:cNvSpPr/>
            <p:nvPr/>
          </p:nvSpPr>
          <p:spPr>
            <a:xfrm>
              <a:off x="6535080" y="2569843"/>
              <a:ext cx="1092662" cy="965454"/>
            </a:xfrm>
            <a:custGeom>
              <a:rect b="b" l="l" r="r" t="t"/>
              <a:pathLst>
                <a:path extrusionOk="0" h="26002" w="29428">
                  <a:moveTo>
                    <a:pt x="176" y="0"/>
                  </a:moveTo>
                  <a:lnTo>
                    <a:pt x="0" y="1340"/>
                  </a:lnTo>
                  <a:lnTo>
                    <a:pt x="29428" y="26002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3" name="Google Shape;18693;p69"/>
            <p:cNvSpPr/>
            <p:nvPr/>
          </p:nvSpPr>
          <p:spPr>
            <a:xfrm>
              <a:off x="6501625" y="2741055"/>
              <a:ext cx="1115534" cy="798332"/>
            </a:xfrm>
            <a:custGeom>
              <a:rect b="b" l="l" r="r" t="t"/>
              <a:pathLst>
                <a:path extrusionOk="0" h="21501" w="30044">
                  <a:moveTo>
                    <a:pt x="857" y="1"/>
                  </a:moveTo>
                  <a:lnTo>
                    <a:pt x="1" y="462"/>
                  </a:lnTo>
                  <a:lnTo>
                    <a:pt x="30043" y="21501"/>
                  </a:lnTo>
                  <a:lnTo>
                    <a:pt x="8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4" name="Google Shape;18694;p69"/>
            <p:cNvSpPr/>
            <p:nvPr/>
          </p:nvSpPr>
          <p:spPr>
            <a:xfrm>
              <a:off x="6620704" y="3020763"/>
              <a:ext cx="982571" cy="525984"/>
            </a:xfrm>
            <a:custGeom>
              <a:rect b="b" l="l" r="r" t="t"/>
              <a:pathLst>
                <a:path extrusionOk="0" h="14166" w="26463">
                  <a:moveTo>
                    <a:pt x="0" y="0"/>
                  </a:moveTo>
                  <a:lnTo>
                    <a:pt x="242" y="1186"/>
                  </a:lnTo>
                  <a:lnTo>
                    <a:pt x="26463" y="141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698" name="Shape 18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9" name="Google Shape;18699;p70"/>
          <p:cNvSpPr/>
          <p:nvPr/>
        </p:nvSpPr>
        <p:spPr>
          <a:xfrm>
            <a:off x="417250" y="1190625"/>
            <a:ext cx="8147675" cy="3691280"/>
          </a:xfrm>
          <a:custGeom>
            <a:rect b="b" l="l" r="r" t="t"/>
            <a:pathLst>
              <a:path extrusionOk="0" h="100443" w="325907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8700" name="Google Shape;18700;p70"/>
          <p:cNvSpPr txBox="1"/>
          <p:nvPr>
            <p:ph idx="2" type="title"/>
          </p:nvPr>
        </p:nvSpPr>
        <p:spPr>
          <a:xfrm>
            <a:off x="1485900" y="1493621"/>
            <a:ext cx="12765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8701" name="Google Shape;18701;p70"/>
          <p:cNvSpPr txBox="1"/>
          <p:nvPr>
            <p:ph idx="5" type="subTitle"/>
          </p:nvPr>
        </p:nvSpPr>
        <p:spPr>
          <a:xfrm>
            <a:off x="3410850" y="206692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Supports Physical Health</a:t>
            </a:r>
            <a:endParaRPr/>
          </a:p>
        </p:txBody>
      </p:sp>
      <p:sp>
        <p:nvSpPr>
          <p:cNvPr id="18702" name="Google Shape;18702;p70"/>
          <p:cNvSpPr txBox="1"/>
          <p:nvPr>
            <p:ph idx="4" type="title"/>
          </p:nvPr>
        </p:nvSpPr>
        <p:spPr>
          <a:xfrm>
            <a:off x="3933750" y="1492205"/>
            <a:ext cx="12765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8703" name="Google Shape;18703;p70"/>
          <p:cNvSpPr txBox="1"/>
          <p:nvPr>
            <p:ph idx="8" type="subTitle"/>
          </p:nvPr>
        </p:nvSpPr>
        <p:spPr>
          <a:xfrm>
            <a:off x="5875350" y="2065500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Answers One’s Sense of Purpose</a:t>
            </a:r>
            <a:endParaRPr/>
          </a:p>
        </p:txBody>
      </p:sp>
      <p:sp>
        <p:nvSpPr>
          <p:cNvPr id="18704" name="Google Shape;18704;p70"/>
          <p:cNvSpPr txBox="1"/>
          <p:nvPr>
            <p:ph idx="14" type="subTitle"/>
          </p:nvPr>
        </p:nvSpPr>
        <p:spPr>
          <a:xfrm>
            <a:off x="946350" y="362312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Naturally Fights Depression </a:t>
            </a:r>
            <a:endParaRPr/>
          </a:p>
        </p:txBody>
      </p:sp>
      <p:sp>
        <p:nvSpPr>
          <p:cNvPr id="18705" name="Google Shape;18705;p70"/>
          <p:cNvSpPr txBox="1"/>
          <p:nvPr>
            <p:ph idx="17" type="subTitle"/>
          </p:nvPr>
        </p:nvSpPr>
        <p:spPr>
          <a:xfrm>
            <a:off x="3427650" y="377552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Increases Life Span</a:t>
            </a:r>
            <a:endParaRPr/>
          </a:p>
        </p:txBody>
      </p:sp>
      <p:sp>
        <p:nvSpPr>
          <p:cNvPr id="18706" name="Google Shape;18706;p70"/>
          <p:cNvSpPr txBox="1"/>
          <p:nvPr>
            <p:ph idx="1" type="subTitle"/>
          </p:nvPr>
        </p:nvSpPr>
        <p:spPr>
          <a:xfrm>
            <a:off x="946350" y="206692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Reduces Stress</a:t>
            </a:r>
            <a:endParaRPr/>
          </a:p>
        </p:txBody>
      </p:sp>
      <p:sp>
        <p:nvSpPr>
          <p:cNvPr id="18707" name="Google Shape;18707;p70"/>
          <p:cNvSpPr txBox="1"/>
          <p:nvPr>
            <p:ph idx="7" type="title"/>
          </p:nvPr>
        </p:nvSpPr>
        <p:spPr>
          <a:xfrm>
            <a:off x="6381600" y="1492205"/>
            <a:ext cx="12765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8708" name="Google Shape;18708;p70"/>
          <p:cNvSpPr txBox="1"/>
          <p:nvPr>
            <p:ph idx="13" type="title"/>
          </p:nvPr>
        </p:nvSpPr>
        <p:spPr>
          <a:xfrm>
            <a:off x="1485900" y="3052380"/>
            <a:ext cx="12765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18709" name="Google Shape;18709;p70"/>
          <p:cNvSpPr txBox="1"/>
          <p:nvPr>
            <p:ph idx="16" type="title"/>
          </p:nvPr>
        </p:nvSpPr>
        <p:spPr>
          <a:xfrm>
            <a:off x="3933750" y="3204780"/>
            <a:ext cx="12765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18710" name="Google Shape;18710;p70"/>
          <p:cNvSpPr txBox="1"/>
          <p:nvPr>
            <p:ph idx="19" type="title"/>
          </p:nvPr>
        </p:nvSpPr>
        <p:spPr>
          <a:xfrm>
            <a:off x="6381600" y="3204780"/>
            <a:ext cx="12765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  <p:sp>
        <p:nvSpPr>
          <p:cNvPr id="18711" name="Google Shape;18711;p70"/>
          <p:cNvSpPr txBox="1"/>
          <p:nvPr>
            <p:ph idx="20" type="subTitle"/>
          </p:nvPr>
        </p:nvSpPr>
        <p:spPr>
          <a:xfrm>
            <a:off x="5908950" y="3775525"/>
            <a:ext cx="22887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Makes You Happy</a:t>
            </a:r>
            <a:endParaRPr/>
          </a:p>
        </p:txBody>
      </p:sp>
      <p:sp>
        <p:nvSpPr>
          <p:cNvPr id="18712" name="Google Shape;18712;p70"/>
          <p:cNvSpPr txBox="1"/>
          <p:nvPr>
            <p:ph idx="2" type="title"/>
          </p:nvPr>
        </p:nvSpPr>
        <p:spPr>
          <a:xfrm>
            <a:off x="349500" y="244900"/>
            <a:ext cx="8445000" cy="6501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500">
                <a:solidFill>
                  <a:schemeClr val="dk1"/>
                </a:solidFill>
              </a:rPr>
              <a:t>Benefits of </a:t>
            </a:r>
            <a:r>
              <a:rPr lang="en" sz="4500">
                <a:solidFill>
                  <a:schemeClr val="dk1"/>
                </a:solidFill>
              </a:rPr>
              <a:t>Generosity</a:t>
            </a:r>
            <a:endParaRPr sz="4500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18716" name="Shape 18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17" name="Google Shape;18717;p71"/>
          <p:cNvSpPr/>
          <p:nvPr/>
        </p:nvSpPr>
        <p:spPr>
          <a:xfrm>
            <a:off x="836263" y="1634325"/>
            <a:ext cx="7471472" cy="3155424"/>
          </a:xfrm>
          <a:custGeom>
            <a:rect b="b" l="l" r="r" t="t"/>
            <a:pathLst>
              <a:path extrusionOk="0" h="144595" w="181854">
                <a:moveTo>
                  <a:pt x="178988" y="0"/>
                </a:moveTo>
                <a:lnTo>
                  <a:pt x="0" y="1274"/>
                </a:lnTo>
                <a:lnTo>
                  <a:pt x="1440" y="139600"/>
                </a:lnTo>
                <a:lnTo>
                  <a:pt x="181854" y="144595"/>
                </a:lnTo>
                <a:lnTo>
                  <a:pt x="181471" y="133344"/>
                </a:lnTo>
                <a:close/>
              </a:path>
            </a:pathLst>
          </a:cu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8718" name="Google Shape;18718;p71"/>
          <p:cNvSpPr txBox="1"/>
          <p:nvPr>
            <p:ph type="title"/>
          </p:nvPr>
        </p:nvSpPr>
        <p:spPr>
          <a:xfrm>
            <a:off x="1207525" y="220450"/>
            <a:ext cx="6649800" cy="9600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700"/>
              <a:t>Ways To Be </a:t>
            </a:r>
            <a:r>
              <a:rPr b="1" lang="en" sz="3700"/>
              <a:t>Abundantly </a:t>
            </a:r>
            <a:r>
              <a:rPr b="1" lang="en" sz="3700"/>
              <a:t>Generous:</a:t>
            </a:r>
            <a:endParaRPr b="1" sz="3700"/>
          </a:p>
        </p:txBody>
      </p:sp>
      <p:sp>
        <p:nvSpPr>
          <p:cNvPr id="18719" name="Google Shape;18719;p71"/>
          <p:cNvSpPr/>
          <p:nvPr/>
        </p:nvSpPr>
        <p:spPr>
          <a:xfrm>
            <a:off x="581725" y="3156750"/>
            <a:ext cx="7980550" cy="176875"/>
          </a:xfrm>
          <a:custGeom>
            <a:rect b="b" l="l" r="r" t="t"/>
            <a:pathLst>
              <a:path extrusionOk="0" h="7075" w="319222">
                <a:moveTo>
                  <a:pt x="283" y="0"/>
                </a:moveTo>
                <a:lnTo>
                  <a:pt x="0" y="7070"/>
                </a:lnTo>
                <a:lnTo>
                  <a:pt x="319222" y="7075"/>
                </a:lnTo>
                <a:lnTo>
                  <a:pt x="318363" y="570"/>
                </a:lnTo>
                <a:close/>
              </a:path>
            </a:pathLst>
          </a:custGeom>
          <a:solidFill>
            <a:schemeClr val="accent3"/>
          </a:solidFill>
          <a:ln cap="flat" cmpd="sng" w="28575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8720" name="Google Shape;18720;p71"/>
          <p:cNvSpPr/>
          <p:nvPr/>
        </p:nvSpPr>
        <p:spPr>
          <a:xfrm>
            <a:off x="2326278" y="2967392"/>
            <a:ext cx="263897" cy="266079"/>
          </a:xfrm>
          <a:custGeom>
            <a:rect b="b" l="l" r="r" t="t"/>
            <a:pathLst>
              <a:path extrusionOk="0" h="5245" w="5202">
                <a:moveTo>
                  <a:pt x="3091" y="0"/>
                </a:moveTo>
                <a:cubicBezTo>
                  <a:pt x="3020" y="0"/>
                  <a:pt x="2944" y="34"/>
                  <a:pt x="2892" y="111"/>
                </a:cubicBezTo>
                <a:lnTo>
                  <a:pt x="2047" y="1396"/>
                </a:lnTo>
                <a:cubicBezTo>
                  <a:pt x="2010" y="1451"/>
                  <a:pt x="1946" y="1492"/>
                  <a:pt x="1880" y="1492"/>
                </a:cubicBezTo>
                <a:cubicBezTo>
                  <a:pt x="1860" y="1492"/>
                  <a:pt x="1840" y="1488"/>
                  <a:pt x="1820" y="1480"/>
                </a:cubicBezTo>
                <a:lnTo>
                  <a:pt x="332" y="1063"/>
                </a:lnTo>
                <a:cubicBezTo>
                  <a:pt x="311" y="1056"/>
                  <a:pt x="290" y="1053"/>
                  <a:pt x="270" y="1053"/>
                </a:cubicBezTo>
                <a:cubicBezTo>
                  <a:pt x="111" y="1053"/>
                  <a:pt x="0" y="1248"/>
                  <a:pt x="106" y="1396"/>
                </a:cubicBezTo>
                <a:lnTo>
                  <a:pt x="1058" y="2599"/>
                </a:lnTo>
                <a:cubicBezTo>
                  <a:pt x="1118" y="2658"/>
                  <a:pt x="1118" y="2766"/>
                  <a:pt x="1070" y="2837"/>
                </a:cubicBezTo>
                <a:lnTo>
                  <a:pt x="225" y="4111"/>
                </a:lnTo>
                <a:cubicBezTo>
                  <a:pt x="132" y="4256"/>
                  <a:pt x="246" y="4446"/>
                  <a:pt x="402" y="4446"/>
                </a:cubicBezTo>
                <a:cubicBezTo>
                  <a:pt x="426" y="4446"/>
                  <a:pt x="450" y="4442"/>
                  <a:pt x="475" y="4432"/>
                </a:cubicBezTo>
                <a:lnTo>
                  <a:pt x="1928" y="3897"/>
                </a:lnTo>
                <a:cubicBezTo>
                  <a:pt x="1956" y="3880"/>
                  <a:pt x="1986" y="3872"/>
                  <a:pt x="2016" y="3872"/>
                </a:cubicBezTo>
                <a:cubicBezTo>
                  <a:pt x="2072" y="3872"/>
                  <a:pt x="2127" y="3901"/>
                  <a:pt x="2166" y="3956"/>
                </a:cubicBezTo>
                <a:lnTo>
                  <a:pt x="3118" y="5159"/>
                </a:lnTo>
                <a:cubicBezTo>
                  <a:pt x="3165" y="5218"/>
                  <a:pt x="3226" y="5244"/>
                  <a:pt x="3286" y="5244"/>
                </a:cubicBezTo>
                <a:cubicBezTo>
                  <a:pt x="3394" y="5244"/>
                  <a:pt x="3495" y="5158"/>
                  <a:pt x="3487" y="5028"/>
                </a:cubicBezTo>
                <a:lnTo>
                  <a:pt x="3428" y="3492"/>
                </a:lnTo>
                <a:cubicBezTo>
                  <a:pt x="3428" y="3397"/>
                  <a:pt x="3475" y="3313"/>
                  <a:pt x="3559" y="3278"/>
                </a:cubicBezTo>
                <a:lnTo>
                  <a:pt x="4999" y="2742"/>
                </a:lnTo>
                <a:cubicBezTo>
                  <a:pt x="5202" y="2670"/>
                  <a:pt x="5178" y="2408"/>
                  <a:pt x="4988" y="2349"/>
                </a:cubicBezTo>
                <a:lnTo>
                  <a:pt x="3499" y="1932"/>
                </a:lnTo>
                <a:cubicBezTo>
                  <a:pt x="3416" y="1896"/>
                  <a:pt x="3356" y="1825"/>
                  <a:pt x="3356" y="1730"/>
                </a:cubicBezTo>
                <a:lnTo>
                  <a:pt x="3297" y="206"/>
                </a:lnTo>
                <a:cubicBezTo>
                  <a:pt x="3297" y="77"/>
                  <a:pt x="3198" y="0"/>
                  <a:pt x="3091" y="0"/>
                </a:cubicBezTo>
                <a:close/>
              </a:path>
            </a:pathLst>
          </a:custGeom>
          <a:solidFill>
            <a:schemeClr val="accent1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21" name="Google Shape;18721;p71"/>
          <p:cNvSpPr/>
          <p:nvPr/>
        </p:nvSpPr>
        <p:spPr>
          <a:xfrm>
            <a:off x="3497853" y="3233467"/>
            <a:ext cx="263897" cy="266079"/>
          </a:xfrm>
          <a:custGeom>
            <a:rect b="b" l="l" r="r" t="t"/>
            <a:pathLst>
              <a:path extrusionOk="0" h="5245" w="5202">
                <a:moveTo>
                  <a:pt x="3091" y="0"/>
                </a:moveTo>
                <a:cubicBezTo>
                  <a:pt x="3020" y="0"/>
                  <a:pt x="2944" y="34"/>
                  <a:pt x="2892" y="111"/>
                </a:cubicBezTo>
                <a:lnTo>
                  <a:pt x="2047" y="1396"/>
                </a:lnTo>
                <a:cubicBezTo>
                  <a:pt x="2010" y="1451"/>
                  <a:pt x="1946" y="1492"/>
                  <a:pt x="1880" y="1492"/>
                </a:cubicBezTo>
                <a:cubicBezTo>
                  <a:pt x="1860" y="1492"/>
                  <a:pt x="1840" y="1488"/>
                  <a:pt x="1820" y="1480"/>
                </a:cubicBezTo>
                <a:lnTo>
                  <a:pt x="332" y="1063"/>
                </a:lnTo>
                <a:cubicBezTo>
                  <a:pt x="311" y="1056"/>
                  <a:pt x="290" y="1053"/>
                  <a:pt x="270" y="1053"/>
                </a:cubicBezTo>
                <a:cubicBezTo>
                  <a:pt x="111" y="1053"/>
                  <a:pt x="0" y="1248"/>
                  <a:pt x="106" y="1396"/>
                </a:cubicBezTo>
                <a:lnTo>
                  <a:pt x="1058" y="2599"/>
                </a:lnTo>
                <a:cubicBezTo>
                  <a:pt x="1118" y="2658"/>
                  <a:pt x="1118" y="2766"/>
                  <a:pt x="1070" y="2837"/>
                </a:cubicBezTo>
                <a:lnTo>
                  <a:pt x="225" y="4111"/>
                </a:lnTo>
                <a:cubicBezTo>
                  <a:pt x="132" y="4256"/>
                  <a:pt x="246" y="4446"/>
                  <a:pt x="402" y="4446"/>
                </a:cubicBezTo>
                <a:cubicBezTo>
                  <a:pt x="426" y="4446"/>
                  <a:pt x="450" y="4442"/>
                  <a:pt x="475" y="4432"/>
                </a:cubicBezTo>
                <a:lnTo>
                  <a:pt x="1928" y="3897"/>
                </a:lnTo>
                <a:cubicBezTo>
                  <a:pt x="1956" y="3880"/>
                  <a:pt x="1986" y="3872"/>
                  <a:pt x="2016" y="3872"/>
                </a:cubicBezTo>
                <a:cubicBezTo>
                  <a:pt x="2072" y="3872"/>
                  <a:pt x="2127" y="3901"/>
                  <a:pt x="2166" y="3956"/>
                </a:cubicBezTo>
                <a:lnTo>
                  <a:pt x="3118" y="5159"/>
                </a:lnTo>
                <a:cubicBezTo>
                  <a:pt x="3165" y="5218"/>
                  <a:pt x="3226" y="5244"/>
                  <a:pt x="3286" y="5244"/>
                </a:cubicBezTo>
                <a:cubicBezTo>
                  <a:pt x="3394" y="5244"/>
                  <a:pt x="3495" y="5158"/>
                  <a:pt x="3487" y="5028"/>
                </a:cubicBezTo>
                <a:lnTo>
                  <a:pt x="3428" y="3492"/>
                </a:lnTo>
                <a:cubicBezTo>
                  <a:pt x="3428" y="3397"/>
                  <a:pt x="3475" y="3313"/>
                  <a:pt x="3559" y="3278"/>
                </a:cubicBezTo>
                <a:lnTo>
                  <a:pt x="4999" y="2742"/>
                </a:lnTo>
                <a:cubicBezTo>
                  <a:pt x="5202" y="2670"/>
                  <a:pt x="5178" y="2408"/>
                  <a:pt x="4988" y="2349"/>
                </a:cubicBezTo>
                <a:lnTo>
                  <a:pt x="3499" y="1932"/>
                </a:lnTo>
                <a:cubicBezTo>
                  <a:pt x="3416" y="1896"/>
                  <a:pt x="3356" y="1825"/>
                  <a:pt x="3356" y="1730"/>
                </a:cubicBezTo>
                <a:lnTo>
                  <a:pt x="3297" y="206"/>
                </a:lnTo>
                <a:cubicBezTo>
                  <a:pt x="3297" y="77"/>
                  <a:pt x="3198" y="0"/>
                  <a:pt x="3091" y="0"/>
                </a:cubicBezTo>
                <a:close/>
              </a:path>
            </a:pathLst>
          </a:custGeom>
          <a:solidFill>
            <a:schemeClr val="accent1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22" name="Google Shape;18722;p71"/>
          <p:cNvSpPr/>
          <p:nvPr/>
        </p:nvSpPr>
        <p:spPr>
          <a:xfrm>
            <a:off x="5279028" y="2967392"/>
            <a:ext cx="263897" cy="266079"/>
          </a:xfrm>
          <a:custGeom>
            <a:rect b="b" l="l" r="r" t="t"/>
            <a:pathLst>
              <a:path extrusionOk="0" h="5245" w="5202">
                <a:moveTo>
                  <a:pt x="3091" y="0"/>
                </a:moveTo>
                <a:cubicBezTo>
                  <a:pt x="3020" y="0"/>
                  <a:pt x="2944" y="34"/>
                  <a:pt x="2892" y="111"/>
                </a:cubicBezTo>
                <a:lnTo>
                  <a:pt x="2047" y="1396"/>
                </a:lnTo>
                <a:cubicBezTo>
                  <a:pt x="2010" y="1451"/>
                  <a:pt x="1946" y="1492"/>
                  <a:pt x="1880" y="1492"/>
                </a:cubicBezTo>
                <a:cubicBezTo>
                  <a:pt x="1860" y="1492"/>
                  <a:pt x="1840" y="1488"/>
                  <a:pt x="1820" y="1480"/>
                </a:cubicBezTo>
                <a:lnTo>
                  <a:pt x="332" y="1063"/>
                </a:lnTo>
                <a:cubicBezTo>
                  <a:pt x="311" y="1056"/>
                  <a:pt x="290" y="1053"/>
                  <a:pt x="270" y="1053"/>
                </a:cubicBezTo>
                <a:cubicBezTo>
                  <a:pt x="111" y="1053"/>
                  <a:pt x="0" y="1248"/>
                  <a:pt x="106" y="1396"/>
                </a:cubicBezTo>
                <a:lnTo>
                  <a:pt x="1058" y="2599"/>
                </a:lnTo>
                <a:cubicBezTo>
                  <a:pt x="1118" y="2658"/>
                  <a:pt x="1118" y="2766"/>
                  <a:pt x="1070" y="2837"/>
                </a:cubicBezTo>
                <a:lnTo>
                  <a:pt x="225" y="4111"/>
                </a:lnTo>
                <a:cubicBezTo>
                  <a:pt x="132" y="4256"/>
                  <a:pt x="246" y="4446"/>
                  <a:pt x="402" y="4446"/>
                </a:cubicBezTo>
                <a:cubicBezTo>
                  <a:pt x="426" y="4446"/>
                  <a:pt x="450" y="4442"/>
                  <a:pt x="475" y="4432"/>
                </a:cubicBezTo>
                <a:lnTo>
                  <a:pt x="1928" y="3897"/>
                </a:lnTo>
                <a:cubicBezTo>
                  <a:pt x="1956" y="3880"/>
                  <a:pt x="1986" y="3872"/>
                  <a:pt x="2016" y="3872"/>
                </a:cubicBezTo>
                <a:cubicBezTo>
                  <a:pt x="2072" y="3872"/>
                  <a:pt x="2127" y="3901"/>
                  <a:pt x="2166" y="3956"/>
                </a:cubicBezTo>
                <a:lnTo>
                  <a:pt x="3118" y="5159"/>
                </a:lnTo>
                <a:cubicBezTo>
                  <a:pt x="3165" y="5218"/>
                  <a:pt x="3226" y="5244"/>
                  <a:pt x="3286" y="5244"/>
                </a:cubicBezTo>
                <a:cubicBezTo>
                  <a:pt x="3394" y="5244"/>
                  <a:pt x="3495" y="5158"/>
                  <a:pt x="3487" y="5028"/>
                </a:cubicBezTo>
                <a:lnTo>
                  <a:pt x="3428" y="3492"/>
                </a:lnTo>
                <a:cubicBezTo>
                  <a:pt x="3428" y="3397"/>
                  <a:pt x="3475" y="3313"/>
                  <a:pt x="3559" y="3278"/>
                </a:cubicBezTo>
                <a:lnTo>
                  <a:pt x="4999" y="2742"/>
                </a:lnTo>
                <a:cubicBezTo>
                  <a:pt x="5202" y="2670"/>
                  <a:pt x="5178" y="2408"/>
                  <a:pt x="4988" y="2349"/>
                </a:cubicBezTo>
                <a:lnTo>
                  <a:pt x="3499" y="1932"/>
                </a:lnTo>
                <a:cubicBezTo>
                  <a:pt x="3416" y="1896"/>
                  <a:pt x="3356" y="1825"/>
                  <a:pt x="3356" y="1730"/>
                </a:cubicBezTo>
                <a:lnTo>
                  <a:pt x="3297" y="206"/>
                </a:lnTo>
                <a:cubicBezTo>
                  <a:pt x="3297" y="77"/>
                  <a:pt x="3198" y="0"/>
                  <a:pt x="3091" y="0"/>
                </a:cubicBezTo>
                <a:close/>
              </a:path>
            </a:pathLst>
          </a:custGeom>
          <a:solidFill>
            <a:schemeClr val="accent1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23" name="Google Shape;18723;p71"/>
          <p:cNvSpPr/>
          <p:nvPr/>
        </p:nvSpPr>
        <p:spPr>
          <a:xfrm>
            <a:off x="6679203" y="3233467"/>
            <a:ext cx="263897" cy="266079"/>
          </a:xfrm>
          <a:custGeom>
            <a:rect b="b" l="l" r="r" t="t"/>
            <a:pathLst>
              <a:path extrusionOk="0" h="5245" w="5202">
                <a:moveTo>
                  <a:pt x="3091" y="0"/>
                </a:moveTo>
                <a:cubicBezTo>
                  <a:pt x="3020" y="0"/>
                  <a:pt x="2944" y="34"/>
                  <a:pt x="2892" y="111"/>
                </a:cubicBezTo>
                <a:lnTo>
                  <a:pt x="2047" y="1396"/>
                </a:lnTo>
                <a:cubicBezTo>
                  <a:pt x="2010" y="1451"/>
                  <a:pt x="1946" y="1492"/>
                  <a:pt x="1880" y="1492"/>
                </a:cubicBezTo>
                <a:cubicBezTo>
                  <a:pt x="1860" y="1492"/>
                  <a:pt x="1840" y="1488"/>
                  <a:pt x="1820" y="1480"/>
                </a:cubicBezTo>
                <a:lnTo>
                  <a:pt x="332" y="1063"/>
                </a:lnTo>
                <a:cubicBezTo>
                  <a:pt x="311" y="1056"/>
                  <a:pt x="290" y="1053"/>
                  <a:pt x="270" y="1053"/>
                </a:cubicBezTo>
                <a:cubicBezTo>
                  <a:pt x="111" y="1053"/>
                  <a:pt x="0" y="1248"/>
                  <a:pt x="106" y="1396"/>
                </a:cubicBezTo>
                <a:lnTo>
                  <a:pt x="1058" y="2599"/>
                </a:lnTo>
                <a:cubicBezTo>
                  <a:pt x="1118" y="2658"/>
                  <a:pt x="1118" y="2766"/>
                  <a:pt x="1070" y="2837"/>
                </a:cubicBezTo>
                <a:lnTo>
                  <a:pt x="225" y="4111"/>
                </a:lnTo>
                <a:cubicBezTo>
                  <a:pt x="132" y="4256"/>
                  <a:pt x="246" y="4446"/>
                  <a:pt x="402" y="4446"/>
                </a:cubicBezTo>
                <a:cubicBezTo>
                  <a:pt x="426" y="4446"/>
                  <a:pt x="450" y="4442"/>
                  <a:pt x="475" y="4432"/>
                </a:cubicBezTo>
                <a:lnTo>
                  <a:pt x="1928" y="3897"/>
                </a:lnTo>
                <a:cubicBezTo>
                  <a:pt x="1956" y="3880"/>
                  <a:pt x="1986" y="3872"/>
                  <a:pt x="2016" y="3872"/>
                </a:cubicBezTo>
                <a:cubicBezTo>
                  <a:pt x="2072" y="3872"/>
                  <a:pt x="2127" y="3901"/>
                  <a:pt x="2166" y="3956"/>
                </a:cubicBezTo>
                <a:lnTo>
                  <a:pt x="3118" y="5159"/>
                </a:lnTo>
                <a:cubicBezTo>
                  <a:pt x="3165" y="5218"/>
                  <a:pt x="3226" y="5244"/>
                  <a:pt x="3286" y="5244"/>
                </a:cubicBezTo>
                <a:cubicBezTo>
                  <a:pt x="3394" y="5244"/>
                  <a:pt x="3495" y="5158"/>
                  <a:pt x="3487" y="5028"/>
                </a:cubicBezTo>
                <a:lnTo>
                  <a:pt x="3428" y="3492"/>
                </a:lnTo>
                <a:cubicBezTo>
                  <a:pt x="3428" y="3397"/>
                  <a:pt x="3475" y="3313"/>
                  <a:pt x="3559" y="3278"/>
                </a:cubicBezTo>
                <a:lnTo>
                  <a:pt x="4999" y="2742"/>
                </a:lnTo>
                <a:cubicBezTo>
                  <a:pt x="5202" y="2670"/>
                  <a:pt x="5178" y="2408"/>
                  <a:pt x="4988" y="2349"/>
                </a:cubicBezTo>
                <a:lnTo>
                  <a:pt x="3499" y="1932"/>
                </a:lnTo>
                <a:cubicBezTo>
                  <a:pt x="3416" y="1896"/>
                  <a:pt x="3356" y="1825"/>
                  <a:pt x="3356" y="1730"/>
                </a:cubicBezTo>
                <a:lnTo>
                  <a:pt x="3297" y="206"/>
                </a:lnTo>
                <a:cubicBezTo>
                  <a:pt x="3297" y="77"/>
                  <a:pt x="3198" y="0"/>
                  <a:pt x="3091" y="0"/>
                </a:cubicBezTo>
                <a:close/>
              </a:path>
            </a:pathLst>
          </a:custGeom>
          <a:solidFill>
            <a:schemeClr val="accent1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24" name="Google Shape;18724;p71"/>
          <p:cNvSpPr txBox="1"/>
          <p:nvPr/>
        </p:nvSpPr>
        <p:spPr>
          <a:xfrm>
            <a:off x="1117750" y="2378575"/>
            <a:ext cx="2759700" cy="38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How can you be generous with your time? 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8725" name="Google Shape;18725;p71"/>
          <p:cNvSpPr txBox="1"/>
          <p:nvPr/>
        </p:nvSpPr>
        <p:spPr>
          <a:xfrm>
            <a:off x="1675150" y="1921525"/>
            <a:ext cx="1362000" cy="3810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TIME </a:t>
            </a:r>
            <a:endParaRPr sz="20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8726" name="Google Shape;18726;p71"/>
          <p:cNvSpPr txBox="1"/>
          <p:nvPr/>
        </p:nvSpPr>
        <p:spPr>
          <a:xfrm>
            <a:off x="4051500" y="2378575"/>
            <a:ext cx="2759700" cy="38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What or who would you be willing to donate money to? 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8727" name="Google Shape;18727;p71"/>
          <p:cNvSpPr txBox="1"/>
          <p:nvPr/>
        </p:nvSpPr>
        <p:spPr>
          <a:xfrm>
            <a:off x="4608850" y="1921525"/>
            <a:ext cx="1362000" cy="3810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MONEY</a:t>
            </a:r>
            <a:endParaRPr sz="20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8728" name="Google Shape;18728;p71"/>
          <p:cNvSpPr txBox="1"/>
          <p:nvPr/>
        </p:nvSpPr>
        <p:spPr>
          <a:xfrm>
            <a:off x="2113025" y="3969150"/>
            <a:ext cx="2964900" cy="38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How can you use your talents to show generosity?  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8729" name="Google Shape;18729;p71"/>
          <p:cNvSpPr txBox="1"/>
          <p:nvPr/>
        </p:nvSpPr>
        <p:spPr>
          <a:xfrm>
            <a:off x="2751475" y="3512100"/>
            <a:ext cx="1704900" cy="3810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TALENTS</a:t>
            </a:r>
            <a:endParaRPr sz="20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8730" name="Google Shape;18730;p71"/>
          <p:cNvSpPr txBox="1"/>
          <p:nvPr/>
        </p:nvSpPr>
        <p:spPr>
          <a:xfrm>
            <a:off x="5227450" y="3969200"/>
            <a:ext cx="2964900" cy="38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How can you use </a:t>
            </a:r>
            <a:b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</a:b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your words generously? 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8731" name="Google Shape;18731;p71"/>
          <p:cNvSpPr txBox="1"/>
          <p:nvPr/>
        </p:nvSpPr>
        <p:spPr>
          <a:xfrm>
            <a:off x="6066175" y="3512100"/>
            <a:ext cx="1362000" cy="3810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WORDS</a:t>
            </a:r>
            <a:endParaRPr sz="20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735" name="Shape 18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8736" name="Google Shape;18736;p72"/>
          <p:cNvCxnSpPr>
            <a:stCxn id="18737" idx="3"/>
            <a:endCxn id="18738" idx="1"/>
          </p:cNvCxnSpPr>
          <p:nvPr/>
        </p:nvCxnSpPr>
        <p:spPr>
          <a:xfrm>
            <a:off x="4855275" y="2599500"/>
            <a:ext cx="903000" cy="24600"/>
          </a:xfrm>
          <a:prstGeom prst="bentConnector3">
            <a:avLst>
              <a:gd fmla="val 49993" name="adj1"/>
            </a:avLst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739" name="Google Shape;18739;p72"/>
          <p:cNvCxnSpPr>
            <a:stCxn id="18737" idx="1"/>
            <a:endCxn id="18740" idx="3"/>
          </p:cNvCxnSpPr>
          <p:nvPr/>
        </p:nvCxnSpPr>
        <p:spPr>
          <a:xfrm flipH="1">
            <a:off x="3511875" y="2599500"/>
            <a:ext cx="777000" cy="286500"/>
          </a:xfrm>
          <a:prstGeom prst="bentConnector3">
            <a:avLst>
              <a:gd fmla="val 49994" name="adj1"/>
            </a:avLst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741" name="Google Shape;18741;p72"/>
          <p:cNvCxnSpPr>
            <a:stCxn id="18737" idx="2"/>
            <a:endCxn id="18742" idx="0"/>
          </p:cNvCxnSpPr>
          <p:nvPr/>
        </p:nvCxnSpPr>
        <p:spPr>
          <a:xfrm rot="5400000">
            <a:off x="2713575" y="2143350"/>
            <a:ext cx="753000" cy="2964000"/>
          </a:xfrm>
          <a:prstGeom prst="bentConnector3">
            <a:avLst>
              <a:gd fmla="val 50007" name="adj1"/>
            </a:avLst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743" name="Google Shape;18743;p72"/>
          <p:cNvCxnSpPr>
            <a:stCxn id="18737" idx="2"/>
            <a:endCxn id="18744" idx="0"/>
          </p:cNvCxnSpPr>
          <p:nvPr/>
        </p:nvCxnSpPr>
        <p:spPr>
          <a:xfrm flipH="1" rot="-5400000">
            <a:off x="5697075" y="2123850"/>
            <a:ext cx="753000" cy="3003000"/>
          </a:xfrm>
          <a:prstGeom prst="bentConnector3">
            <a:avLst>
              <a:gd fmla="val 50007" name="adj1"/>
            </a:avLst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745" name="Google Shape;18745;p72"/>
          <p:cNvCxnSpPr>
            <a:stCxn id="18746" idx="0"/>
            <a:endCxn id="18737" idx="2"/>
          </p:cNvCxnSpPr>
          <p:nvPr/>
        </p:nvCxnSpPr>
        <p:spPr>
          <a:xfrm rot="-5400000">
            <a:off x="3708100" y="3137950"/>
            <a:ext cx="753000" cy="975000"/>
          </a:xfrm>
          <a:prstGeom prst="bentConnector3">
            <a:avLst>
              <a:gd fmla="val 50007" name="adj1"/>
            </a:avLst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747" name="Google Shape;18747;p72"/>
          <p:cNvCxnSpPr>
            <a:stCxn id="18737" idx="2"/>
            <a:endCxn id="18748" idx="0"/>
          </p:cNvCxnSpPr>
          <p:nvPr/>
        </p:nvCxnSpPr>
        <p:spPr>
          <a:xfrm flipH="1" rot="-5400000">
            <a:off x="4626375" y="3194550"/>
            <a:ext cx="905400" cy="1014000"/>
          </a:xfrm>
          <a:prstGeom prst="bentConnector3">
            <a:avLst>
              <a:gd fmla="val 50006" name="adj1"/>
            </a:avLst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737" name="Google Shape;18737;p72"/>
          <p:cNvSpPr/>
          <p:nvPr/>
        </p:nvSpPr>
        <p:spPr>
          <a:xfrm>
            <a:off x="4288875" y="1950150"/>
            <a:ext cx="566400" cy="129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49" name="Google Shape;18749;p72"/>
          <p:cNvSpPr txBox="1"/>
          <p:nvPr>
            <p:ph type="title"/>
          </p:nvPr>
        </p:nvSpPr>
        <p:spPr>
          <a:xfrm>
            <a:off x="635575" y="69624"/>
            <a:ext cx="7872900" cy="9420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/>
              <a:t>Generosity Activity:</a:t>
            </a:r>
            <a:r>
              <a:rPr lang="en" sz="3200"/>
              <a:t> </a:t>
            </a:r>
            <a:br>
              <a:rPr lang="en"/>
            </a:br>
            <a:r>
              <a:rPr lang="en" sz="3600"/>
              <a:t>Take What You Need, </a:t>
            </a:r>
            <a:br>
              <a:rPr lang="en" sz="3600"/>
            </a:br>
            <a:r>
              <a:rPr lang="en" sz="3600"/>
              <a:t>Give What You Can</a:t>
            </a:r>
            <a:endParaRPr sz="3600"/>
          </a:p>
        </p:txBody>
      </p:sp>
      <p:sp>
        <p:nvSpPr>
          <p:cNvPr id="18750" name="Google Shape;18750;p72"/>
          <p:cNvSpPr/>
          <p:nvPr/>
        </p:nvSpPr>
        <p:spPr>
          <a:xfrm>
            <a:off x="655125" y="1958260"/>
            <a:ext cx="2952699" cy="1584362"/>
          </a:xfrm>
          <a:custGeom>
            <a:rect b="b" l="l" r="r" t="t"/>
            <a:pathLst>
              <a:path extrusionOk="0" h="114106" w="136226">
                <a:moveTo>
                  <a:pt x="3626" y="1292"/>
                </a:moveTo>
                <a:lnTo>
                  <a:pt x="136226" y="0"/>
                </a:lnTo>
                <a:lnTo>
                  <a:pt x="132389" y="110131"/>
                </a:lnTo>
                <a:lnTo>
                  <a:pt x="0" y="114106"/>
                </a:lnTo>
                <a:lnTo>
                  <a:pt x="282" y="105152"/>
                </a:lnTo>
                <a:close/>
              </a:path>
            </a:pathLst>
          </a:cu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8751" name="Google Shape;18751;p72"/>
          <p:cNvSpPr txBox="1"/>
          <p:nvPr>
            <p:ph idx="4294967295" type="subTitle"/>
          </p:nvPr>
        </p:nvSpPr>
        <p:spPr>
          <a:xfrm>
            <a:off x="834727" y="2024900"/>
            <a:ext cx="26322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5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Give What You Can</a:t>
            </a:r>
            <a:endParaRPr sz="15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8740" name="Google Shape;18740;p72"/>
          <p:cNvSpPr txBox="1"/>
          <p:nvPr>
            <p:ph idx="4294967295" type="subTitle"/>
          </p:nvPr>
        </p:nvSpPr>
        <p:spPr>
          <a:xfrm>
            <a:off x="764875" y="2305475"/>
            <a:ext cx="2747100" cy="11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500"/>
              <a:t>Kind words are free! On a sticky note. jot down a positive message and leave it for someone else.</a:t>
            </a:r>
            <a:endParaRPr sz="1500"/>
          </a:p>
        </p:txBody>
      </p:sp>
      <p:sp>
        <p:nvSpPr>
          <p:cNvPr id="18752" name="Google Shape;18752;p72"/>
          <p:cNvSpPr/>
          <p:nvPr/>
        </p:nvSpPr>
        <p:spPr>
          <a:xfrm>
            <a:off x="5536180" y="1893675"/>
            <a:ext cx="2952699" cy="1584362"/>
          </a:xfrm>
          <a:custGeom>
            <a:rect b="b" l="l" r="r" t="t"/>
            <a:pathLst>
              <a:path extrusionOk="0" h="114106" w="136226">
                <a:moveTo>
                  <a:pt x="3626" y="1292"/>
                </a:moveTo>
                <a:lnTo>
                  <a:pt x="136226" y="0"/>
                </a:lnTo>
                <a:lnTo>
                  <a:pt x="132389" y="110131"/>
                </a:lnTo>
                <a:lnTo>
                  <a:pt x="0" y="114106"/>
                </a:lnTo>
                <a:lnTo>
                  <a:pt x="282" y="105152"/>
                </a:lnTo>
                <a:close/>
              </a:path>
            </a:pathLst>
          </a:cu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8753" name="Google Shape;18753;p72"/>
          <p:cNvSpPr txBox="1"/>
          <p:nvPr>
            <p:ph idx="4294967295" type="subTitle"/>
          </p:nvPr>
        </p:nvSpPr>
        <p:spPr>
          <a:xfrm>
            <a:off x="5677100" y="1948700"/>
            <a:ext cx="2632200" cy="36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5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Take What You Need</a:t>
            </a:r>
            <a:endParaRPr sz="15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8738" name="Google Shape;18738;p72"/>
          <p:cNvSpPr txBox="1"/>
          <p:nvPr>
            <p:ph idx="4294967295" type="subTitle"/>
          </p:nvPr>
        </p:nvSpPr>
        <p:spPr>
          <a:xfrm>
            <a:off x="5758151" y="2220875"/>
            <a:ext cx="2551200" cy="80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500"/>
              <a:t>Look through the notes and find one that speaks to you!</a:t>
            </a:r>
            <a:endParaRPr sz="1500"/>
          </a:p>
        </p:txBody>
      </p:sp>
      <p:sp>
        <p:nvSpPr>
          <p:cNvPr id="18754" name="Google Shape;18754;p72"/>
          <p:cNvSpPr/>
          <p:nvPr/>
        </p:nvSpPr>
        <p:spPr>
          <a:xfrm>
            <a:off x="4218723" y="1950151"/>
            <a:ext cx="706554" cy="1298727"/>
          </a:xfrm>
          <a:custGeom>
            <a:rect b="b" l="l" r="r" t="t"/>
            <a:pathLst>
              <a:path extrusionOk="0" h="35051" w="19069">
                <a:moveTo>
                  <a:pt x="1215" y="0"/>
                </a:moveTo>
                <a:cubicBezTo>
                  <a:pt x="547" y="0"/>
                  <a:pt x="1" y="533"/>
                  <a:pt x="1" y="1202"/>
                </a:cubicBezTo>
                <a:lnTo>
                  <a:pt x="1" y="33836"/>
                </a:lnTo>
                <a:cubicBezTo>
                  <a:pt x="1" y="34505"/>
                  <a:pt x="547" y="35051"/>
                  <a:pt x="1215" y="35051"/>
                </a:cubicBezTo>
                <a:lnTo>
                  <a:pt x="17853" y="35051"/>
                </a:lnTo>
                <a:cubicBezTo>
                  <a:pt x="18522" y="35051"/>
                  <a:pt x="19068" y="34505"/>
                  <a:pt x="19068" y="33836"/>
                </a:cubicBezTo>
                <a:lnTo>
                  <a:pt x="19068" y="1202"/>
                </a:lnTo>
                <a:cubicBezTo>
                  <a:pt x="19068" y="533"/>
                  <a:pt x="18522" y="0"/>
                  <a:pt x="17853" y="0"/>
                </a:cubicBezTo>
                <a:close/>
              </a:path>
            </a:pathLst>
          </a:custGeom>
          <a:solidFill>
            <a:schemeClr val="accent1"/>
          </a:solidFill>
          <a:ln cap="flat" cmpd="sng" w="28575">
            <a:solidFill>
              <a:schemeClr val="dk1"/>
            </a:solidFill>
            <a:prstDash val="solid"/>
            <a:miter lim="13648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55" name="Google Shape;18755;p72"/>
          <p:cNvSpPr/>
          <p:nvPr/>
        </p:nvSpPr>
        <p:spPr>
          <a:xfrm>
            <a:off x="4261701" y="2008321"/>
            <a:ext cx="620555" cy="1181901"/>
          </a:xfrm>
          <a:custGeom>
            <a:rect b="b" l="l" r="r" t="t"/>
            <a:pathLst>
              <a:path extrusionOk="0" fill="none" h="31898" w="16748">
                <a:moveTo>
                  <a:pt x="1202" y="0"/>
                </a:moveTo>
                <a:lnTo>
                  <a:pt x="15547" y="0"/>
                </a:lnTo>
                <a:cubicBezTo>
                  <a:pt x="16216" y="0"/>
                  <a:pt x="16748" y="546"/>
                  <a:pt x="16748" y="1215"/>
                </a:cubicBezTo>
                <a:lnTo>
                  <a:pt x="16748" y="30683"/>
                </a:lnTo>
                <a:cubicBezTo>
                  <a:pt x="16748" y="31351"/>
                  <a:pt x="16216" y="31897"/>
                  <a:pt x="15547" y="31897"/>
                </a:cubicBezTo>
                <a:lnTo>
                  <a:pt x="1202" y="31897"/>
                </a:lnTo>
                <a:cubicBezTo>
                  <a:pt x="533" y="31897"/>
                  <a:pt x="1" y="31351"/>
                  <a:pt x="1" y="30683"/>
                </a:cubicBezTo>
                <a:lnTo>
                  <a:pt x="1" y="1215"/>
                </a:lnTo>
                <a:cubicBezTo>
                  <a:pt x="1" y="546"/>
                  <a:pt x="533" y="0"/>
                  <a:pt x="1202" y="0"/>
                </a:cubicBezTo>
                <a:close/>
              </a:path>
            </a:pathLst>
          </a:custGeom>
          <a:noFill/>
          <a:ln cap="flat" cmpd="sng" w="28575">
            <a:solidFill>
              <a:schemeClr val="dk1"/>
            </a:solidFill>
            <a:prstDash val="solid"/>
            <a:miter lim="13648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56" name="Google Shape;18756;p72"/>
          <p:cNvSpPr/>
          <p:nvPr/>
        </p:nvSpPr>
        <p:spPr>
          <a:xfrm>
            <a:off x="655125" y="4000075"/>
            <a:ext cx="1905802" cy="908569"/>
          </a:xfrm>
          <a:custGeom>
            <a:rect b="b" l="l" r="r" t="t"/>
            <a:pathLst>
              <a:path extrusionOk="0" h="114106" w="136226">
                <a:moveTo>
                  <a:pt x="3626" y="1292"/>
                </a:moveTo>
                <a:lnTo>
                  <a:pt x="136226" y="0"/>
                </a:lnTo>
                <a:lnTo>
                  <a:pt x="132389" y="110131"/>
                </a:lnTo>
                <a:lnTo>
                  <a:pt x="0" y="114106"/>
                </a:lnTo>
                <a:lnTo>
                  <a:pt x="282" y="105152"/>
                </a:lnTo>
                <a:close/>
              </a:path>
            </a:pathLst>
          </a:cu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8742" name="Google Shape;18742;p72"/>
          <p:cNvSpPr txBox="1"/>
          <p:nvPr/>
        </p:nvSpPr>
        <p:spPr>
          <a:xfrm>
            <a:off x="719742" y="4001961"/>
            <a:ext cx="1776600" cy="6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5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You are loved </a:t>
            </a:r>
            <a:br>
              <a:rPr lang="en" sz="15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</a:br>
            <a:r>
              <a:rPr lang="en" sz="15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just for being who you are</a:t>
            </a:r>
            <a:endParaRPr sz="15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8757" name="Google Shape;18757;p72"/>
          <p:cNvSpPr/>
          <p:nvPr/>
        </p:nvSpPr>
        <p:spPr>
          <a:xfrm>
            <a:off x="2644184" y="4000075"/>
            <a:ext cx="1905802" cy="908569"/>
          </a:xfrm>
          <a:custGeom>
            <a:rect b="b" l="l" r="r" t="t"/>
            <a:pathLst>
              <a:path extrusionOk="0" h="114106" w="136226">
                <a:moveTo>
                  <a:pt x="3626" y="1292"/>
                </a:moveTo>
                <a:lnTo>
                  <a:pt x="136226" y="0"/>
                </a:lnTo>
                <a:lnTo>
                  <a:pt x="132389" y="110131"/>
                </a:lnTo>
                <a:lnTo>
                  <a:pt x="0" y="114106"/>
                </a:lnTo>
                <a:lnTo>
                  <a:pt x="282" y="105152"/>
                </a:lnTo>
                <a:close/>
              </a:path>
            </a:pathLst>
          </a:cu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8746" name="Google Shape;18746;p72"/>
          <p:cNvSpPr txBox="1"/>
          <p:nvPr/>
        </p:nvSpPr>
        <p:spPr>
          <a:xfrm>
            <a:off x="2708800" y="4001950"/>
            <a:ext cx="1776600" cy="6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rgbClr val="242424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Happiness </a:t>
            </a:r>
            <a:br>
              <a:rPr lang="en" sz="1500">
                <a:solidFill>
                  <a:srgbClr val="242424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</a:br>
            <a:r>
              <a:rPr lang="en" sz="1500">
                <a:solidFill>
                  <a:srgbClr val="242424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is a choice - </a:t>
            </a:r>
            <a:br>
              <a:rPr lang="en" sz="1500">
                <a:solidFill>
                  <a:srgbClr val="242424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</a:br>
            <a:r>
              <a:rPr lang="en" sz="1500">
                <a:solidFill>
                  <a:srgbClr val="242424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choose it!</a:t>
            </a:r>
            <a:endParaRPr sz="17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8758" name="Google Shape;18758;p72"/>
          <p:cNvSpPr/>
          <p:nvPr/>
        </p:nvSpPr>
        <p:spPr>
          <a:xfrm>
            <a:off x="4633243" y="4000075"/>
            <a:ext cx="1905802" cy="908569"/>
          </a:xfrm>
          <a:custGeom>
            <a:rect b="b" l="l" r="r" t="t"/>
            <a:pathLst>
              <a:path extrusionOk="0" h="114106" w="136226">
                <a:moveTo>
                  <a:pt x="3626" y="1292"/>
                </a:moveTo>
                <a:lnTo>
                  <a:pt x="136226" y="0"/>
                </a:lnTo>
                <a:lnTo>
                  <a:pt x="132389" y="110131"/>
                </a:lnTo>
                <a:lnTo>
                  <a:pt x="0" y="114106"/>
                </a:lnTo>
                <a:lnTo>
                  <a:pt x="282" y="105152"/>
                </a:lnTo>
                <a:close/>
              </a:path>
            </a:pathLst>
          </a:cu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8748" name="Google Shape;18748;p72"/>
          <p:cNvSpPr txBox="1"/>
          <p:nvPr/>
        </p:nvSpPr>
        <p:spPr>
          <a:xfrm>
            <a:off x="4697859" y="4154361"/>
            <a:ext cx="1776600" cy="6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rgbClr val="242424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Mistakes help </a:t>
            </a:r>
            <a:endParaRPr sz="1500">
              <a:solidFill>
                <a:srgbClr val="242424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rgbClr val="242424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you grow!</a:t>
            </a:r>
            <a:endParaRPr sz="17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8759" name="Google Shape;18759;p72"/>
          <p:cNvSpPr/>
          <p:nvPr/>
        </p:nvSpPr>
        <p:spPr>
          <a:xfrm>
            <a:off x="6622302" y="4000075"/>
            <a:ext cx="1905802" cy="908569"/>
          </a:xfrm>
          <a:custGeom>
            <a:rect b="b" l="l" r="r" t="t"/>
            <a:pathLst>
              <a:path extrusionOk="0" h="114106" w="136226">
                <a:moveTo>
                  <a:pt x="3626" y="1292"/>
                </a:moveTo>
                <a:lnTo>
                  <a:pt x="136226" y="0"/>
                </a:lnTo>
                <a:lnTo>
                  <a:pt x="132389" y="110131"/>
                </a:lnTo>
                <a:lnTo>
                  <a:pt x="0" y="114106"/>
                </a:lnTo>
                <a:lnTo>
                  <a:pt x="282" y="105152"/>
                </a:lnTo>
                <a:close/>
              </a:path>
            </a:pathLst>
          </a:cu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8744" name="Google Shape;18744;p72"/>
          <p:cNvSpPr txBox="1"/>
          <p:nvPr/>
        </p:nvSpPr>
        <p:spPr>
          <a:xfrm>
            <a:off x="6686908" y="4001961"/>
            <a:ext cx="1776600" cy="6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rgbClr val="242424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Only compare yourself to yourself</a:t>
            </a:r>
            <a:endParaRPr sz="17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8760" name="Google Shape;18760;p72"/>
          <p:cNvSpPr txBox="1"/>
          <p:nvPr/>
        </p:nvSpPr>
        <p:spPr>
          <a:xfrm>
            <a:off x="4319975" y="1918325"/>
            <a:ext cx="360300" cy="147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8400">
                <a:solidFill>
                  <a:schemeClr val="accent3"/>
                </a:solidFill>
                <a:latin typeface="Slackey"/>
                <a:ea typeface="Slackey"/>
                <a:cs typeface="Slackey"/>
                <a:sym typeface="Slackey"/>
              </a:rPr>
              <a:t>!</a:t>
            </a:r>
            <a:endParaRPr sz="8400">
              <a:solidFill>
                <a:schemeClr val="accent3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8761" name="Google Shape;18761;p72"/>
          <p:cNvSpPr/>
          <p:nvPr/>
        </p:nvSpPr>
        <p:spPr>
          <a:xfrm>
            <a:off x="3683800" y="3357025"/>
            <a:ext cx="1712020" cy="534872"/>
          </a:xfrm>
          <a:custGeom>
            <a:rect b="b" l="l" r="r" t="t"/>
            <a:pathLst>
              <a:path extrusionOk="0" h="114106" w="136226">
                <a:moveTo>
                  <a:pt x="3626" y="1292"/>
                </a:moveTo>
                <a:lnTo>
                  <a:pt x="136226" y="0"/>
                </a:lnTo>
                <a:lnTo>
                  <a:pt x="132389" y="110131"/>
                </a:lnTo>
                <a:lnTo>
                  <a:pt x="0" y="114106"/>
                </a:lnTo>
                <a:lnTo>
                  <a:pt x="282" y="105152"/>
                </a:lnTo>
                <a:close/>
              </a:path>
            </a:pathLst>
          </a:cu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8762" name="Google Shape;18762;p72"/>
          <p:cNvSpPr txBox="1"/>
          <p:nvPr/>
        </p:nvSpPr>
        <p:spPr>
          <a:xfrm>
            <a:off x="3683792" y="3371651"/>
            <a:ext cx="1776600" cy="35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000">
                <a:solidFill>
                  <a:srgbClr val="242424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Examples</a:t>
            </a:r>
            <a:r>
              <a:rPr b="1" lang="en" sz="1800">
                <a:solidFill>
                  <a:srgbClr val="242424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:</a:t>
            </a:r>
            <a:endParaRPr b="1" sz="20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766" name="Shape 18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67" name="Google Shape;18767;p73"/>
          <p:cNvGrpSpPr/>
          <p:nvPr/>
        </p:nvGrpSpPr>
        <p:grpSpPr>
          <a:xfrm>
            <a:off x="2189841" y="611870"/>
            <a:ext cx="4764319" cy="3462561"/>
            <a:chOff x="2189841" y="1299939"/>
            <a:chExt cx="4764319" cy="3462561"/>
          </a:xfrm>
        </p:grpSpPr>
        <p:sp>
          <p:nvSpPr>
            <p:cNvPr id="18768" name="Google Shape;18768;p73"/>
            <p:cNvSpPr/>
            <p:nvPr/>
          </p:nvSpPr>
          <p:spPr>
            <a:xfrm flipH="1" rot="10800000">
              <a:off x="2277817" y="1447437"/>
              <a:ext cx="4588367" cy="3236904"/>
            </a:xfrm>
            <a:custGeom>
              <a:rect b="b" l="l" r="r" t="t"/>
              <a:pathLst>
                <a:path extrusionOk="0" h="28244" w="35387">
                  <a:moveTo>
                    <a:pt x="30439" y="1"/>
                  </a:moveTo>
                  <a:cubicBezTo>
                    <a:pt x="30418" y="1"/>
                    <a:pt x="30398" y="1"/>
                    <a:pt x="30377" y="1"/>
                  </a:cubicBezTo>
                  <a:lnTo>
                    <a:pt x="30208" y="1"/>
                  </a:lnTo>
                  <a:lnTo>
                    <a:pt x="5351" y="915"/>
                  </a:lnTo>
                  <a:cubicBezTo>
                    <a:pt x="3015" y="1017"/>
                    <a:pt x="1118" y="2846"/>
                    <a:pt x="983" y="5148"/>
                  </a:cubicBezTo>
                  <a:lnTo>
                    <a:pt x="170" y="17644"/>
                  </a:lnTo>
                  <a:cubicBezTo>
                    <a:pt x="1" y="20150"/>
                    <a:pt x="1931" y="22317"/>
                    <a:pt x="4437" y="22453"/>
                  </a:cubicBezTo>
                  <a:lnTo>
                    <a:pt x="8027" y="22656"/>
                  </a:lnTo>
                  <a:cubicBezTo>
                    <a:pt x="8094" y="22656"/>
                    <a:pt x="8196" y="22690"/>
                    <a:pt x="8264" y="22758"/>
                  </a:cubicBezTo>
                  <a:lnTo>
                    <a:pt x="13343" y="28243"/>
                  </a:lnTo>
                  <a:lnTo>
                    <a:pt x="12869" y="23299"/>
                  </a:lnTo>
                  <a:cubicBezTo>
                    <a:pt x="12869" y="23232"/>
                    <a:pt x="12903" y="23130"/>
                    <a:pt x="12971" y="23062"/>
                  </a:cubicBezTo>
                  <a:cubicBezTo>
                    <a:pt x="13026" y="23007"/>
                    <a:pt x="13104" y="22952"/>
                    <a:pt x="13186" y="22952"/>
                  </a:cubicBezTo>
                  <a:cubicBezTo>
                    <a:pt x="13204" y="22952"/>
                    <a:pt x="13223" y="22955"/>
                    <a:pt x="13242" y="22961"/>
                  </a:cubicBezTo>
                  <a:lnTo>
                    <a:pt x="30546" y="23909"/>
                  </a:lnTo>
                  <a:cubicBezTo>
                    <a:pt x="30625" y="23913"/>
                    <a:pt x="30703" y="23915"/>
                    <a:pt x="30781" y="23915"/>
                  </a:cubicBezTo>
                  <a:cubicBezTo>
                    <a:pt x="33317" y="23915"/>
                    <a:pt x="35387" y="21798"/>
                    <a:pt x="35321" y="19236"/>
                  </a:cubicBezTo>
                  <a:lnTo>
                    <a:pt x="34881" y="4369"/>
                  </a:lnTo>
                  <a:cubicBezTo>
                    <a:pt x="34847" y="1952"/>
                    <a:pt x="32850" y="1"/>
                    <a:pt x="304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9" name="Google Shape;18769;p73"/>
            <p:cNvSpPr/>
            <p:nvPr/>
          </p:nvSpPr>
          <p:spPr>
            <a:xfrm flipH="1" rot="10800000">
              <a:off x="2189841" y="1299939"/>
              <a:ext cx="4764319" cy="3462561"/>
            </a:xfrm>
            <a:custGeom>
              <a:rect b="b" l="l" r="r" t="t"/>
              <a:pathLst>
                <a:path extrusionOk="0" h="30213" w="36744">
                  <a:moveTo>
                    <a:pt x="31117" y="649"/>
                  </a:moveTo>
                  <a:cubicBezTo>
                    <a:pt x="33560" y="649"/>
                    <a:pt x="35524" y="2600"/>
                    <a:pt x="35558" y="5051"/>
                  </a:cubicBezTo>
                  <a:lnTo>
                    <a:pt x="35998" y="19884"/>
                  </a:lnTo>
                  <a:cubicBezTo>
                    <a:pt x="36064" y="22447"/>
                    <a:pt x="33994" y="24563"/>
                    <a:pt x="31458" y="24563"/>
                  </a:cubicBezTo>
                  <a:cubicBezTo>
                    <a:pt x="31380" y="24563"/>
                    <a:pt x="31302" y="24561"/>
                    <a:pt x="31223" y="24557"/>
                  </a:cubicBezTo>
                  <a:lnTo>
                    <a:pt x="13919" y="23609"/>
                  </a:lnTo>
                  <a:cubicBezTo>
                    <a:pt x="13817" y="23609"/>
                    <a:pt x="13716" y="23643"/>
                    <a:pt x="13648" y="23710"/>
                  </a:cubicBezTo>
                  <a:cubicBezTo>
                    <a:pt x="13580" y="23778"/>
                    <a:pt x="13546" y="23880"/>
                    <a:pt x="13580" y="23981"/>
                  </a:cubicBezTo>
                  <a:lnTo>
                    <a:pt x="14020" y="28925"/>
                  </a:lnTo>
                  <a:lnTo>
                    <a:pt x="8941" y="23406"/>
                  </a:lnTo>
                  <a:cubicBezTo>
                    <a:pt x="8873" y="23338"/>
                    <a:pt x="8805" y="23304"/>
                    <a:pt x="8704" y="23304"/>
                  </a:cubicBezTo>
                  <a:lnTo>
                    <a:pt x="5114" y="23101"/>
                  </a:lnTo>
                  <a:cubicBezTo>
                    <a:pt x="2608" y="22965"/>
                    <a:pt x="712" y="20798"/>
                    <a:pt x="881" y="18292"/>
                  </a:cubicBezTo>
                  <a:lnTo>
                    <a:pt x="1694" y="5796"/>
                  </a:lnTo>
                  <a:cubicBezTo>
                    <a:pt x="1829" y="3494"/>
                    <a:pt x="3692" y="1665"/>
                    <a:pt x="6028" y="1563"/>
                  </a:cubicBezTo>
                  <a:lnTo>
                    <a:pt x="30885" y="649"/>
                  </a:lnTo>
                  <a:lnTo>
                    <a:pt x="31054" y="649"/>
                  </a:lnTo>
                  <a:cubicBezTo>
                    <a:pt x="31075" y="649"/>
                    <a:pt x="31096" y="649"/>
                    <a:pt x="31117" y="649"/>
                  </a:cubicBezTo>
                  <a:close/>
                  <a:moveTo>
                    <a:pt x="31126" y="0"/>
                  </a:moveTo>
                  <a:cubicBezTo>
                    <a:pt x="31046" y="0"/>
                    <a:pt x="30965" y="2"/>
                    <a:pt x="30885" y="6"/>
                  </a:cubicBezTo>
                  <a:lnTo>
                    <a:pt x="6028" y="920"/>
                  </a:lnTo>
                  <a:cubicBezTo>
                    <a:pt x="3353" y="1022"/>
                    <a:pt x="1186" y="3121"/>
                    <a:pt x="1017" y="5796"/>
                  </a:cubicBezTo>
                  <a:lnTo>
                    <a:pt x="204" y="18258"/>
                  </a:lnTo>
                  <a:cubicBezTo>
                    <a:pt x="1" y="21171"/>
                    <a:pt x="2202" y="23643"/>
                    <a:pt x="5114" y="23812"/>
                  </a:cubicBezTo>
                  <a:lnTo>
                    <a:pt x="8534" y="23981"/>
                  </a:lnTo>
                  <a:lnTo>
                    <a:pt x="14190" y="30111"/>
                  </a:lnTo>
                  <a:cubicBezTo>
                    <a:pt x="14257" y="30178"/>
                    <a:pt x="14359" y="30212"/>
                    <a:pt x="14461" y="30212"/>
                  </a:cubicBezTo>
                  <a:cubicBezTo>
                    <a:pt x="14630" y="30212"/>
                    <a:pt x="14799" y="30077"/>
                    <a:pt x="14799" y="29874"/>
                  </a:cubicBezTo>
                  <a:cubicBezTo>
                    <a:pt x="14799" y="29840"/>
                    <a:pt x="14799" y="29806"/>
                    <a:pt x="14799" y="29772"/>
                  </a:cubicBezTo>
                  <a:lnTo>
                    <a:pt x="14291" y="24320"/>
                  </a:lnTo>
                  <a:lnTo>
                    <a:pt x="31223" y="25234"/>
                  </a:lnTo>
                  <a:lnTo>
                    <a:pt x="31494" y="25234"/>
                  </a:lnTo>
                  <a:cubicBezTo>
                    <a:pt x="34406" y="25200"/>
                    <a:pt x="36743" y="22830"/>
                    <a:pt x="36675" y="19918"/>
                  </a:cubicBezTo>
                  <a:lnTo>
                    <a:pt x="36235" y="5051"/>
                  </a:lnTo>
                  <a:cubicBezTo>
                    <a:pt x="36202" y="2254"/>
                    <a:pt x="33898" y="0"/>
                    <a:pt x="31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770" name="Google Shape;18770;p73"/>
          <p:cNvSpPr txBox="1"/>
          <p:nvPr>
            <p:ph type="title"/>
          </p:nvPr>
        </p:nvSpPr>
        <p:spPr>
          <a:xfrm>
            <a:off x="2403150" y="1778213"/>
            <a:ext cx="4337700" cy="7377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Wrapping It Up</a:t>
            </a:r>
            <a:r>
              <a:rPr lang="en"/>
              <a:t>…</a:t>
            </a:r>
            <a:endParaRPr/>
          </a:p>
        </p:txBody>
      </p:sp>
      <p:sp>
        <p:nvSpPr>
          <p:cNvPr id="18771" name="Google Shape;18771;p73"/>
          <p:cNvSpPr txBox="1"/>
          <p:nvPr>
            <p:ph idx="1" type="subTitle"/>
          </p:nvPr>
        </p:nvSpPr>
        <p:spPr>
          <a:xfrm>
            <a:off x="2635200" y="2363925"/>
            <a:ext cx="3873600" cy="11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show </a:t>
            </a:r>
            <a:r>
              <a:rPr b="1" lang="en"/>
              <a:t>generosity </a:t>
            </a:r>
            <a:r>
              <a:rPr lang="en"/>
              <a:t>in many different ways to contribute toward the Common Good. </a:t>
            </a:r>
            <a:br>
              <a:rPr lang="en"/>
            </a:br>
            <a:r>
              <a:rPr lang="en"/>
              <a:t>It helps others, and it helps YOU! </a:t>
            </a:r>
            <a:endParaRPr/>
          </a:p>
        </p:txBody>
      </p:sp>
      <p:grpSp>
        <p:nvGrpSpPr>
          <p:cNvPr id="18772" name="Google Shape;18772;p73"/>
          <p:cNvGrpSpPr/>
          <p:nvPr/>
        </p:nvGrpSpPr>
        <p:grpSpPr>
          <a:xfrm rot="1775866">
            <a:off x="6387430" y="111438"/>
            <a:ext cx="1217180" cy="1191356"/>
            <a:chOff x="6749550" y="674300"/>
            <a:chExt cx="1217200" cy="1191375"/>
          </a:xfrm>
        </p:grpSpPr>
        <p:sp>
          <p:nvSpPr>
            <p:cNvPr id="18773" name="Google Shape;18773;p73"/>
            <p:cNvSpPr/>
            <p:nvPr/>
          </p:nvSpPr>
          <p:spPr>
            <a:xfrm>
              <a:off x="7368300" y="674300"/>
              <a:ext cx="598450" cy="610525"/>
            </a:xfrm>
            <a:custGeom>
              <a:rect b="b" l="l" r="r" t="t"/>
              <a:pathLst>
                <a:path extrusionOk="0" h="24421" w="23938">
                  <a:moveTo>
                    <a:pt x="6215" y="0"/>
                  </a:moveTo>
                  <a:lnTo>
                    <a:pt x="8038" y="10036"/>
                  </a:lnTo>
                  <a:lnTo>
                    <a:pt x="0" y="14670"/>
                  </a:lnTo>
                  <a:lnTo>
                    <a:pt x="9180" y="15724"/>
                  </a:lnTo>
                  <a:lnTo>
                    <a:pt x="10475" y="24420"/>
                  </a:lnTo>
                  <a:lnTo>
                    <a:pt x="14780" y="17042"/>
                  </a:lnTo>
                  <a:lnTo>
                    <a:pt x="23937" y="17920"/>
                  </a:lnTo>
                  <a:lnTo>
                    <a:pt x="18337" y="11244"/>
                  </a:lnTo>
                  <a:lnTo>
                    <a:pt x="21170" y="3206"/>
                  </a:lnTo>
                  <a:lnTo>
                    <a:pt x="13813" y="7335"/>
                  </a:lnTo>
                  <a:lnTo>
                    <a:pt x="621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4" name="Google Shape;18774;p73"/>
            <p:cNvSpPr/>
            <p:nvPr/>
          </p:nvSpPr>
          <p:spPr>
            <a:xfrm>
              <a:off x="7437475" y="745650"/>
              <a:ext cx="473825" cy="464500"/>
            </a:xfrm>
            <a:custGeom>
              <a:rect b="b" l="l" r="r" t="t"/>
              <a:pathLst>
                <a:path extrusionOk="0" h="18580" w="18953">
                  <a:moveTo>
                    <a:pt x="4875" y="1"/>
                  </a:moveTo>
                  <a:lnTo>
                    <a:pt x="5973" y="7533"/>
                  </a:lnTo>
                  <a:lnTo>
                    <a:pt x="0" y="11223"/>
                  </a:lnTo>
                  <a:lnTo>
                    <a:pt x="7028" y="12365"/>
                  </a:lnTo>
                  <a:lnTo>
                    <a:pt x="8279" y="18580"/>
                  </a:lnTo>
                  <a:lnTo>
                    <a:pt x="11639" y="13529"/>
                  </a:lnTo>
                  <a:lnTo>
                    <a:pt x="18952" y="13924"/>
                  </a:lnTo>
                  <a:lnTo>
                    <a:pt x="14911" y="8456"/>
                  </a:lnTo>
                  <a:lnTo>
                    <a:pt x="16712" y="2526"/>
                  </a:lnTo>
                  <a:lnTo>
                    <a:pt x="10871" y="5096"/>
                  </a:lnTo>
                  <a:lnTo>
                    <a:pt x="48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5" name="Google Shape;18775;p73"/>
            <p:cNvSpPr/>
            <p:nvPr/>
          </p:nvSpPr>
          <p:spPr>
            <a:xfrm>
              <a:off x="6749550" y="1121750"/>
              <a:ext cx="635775" cy="571550"/>
            </a:xfrm>
            <a:custGeom>
              <a:rect b="b" l="l" r="r" t="t"/>
              <a:pathLst>
                <a:path extrusionOk="0" h="22862" w="25431">
                  <a:moveTo>
                    <a:pt x="25431" y="0"/>
                  </a:moveTo>
                  <a:lnTo>
                    <a:pt x="25431" y="0"/>
                  </a:lnTo>
                  <a:cubicBezTo>
                    <a:pt x="25431" y="0"/>
                    <a:pt x="24904" y="198"/>
                    <a:pt x="24025" y="549"/>
                  </a:cubicBezTo>
                  <a:cubicBezTo>
                    <a:pt x="23586" y="747"/>
                    <a:pt x="23059" y="966"/>
                    <a:pt x="22444" y="1208"/>
                  </a:cubicBezTo>
                  <a:cubicBezTo>
                    <a:pt x="21807" y="1471"/>
                    <a:pt x="21149" y="1823"/>
                    <a:pt x="20424" y="2174"/>
                  </a:cubicBezTo>
                  <a:lnTo>
                    <a:pt x="19282" y="2767"/>
                  </a:lnTo>
                  <a:cubicBezTo>
                    <a:pt x="19084" y="2855"/>
                    <a:pt x="18887" y="2965"/>
                    <a:pt x="18689" y="3097"/>
                  </a:cubicBezTo>
                  <a:lnTo>
                    <a:pt x="18096" y="3448"/>
                  </a:lnTo>
                  <a:lnTo>
                    <a:pt x="16866" y="4195"/>
                  </a:lnTo>
                  <a:lnTo>
                    <a:pt x="16207" y="4590"/>
                  </a:lnTo>
                  <a:lnTo>
                    <a:pt x="15592" y="5029"/>
                  </a:lnTo>
                  <a:lnTo>
                    <a:pt x="14297" y="5929"/>
                  </a:lnTo>
                  <a:cubicBezTo>
                    <a:pt x="14077" y="6083"/>
                    <a:pt x="13858" y="6237"/>
                    <a:pt x="13660" y="6391"/>
                  </a:cubicBezTo>
                  <a:lnTo>
                    <a:pt x="13023" y="6896"/>
                  </a:lnTo>
                  <a:lnTo>
                    <a:pt x="11749" y="7906"/>
                  </a:lnTo>
                  <a:cubicBezTo>
                    <a:pt x="11530" y="8082"/>
                    <a:pt x="11332" y="8257"/>
                    <a:pt x="11134" y="8455"/>
                  </a:cubicBezTo>
                  <a:lnTo>
                    <a:pt x="10519" y="9004"/>
                  </a:lnTo>
                  <a:cubicBezTo>
                    <a:pt x="10124" y="9377"/>
                    <a:pt x="9707" y="9729"/>
                    <a:pt x="9312" y="10124"/>
                  </a:cubicBezTo>
                  <a:lnTo>
                    <a:pt x="8170" y="11288"/>
                  </a:lnTo>
                  <a:cubicBezTo>
                    <a:pt x="7994" y="11486"/>
                    <a:pt x="7796" y="11661"/>
                    <a:pt x="7621" y="11859"/>
                  </a:cubicBezTo>
                  <a:lnTo>
                    <a:pt x="7094" y="12474"/>
                  </a:lnTo>
                  <a:cubicBezTo>
                    <a:pt x="6764" y="12869"/>
                    <a:pt x="6413" y="13264"/>
                    <a:pt x="6083" y="13660"/>
                  </a:cubicBezTo>
                  <a:cubicBezTo>
                    <a:pt x="5447" y="14450"/>
                    <a:pt x="4832" y="15241"/>
                    <a:pt x="4283" y="16009"/>
                  </a:cubicBezTo>
                  <a:cubicBezTo>
                    <a:pt x="3997" y="16383"/>
                    <a:pt x="3734" y="16756"/>
                    <a:pt x="3492" y="17129"/>
                  </a:cubicBezTo>
                  <a:lnTo>
                    <a:pt x="2789" y="18184"/>
                  </a:lnTo>
                  <a:cubicBezTo>
                    <a:pt x="1911" y="19567"/>
                    <a:pt x="1252" y="20775"/>
                    <a:pt x="791" y="21588"/>
                  </a:cubicBezTo>
                  <a:cubicBezTo>
                    <a:pt x="549" y="21983"/>
                    <a:pt x="374" y="22334"/>
                    <a:pt x="220" y="22532"/>
                  </a:cubicBezTo>
                  <a:lnTo>
                    <a:pt x="0" y="22861"/>
                  </a:lnTo>
                  <a:lnTo>
                    <a:pt x="264" y="22598"/>
                  </a:lnTo>
                  <a:cubicBezTo>
                    <a:pt x="374" y="22488"/>
                    <a:pt x="483" y="22356"/>
                    <a:pt x="571" y="22246"/>
                  </a:cubicBezTo>
                  <a:cubicBezTo>
                    <a:pt x="703" y="22093"/>
                    <a:pt x="835" y="21939"/>
                    <a:pt x="989" y="21741"/>
                  </a:cubicBezTo>
                  <a:cubicBezTo>
                    <a:pt x="1296" y="21368"/>
                    <a:pt x="1647" y="20929"/>
                    <a:pt x="2043" y="20402"/>
                  </a:cubicBezTo>
                  <a:lnTo>
                    <a:pt x="3426" y="18645"/>
                  </a:lnTo>
                  <a:cubicBezTo>
                    <a:pt x="3931" y="18030"/>
                    <a:pt x="4480" y="17371"/>
                    <a:pt x="5073" y="16624"/>
                  </a:cubicBezTo>
                  <a:cubicBezTo>
                    <a:pt x="5666" y="15900"/>
                    <a:pt x="6325" y="15197"/>
                    <a:pt x="6984" y="14428"/>
                  </a:cubicBezTo>
                  <a:lnTo>
                    <a:pt x="8038" y="13330"/>
                  </a:lnTo>
                  <a:cubicBezTo>
                    <a:pt x="8389" y="12957"/>
                    <a:pt x="8763" y="12584"/>
                    <a:pt x="9136" y="12210"/>
                  </a:cubicBezTo>
                  <a:lnTo>
                    <a:pt x="10278" y="11112"/>
                  </a:lnTo>
                  <a:cubicBezTo>
                    <a:pt x="10651" y="10739"/>
                    <a:pt x="11069" y="10388"/>
                    <a:pt x="11464" y="10014"/>
                  </a:cubicBezTo>
                  <a:lnTo>
                    <a:pt x="12057" y="9465"/>
                  </a:lnTo>
                  <a:cubicBezTo>
                    <a:pt x="12254" y="9289"/>
                    <a:pt x="12452" y="9114"/>
                    <a:pt x="12650" y="8938"/>
                  </a:cubicBezTo>
                  <a:lnTo>
                    <a:pt x="13879" y="7928"/>
                  </a:lnTo>
                  <a:lnTo>
                    <a:pt x="14472" y="7423"/>
                  </a:lnTo>
                  <a:cubicBezTo>
                    <a:pt x="14670" y="7247"/>
                    <a:pt x="14890" y="7093"/>
                    <a:pt x="15087" y="6940"/>
                  </a:cubicBezTo>
                  <a:lnTo>
                    <a:pt x="16317" y="6017"/>
                  </a:lnTo>
                  <a:lnTo>
                    <a:pt x="16888" y="5534"/>
                  </a:lnTo>
                  <a:lnTo>
                    <a:pt x="17481" y="5117"/>
                  </a:lnTo>
                  <a:lnTo>
                    <a:pt x="18645" y="4282"/>
                  </a:lnTo>
                  <a:cubicBezTo>
                    <a:pt x="19392" y="3733"/>
                    <a:pt x="20138" y="3294"/>
                    <a:pt x="20819" y="2855"/>
                  </a:cubicBezTo>
                  <a:lnTo>
                    <a:pt x="21785" y="2218"/>
                  </a:lnTo>
                  <a:cubicBezTo>
                    <a:pt x="22093" y="2020"/>
                    <a:pt x="22400" y="1823"/>
                    <a:pt x="22686" y="1669"/>
                  </a:cubicBezTo>
                  <a:cubicBezTo>
                    <a:pt x="23257" y="1340"/>
                    <a:pt x="23740" y="1032"/>
                    <a:pt x="24157" y="791"/>
                  </a:cubicBezTo>
                  <a:cubicBezTo>
                    <a:pt x="24970" y="308"/>
                    <a:pt x="25431" y="0"/>
                    <a:pt x="25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6" name="Google Shape;18776;p73"/>
            <p:cNvSpPr/>
            <p:nvPr/>
          </p:nvSpPr>
          <p:spPr>
            <a:xfrm>
              <a:off x="6810475" y="1189275"/>
              <a:ext cx="620425" cy="676400"/>
            </a:xfrm>
            <a:custGeom>
              <a:rect b="b" l="l" r="r" t="t"/>
              <a:pathLst>
                <a:path extrusionOk="0" h="27056" w="24817">
                  <a:moveTo>
                    <a:pt x="24817" y="0"/>
                  </a:moveTo>
                  <a:lnTo>
                    <a:pt x="24817" y="0"/>
                  </a:lnTo>
                  <a:cubicBezTo>
                    <a:pt x="24816" y="0"/>
                    <a:pt x="24267" y="220"/>
                    <a:pt x="23323" y="593"/>
                  </a:cubicBezTo>
                  <a:cubicBezTo>
                    <a:pt x="22840" y="813"/>
                    <a:pt x="22291" y="1076"/>
                    <a:pt x="21632" y="1384"/>
                  </a:cubicBezTo>
                  <a:lnTo>
                    <a:pt x="20622" y="1933"/>
                  </a:lnTo>
                  <a:lnTo>
                    <a:pt x="20073" y="2218"/>
                  </a:lnTo>
                  <a:lnTo>
                    <a:pt x="19524" y="2570"/>
                  </a:lnTo>
                  <a:cubicBezTo>
                    <a:pt x="19151" y="2789"/>
                    <a:pt x="18755" y="3031"/>
                    <a:pt x="18338" y="3294"/>
                  </a:cubicBezTo>
                  <a:cubicBezTo>
                    <a:pt x="17943" y="3536"/>
                    <a:pt x="17526" y="3821"/>
                    <a:pt x="17108" y="4107"/>
                  </a:cubicBezTo>
                  <a:lnTo>
                    <a:pt x="15857" y="5051"/>
                  </a:lnTo>
                  <a:cubicBezTo>
                    <a:pt x="15439" y="5381"/>
                    <a:pt x="15000" y="5732"/>
                    <a:pt x="14583" y="6083"/>
                  </a:cubicBezTo>
                  <a:lnTo>
                    <a:pt x="13287" y="7181"/>
                  </a:lnTo>
                  <a:cubicBezTo>
                    <a:pt x="12870" y="7555"/>
                    <a:pt x="12453" y="7950"/>
                    <a:pt x="12035" y="8367"/>
                  </a:cubicBezTo>
                  <a:cubicBezTo>
                    <a:pt x="11201" y="9180"/>
                    <a:pt x="10366" y="10036"/>
                    <a:pt x="9598" y="10915"/>
                  </a:cubicBezTo>
                  <a:lnTo>
                    <a:pt x="9005" y="11596"/>
                  </a:lnTo>
                  <a:lnTo>
                    <a:pt x="8434" y="12276"/>
                  </a:lnTo>
                  <a:cubicBezTo>
                    <a:pt x="8061" y="12716"/>
                    <a:pt x="7709" y="13177"/>
                    <a:pt x="7336" y="13638"/>
                  </a:cubicBezTo>
                  <a:cubicBezTo>
                    <a:pt x="6633" y="14560"/>
                    <a:pt x="5974" y="15505"/>
                    <a:pt x="5359" y="16427"/>
                  </a:cubicBezTo>
                  <a:cubicBezTo>
                    <a:pt x="4744" y="17349"/>
                    <a:pt x="4173" y="18272"/>
                    <a:pt x="3668" y="19128"/>
                  </a:cubicBezTo>
                  <a:cubicBezTo>
                    <a:pt x="3405" y="19567"/>
                    <a:pt x="3163" y="20007"/>
                    <a:pt x="2944" y="20424"/>
                  </a:cubicBezTo>
                  <a:cubicBezTo>
                    <a:pt x="2724" y="20841"/>
                    <a:pt x="2504" y="21258"/>
                    <a:pt x="2307" y="21654"/>
                  </a:cubicBezTo>
                  <a:cubicBezTo>
                    <a:pt x="1890" y="22444"/>
                    <a:pt x="1560" y="23169"/>
                    <a:pt x="1253" y="23828"/>
                  </a:cubicBezTo>
                  <a:cubicBezTo>
                    <a:pt x="967" y="24487"/>
                    <a:pt x="726" y="25058"/>
                    <a:pt x="550" y="25541"/>
                  </a:cubicBezTo>
                  <a:cubicBezTo>
                    <a:pt x="155" y="26507"/>
                    <a:pt x="1" y="27056"/>
                    <a:pt x="1" y="27056"/>
                  </a:cubicBezTo>
                  <a:cubicBezTo>
                    <a:pt x="1" y="27056"/>
                    <a:pt x="67" y="26946"/>
                    <a:pt x="199" y="26705"/>
                  </a:cubicBezTo>
                  <a:cubicBezTo>
                    <a:pt x="330" y="26463"/>
                    <a:pt x="528" y="26112"/>
                    <a:pt x="770" y="25650"/>
                  </a:cubicBezTo>
                  <a:cubicBezTo>
                    <a:pt x="1033" y="25211"/>
                    <a:pt x="1341" y="24684"/>
                    <a:pt x="1714" y="24069"/>
                  </a:cubicBezTo>
                  <a:cubicBezTo>
                    <a:pt x="2087" y="23454"/>
                    <a:pt x="2504" y="22774"/>
                    <a:pt x="2966" y="22049"/>
                  </a:cubicBezTo>
                  <a:cubicBezTo>
                    <a:pt x="3427" y="21302"/>
                    <a:pt x="3954" y="20512"/>
                    <a:pt x="4525" y="19677"/>
                  </a:cubicBezTo>
                  <a:cubicBezTo>
                    <a:pt x="5074" y="18865"/>
                    <a:pt x="5689" y="18008"/>
                    <a:pt x="6348" y="17130"/>
                  </a:cubicBezTo>
                  <a:cubicBezTo>
                    <a:pt x="6655" y="16690"/>
                    <a:pt x="6984" y="16229"/>
                    <a:pt x="7336" y="15790"/>
                  </a:cubicBezTo>
                  <a:cubicBezTo>
                    <a:pt x="7687" y="15373"/>
                    <a:pt x="8017" y="14912"/>
                    <a:pt x="8368" y="14472"/>
                  </a:cubicBezTo>
                  <a:cubicBezTo>
                    <a:pt x="8741" y="14033"/>
                    <a:pt x="9093" y="13572"/>
                    <a:pt x="9466" y="13133"/>
                  </a:cubicBezTo>
                  <a:lnTo>
                    <a:pt x="10015" y="12474"/>
                  </a:lnTo>
                  <a:lnTo>
                    <a:pt x="10608" y="11837"/>
                  </a:lnTo>
                  <a:cubicBezTo>
                    <a:pt x="11355" y="10959"/>
                    <a:pt x="12167" y="10124"/>
                    <a:pt x="12958" y="9312"/>
                  </a:cubicBezTo>
                  <a:lnTo>
                    <a:pt x="14144" y="8104"/>
                  </a:lnTo>
                  <a:lnTo>
                    <a:pt x="15352" y="6984"/>
                  </a:lnTo>
                  <a:cubicBezTo>
                    <a:pt x="15769" y="6610"/>
                    <a:pt x="16164" y="6281"/>
                    <a:pt x="16537" y="5930"/>
                  </a:cubicBezTo>
                  <a:lnTo>
                    <a:pt x="17723" y="4941"/>
                  </a:lnTo>
                  <a:cubicBezTo>
                    <a:pt x="18492" y="4327"/>
                    <a:pt x="19239" y="3734"/>
                    <a:pt x="19941" y="3228"/>
                  </a:cubicBezTo>
                  <a:lnTo>
                    <a:pt x="20468" y="2833"/>
                  </a:lnTo>
                  <a:lnTo>
                    <a:pt x="20973" y="2460"/>
                  </a:lnTo>
                  <a:lnTo>
                    <a:pt x="21896" y="1823"/>
                  </a:lnTo>
                  <a:cubicBezTo>
                    <a:pt x="22511" y="1450"/>
                    <a:pt x="23016" y="1098"/>
                    <a:pt x="23455" y="835"/>
                  </a:cubicBezTo>
                  <a:cubicBezTo>
                    <a:pt x="24333" y="330"/>
                    <a:pt x="24816" y="0"/>
                    <a:pt x="248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7" name="Google Shape;18777;p73"/>
            <p:cNvSpPr/>
            <p:nvPr/>
          </p:nvSpPr>
          <p:spPr>
            <a:xfrm>
              <a:off x="7110250" y="1249100"/>
              <a:ext cx="357425" cy="458475"/>
            </a:xfrm>
            <a:custGeom>
              <a:rect b="b" l="l" r="r" t="t"/>
              <a:pathLst>
                <a:path extrusionOk="0" h="18339" w="14297">
                  <a:moveTo>
                    <a:pt x="14297" y="1"/>
                  </a:moveTo>
                  <a:cubicBezTo>
                    <a:pt x="14297" y="1"/>
                    <a:pt x="13967" y="155"/>
                    <a:pt x="13419" y="506"/>
                  </a:cubicBezTo>
                  <a:cubicBezTo>
                    <a:pt x="13133" y="660"/>
                    <a:pt x="12782" y="857"/>
                    <a:pt x="12408" y="1121"/>
                  </a:cubicBezTo>
                  <a:cubicBezTo>
                    <a:pt x="12035" y="1384"/>
                    <a:pt x="11640" y="1670"/>
                    <a:pt x="11179" y="2021"/>
                  </a:cubicBezTo>
                  <a:cubicBezTo>
                    <a:pt x="10739" y="2373"/>
                    <a:pt x="10300" y="2768"/>
                    <a:pt x="9817" y="3185"/>
                  </a:cubicBezTo>
                  <a:lnTo>
                    <a:pt x="9444" y="3515"/>
                  </a:lnTo>
                  <a:lnTo>
                    <a:pt x="9092" y="3866"/>
                  </a:lnTo>
                  <a:cubicBezTo>
                    <a:pt x="8873" y="4108"/>
                    <a:pt x="8631" y="4349"/>
                    <a:pt x="8368" y="4591"/>
                  </a:cubicBezTo>
                  <a:cubicBezTo>
                    <a:pt x="8258" y="4723"/>
                    <a:pt x="8126" y="4854"/>
                    <a:pt x="8016" y="4964"/>
                  </a:cubicBezTo>
                  <a:lnTo>
                    <a:pt x="7665" y="5381"/>
                  </a:lnTo>
                  <a:cubicBezTo>
                    <a:pt x="7423" y="5645"/>
                    <a:pt x="7182" y="5930"/>
                    <a:pt x="6940" y="6194"/>
                  </a:cubicBezTo>
                  <a:cubicBezTo>
                    <a:pt x="6479" y="6765"/>
                    <a:pt x="5996" y="7336"/>
                    <a:pt x="5579" y="7929"/>
                  </a:cubicBezTo>
                  <a:cubicBezTo>
                    <a:pt x="5139" y="8544"/>
                    <a:pt x="4700" y="9137"/>
                    <a:pt x="4305" y="9752"/>
                  </a:cubicBezTo>
                  <a:cubicBezTo>
                    <a:pt x="4107" y="10059"/>
                    <a:pt x="3910" y="10366"/>
                    <a:pt x="3712" y="10652"/>
                  </a:cubicBezTo>
                  <a:cubicBezTo>
                    <a:pt x="3536" y="10959"/>
                    <a:pt x="3339" y="11267"/>
                    <a:pt x="3163" y="11552"/>
                  </a:cubicBezTo>
                  <a:cubicBezTo>
                    <a:pt x="2987" y="11860"/>
                    <a:pt x="2833" y="12167"/>
                    <a:pt x="2658" y="12453"/>
                  </a:cubicBezTo>
                  <a:lnTo>
                    <a:pt x="2197" y="13309"/>
                  </a:lnTo>
                  <a:cubicBezTo>
                    <a:pt x="1889" y="13858"/>
                    <a:pt x="1626" y="14407"/>
                    <a:pt x="1384" y="14912"/>
                  </a:cubicBezTo>
                  <a:cubicBezTo>
                    <a:pt x="923" y="15923"/>
                    <a:pt x="571" y="16779"/>
                    <a:pt x="352" y="17372"/>
                  </a:cubicBezTo>
                  <a:cubicBezTo>
                    <a:pt x="110" y="17987"/>
                    <a:pt x="1" y="18338"/>
                    <a:pt x="1" y="18338"/>
                  </a:cubicBezTo>
                  <a:lnTo>
                    <a:pt x="571" y="17482"/>
                  </a:lnTo>
                  <a:lnTo>
                    <a:pt x="2065" y="15286"/>
                  </a:lnTo>
                  <a:lnTo>
                    <a:pt x="3075" y="13836"/>
                  </a:lnTo>
                  <a:lnTo>
                    <a:pt x="3624" y="13046"/>
                  </a:lnTo>
                  <a:lnTo>
                    <a:pt x="4195" y="12211"/>
                  </a:lnTo>
                  <a:cubicBezTo>
                    <a:pt x="4568" y="11640"/>
                    <a:pt x="4986" y="11091"/>
                    <a:pt x="5403" y="10498"/>
                  </a:cubicBezTo>
                  <a:lnTo>
                    <a:pt x="6677" y="8763"/>
                  </a:lnTo>
                  <a:cubicBezTo>
                    <a:pt x="7116" y="8192"/>
                    <a:pt x="7533" y="7599"/>
                    <a:pt x="7994" y="7050"/>
                  </a:cubicBezTo>
                  <a:cubicBezTo>
                    <a:pt x="8433" y="6501"/>
                    <a:pt x="8851" y="5930"/>
                    <a:pt x="9290" y="5403"/>
                  </a:cubicBezTo>
                  <a:lnTo>
                    <a:pt x="9927" y="4635"/>
                  </a:lnTo>
                  <a:lnTo>
                    <a:pt x="10234" y="4261"/>
                  </a:lnTo>
                  <a:lnTo>
                    <a:pt x="10564" y="3910"/>
                  </a:lnTo>
                  <a:cubicBezTo>
                    <a:pt x="10761" y="3690"/>
                    <a:pt x="10959" y="3449"/>
                    <a:pt x="11157" y="3229"/>
                  </a:cubicBezTo>
                  <a:cubicBezTo>
                    <a:pt x="11354" y="3010"/>
                    <a:pt x="11530" y="2790"/>
                    <a:pt x="11728" y="2592"/>
                  </a:cubicBezTo>
                  <a:cubicBezTo>
                    <a:pt x="12101" y="2219"/>
                    <a:pt x="12452" y="1846"/>
                    <a:pt x="12760" y="1516"/>
                  </a:cubicBezTo>
                  <a:cubicBezTo>
                    <a:pt x="12891" y="1363"/>
                    <a:pt x="13067" y="1209"/>
                    <a:pt x="13199" y="1077"/>
                  </a:cubicBezTo>
                  <a:lnTo>
                    <a:pt x="13572" y="704"/>
                  </a:lnTo>
                  <a:cubicBezTo>
                    <a:pt x="14033" y="265"/>
                    <a:pt x="14297" y="1"/>
                    <a:pt x="14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78" name="Google Shape;18778;p73"/>
          <p:cNvGrpSpPr/>
          <p:nvPr/>
        </p:nvGrpSpPr>
        <p:grpSpPr>
          <a:xfrm flipH="1" rot="9018292">
            <a:off x="6387494" y="3840242"/>
            <a:ext cx="1217237" cy="1191411"/>
            <a:chOff x="6749550" y="674300"/>
            <a:chExt cx="1217200" cy="1191375"/>
          </a:xfrm>
        </p:grpSpPr>
        <p:sp>
          <p:nvSpPr>
            <p:cNvPr id="18779" name="Google Shape;18779;p73"/>
            <p:cNvSpPr/>
            <p:nvPr/>
          </p:nvSpPr>
          <p:spPr>
            <a:xfrm>
              <a:off x="7368300" y="674300"/>
              <a:ext cx="598450" cy="610525"/>
            </a:xfrm>
            <a:custGeom>
              <a:rect b="b" l="l" r="r" t="t"/>
              <a:pathLst>
                <a:path extrusionOk="0" h="24421" w="23938">
                  <a:moveTo>
                    <a:pt x="6215" y="0"/>
                  </a:moveTo>
                  <a:lnTo>
                    <a:pt x="8038" y="10036"/>
                  </a:lnTo>
                  <a:lnTo>
                    <a:pt x="0" y="14670"/>
                  </a:lnTo>
                  <a:lnTo>
                    <a:pt x="9180" y="15724"/>
                  </a:lnTo>
                  <a:lnTo>
                    <a:pt x="10475" y="24420"/>
                  </a:lnTo>
                  <a:lnTo>
                    <a:pt x="14780" y="17042"/>
                  </a:lnTo>
                  <a:lnTo>
                    <a:pt x="23937" y="17920"/>
                  </a:lnTo>
                  <a:lnTo>
                    <a:pt x="18337" y="11244"/>
                  </a:lnTo>
                  <a:lnTo>
                    <a:pt x="21170" y="3206"/>
                  </a:lnTo>
                  <a:lnTo>
                    <a:pt x="13813" y="7335"/>
                  </a:lnTo>
                  <a:lnTo>
                    <a:pt x="621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0" name="Google Shape;18780;p73"/>
            <p:cNvSpPr/>
            <p:nvPr/>
          </p:nvSpPr>
          <p:spPr>
            <a:xfrm>
              <a:off x="7437475" y="745650"/>
              <a:ext cx="473825" cy="464500"/>
            </a:xfrm>
            <a:custGeom>
              <a:rect b="b" l="l" r="r" t="t"/>
              <a:pathLst>
                <a:path extrusionOk="0" h="18580" w="18953">
                  <a:moveTo>
                    <a:pt x="4875" y="1"/>
                  </a:moveTo>
                  <a:lnTo>
                    <a:pt x="5973" y="7533"/>
                  </a:lnTo>
                  <a:lnTo>
                    <a:pt x="0" y="11223"/>
                  </a:lnTo>
                  <a:lnTo>
                    <a:pt x="7028" y="12365"/>
                  </a:lnTo>
                  <a:lnTo>
                    <a:pt x="8279" y="18580"/>
                  </a:lnTo>
                  <a:lnTo>
                    <a:pt x="11639" y="13529"/>
                  </a:lnTo>
                  <a:lnTo>
                    <a:pt x="18952" y="13924"/>
                  </a:lnTo>
                  <a:lnTo>
                    <a:pt x="14911" y="8456"/>
                  </a:lnTo>
                  <a:lnTo>
                    <a:pt x="16712" y="2526"/>
                  </a:lnTo>
                  <a:lnTo>
                    <a:pt x="10871" y="5096"/>
                  </a:lnTo>
                  <a:lnTo>
                    <a:pt x="487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1" name="Google Shape;18781;p73"/>
            <p:cNvSpPr/>
            <p:nvPr/>
          </p:nvSpPr>
          <p:spPr>
            <a:xfrm>
              <a:off x="6749550" y="1121750"/>
              <a:ext cx="635775" cy="571550"/>
            </a:xfrm>
            <a:custGeom>
              <a:rect b="b" l="l" r="r" t="t"/>
              <a:pathLst>
                <a:path extrusionOk="0" h="22862" w="25431">
                  <a:moveTo>
                    <a:pt x="25431" y="0"/>
                  </a:moveTo>
                  <a:lnTo>
                    <a:pt x="25431" y="0"/>
                  </a:lnTo>
                  <a:cubicBezTo>
                    <a:pt x="25431" y="0"/>
                    <a:pt x="24904" y="198"/>
                    <a:pt x="24025" y="549"/>
                  </a:cubicBezTo>
                  <a:cubicBezTo>
                    <a:pt x="23586" y="747"/>
                    <a:pt x="23059" y="966"/>
                    <a:pt x="22444" y="1208"/>
                  </a:cubicBezTo>
                  <a:cubicBezTo>
                    <a:pt x="21807" y="1471"/>
                    <a:pt x="21149" y="1823"/>
                    <a:pt x="20424" y="2174"/>
                  </a:cubicBezTo>
                  <a:lnTo>
                    <a:pt x="19282" y="2767"/>
                  </a:lnTo>
                  <a:cubicBezTo>
                    <a:pt x="19084" y="2855"/>
                    <a:pt x="18887" y="2965"/>
                    <a:pt x="18689" y="3097"/>
                  </a:cubicBezTo>
                  <a:lnTo>
                    <a:pt x="18096" y="3448"/>
                  </a:lnTo>
                  <a:lnTo>
                    <a:pt x="16866" y="4195"/>
                  </a:lnTo>
                  <a:lnTo>
                    <a:pt x="16207" y="4590"/>
                  </a:lnTo>
                  <a:lnTo>
                    <a:pt x="15592" y="5029"/>
                  </a:lnTo>
                  <a:lnTo>
                    <a:pt x="14297" y="5929"/>
                  </a:lnTo>
                  <a:cubicBezTo>
                    <a:pt x="14077" y="6083"/>
                    <a:pt x="13858" y="6237"/>
                    <a:pt x="13660" y="6391"/>
                  </a:cubicBezTo>
                  <a:lnTo>
                    <a:pt x="13023" y="6896"/>
                  </a:lnTo>
                  <a:lnTo>
                    <a:pt x="11749" y="7906"/>
                  </a:lnTo>
                  <a:cubicBezTo>
                    <a:pt x="11530" y="8082"/>
                    <a:pt x="11332" y="8257"/>
                    <a:pt x="11134" y="8455"/>
                  </a:cubicBezTo>
                  <a:lnTo>
                    <a:pt x="10519" y="9004"/>
                  </a:lnTo>
                  <a:cubicBezTo>
                    <a:pt x="10124" y="9377"/>
                    <a:pt x="9707" y="9729"/>
                    <a:pt x="9312" y="10124"/>
                  </a:cubicBezTo>
                  <a:lnTo>
                    <a:pt x="8170" y="11288"/>
                  </a:lnTo>
                  <a:cubicBezTo>
                    <a:pt x="7994" y="11486"/>
                    <a:pt x="7796" y="11661"/>
                    <a:pt x="7621" y="11859"/>
                  </a:cubicBezTo>
                  <a:lnTo>
                    <a:pt x="7094" y="12474"/>
                  </a:lnTo>
                  <a:cubicBezTo>
                    <a:pt x="6764" y="12869"/>
                    <a:pt x="6413" y="13264"/>
                    <a:pt x="6083" y="13660"/>
                  </a:cubicBezTo>
                  <a:cubicBezTo>
                    <a:pt x="5447" y="14450"/>
                    <a:pt x="4832" y="15241"/>
                    <a:pt x="4283" y="16009"/>
                  </a:cubicBezTo>
                  <a:cubicBezTo>
                    <a:pt x="3997" y="16383"/>
                    <a:pt x="3734" y="16756"/>
                    <a:pt x="3492" y="17129"/>
                  </a:cubicBezTo>
                  <a:lnTo>
                    <a:pt x="2789" y="18184"/>
                  </a:lnTo>
                  <a:cubicBezTo>
                    <a:pt x="1911" y="19567"/>
                    <a:pt x="1252" y="20775"/>
                    <a:pt x="791" y="21588"/>
                  </a:cubicBezTo>
                  <a:cubicBezTo>
                    <a:pt x="549" y="21983"/>
                    <a:pt x="374" y="22334"/>
                    <a:pt x="220" y="22532"/>
                  </a:cubicBezTo>
                  <a:lnTo>
                    <a:pt x="0" y="22861"/>
                  </a:lnTo>
                  <a:lnTo>
                    <a:pt x="264" y="22598"/>
                  </a:lnTo>
                  <a:cubicBezTo>
                    <a:pt x="374" y="22488"/>
                    <a:pt x="483" y="22356"/>
                    <a:pt x="571" y="22246"/>
                  </a:cubicBezTo>
                  <a:cubicBezTo>
                    <a:pt x="703" y="22093"/>
                    <a:pt x="835" y="21939"/>
                    <a:pt x="989" y="21741"/>
                  </a:cubicBezTo>
                  <a:cubicBezTo>
                    <a:pt x="1296" y="21368"/>
                    <a:pt x="1647" y="20929"/>
                    <a:pt x="2043" y="20402"/>
                  </a:cubicBezTo>
                  <a:lnTo>
                    <a:pt x="3426" y="18645"/>
                  </a:lnTo>
                  <a:cubicBezTo>
                    <a:pt x="3931" y="18030"/>
                    <a:pt x="4480" y="17371"/>
                    <a:pt x="5073" y="16624"/>
                  </a:cubicBezTo>
                  <a:cubicBezTo>
                    <a:pt x="5666" y="15900"/>
                    <a:pt x="6325" y="15197"/>
                    <a:pt x="6984" y="14428"/>
                  </a:cubicBezTo>
                  <a:lnTo>
                    <a:pt x="8038" y="13330"/>
                  </a:lnTo>
                  <a:cubicBezTo>
                    <a:pt x="8389" y="12957"/>
                    <a:pt x="8763" y="12584"/>
                    <a:pt x="9136" y="12210"/>
                  </a:cubicBezTo>
                  <a:lnTo>
                    <a:pt x="10278" y="11112"/>
                  </a:lnTo>
                  <a:cubicBezTo>
                    <a:pt x="10651" y="10739"/>
                    <a:pt x="11069" y="10388"/>
                    <a:pt x="11464" y="10014"/>
                  </a:cubicBezTo>
                  <a:lnTo>
                    <a:pt x="12057" y="9465"/>
                  </a:lnTo>
                  <a:cubicBezTo>
                    <a:pt x="12254" y="9289"/>
                    <a:pt x="12452" y="9114"/>
                    <a:pt x="12650" y="8938"/>
                  </a:cubicBezTo>
                  <a:lnTo>
                    <a:pt x="13879" y="7928"/>
                  </a:lnTo>
                  <a:lnTo>
                    <a:pt x="14472" y="7423"/>
                  </a:lnTo>
                  <a:cubicBezTo>
                    <a:pt x="14670" y="7247"/>
                    <a:pt x="14890" y="7093"/>
                    <a:pt x="15087" y="6940"/>
                  </a:cubicBezTo>
                  <a:lnTo>
                    <a:pt x="16317" y="6017"/>
                  </a:lnTo>
                  <a:lnTo>
                    <a:pt x="16888" y="5534"/>
                  </a:lnTo>
                  <a:lnTo>
                    <a:pt x="17481" y="5117"/>
                  </a:lnTo>
                  <a:lnTo>
                    <a:pt x="18645" y="4282"/>
                  </a:lnTo>
                  <a:cubicBezTo>
                    <a:pt x="19392" y="3733"/>
                    <a:pt x="20138" y="3294"/>
                    <a:pt x="20819" y="2855"/>
                  </a:cubicBezTo>
                  <a:lnTo>
                    <a:pt x="21785" y="2218"/>
                  </a:lnTo>
                  <a:cubicBezTo>
                    <a:pt x="22093" y="2020"/>
                    <a:pt x="22400" y="1823"/>
                    <a:pt x="22686" y="1669"/>
                  </a:cubicBezTo>
                  <a:cubicBezTo>
                    <a:pt x="23257" y="1340"/>
                    <a:pt x="23740" y="1032"/>
                    <a:pt x="24157" y="791"/>
                  </a:cubicBezTo>
                  <a:cubicBezTo>
                    <a:pt x="24970" y="308"/>
                    <a:pt x="25431" y="0"/>
                    <a:pt x="25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2" name="Google Shape;18782;p73"/>
            <p:cNvSpPr/>
            <p:nvPr/>
          </p:nvSpPr>
          <p:spPr>
            <a:xfrm>
              <a:off x="6810475" y="1189275"/>
              <a:ext cx="620425" cy="676400"/>
            </a:xfrm>
            <a:custGeom>
              <a:rect b="b" l="l" r="r" t="t"/>
              <a:pathLst>
                <a:path extrusionOk="0" h="27056" w="24817">
                  <a:moveTo>
                    <a:pt x="24817" y="0"/>
                  </a:moveTo>
                  <a:lnTo>
                    <a:pt x="24817" y="0"/>
                  </a:lnTo>
                  <a:cubicBezTo>
                    <a:pt x="24816" y="0"/>
                    <a:pt x="24267" y="220"/>
                    <a:pt x="23323" y="593"/>
                  </a:cubicBezTo>
                  <a:cubicBezTo>
                    <a:pt x="22840" y="813"/>
                    <a:pt x="22291" y="1076"/>
                    <a:pt x="21632" y="1384"/>
                  </a:cubicBezTo>
                  <a:lnTo>
                    <a:pt x="20622" y="1933"/>
                  </a:lnTo>
                  <a:lnTo>
                    <a:pt x="20073" y="2218"/>
                  </a:lnTo>
                  <a:lnTo>
                    <a:pt x="19524" y="2570"/>
                  </a:lnTo>
                  <a:cubicBezTo>
                    <a:pt x="19151" y="2789"/>
                    <a:pt x="18755" y="3031"/>
                    <a:pt x="18338" y="3294"/>
                  </a:cubicBezTo>
                  <a:cubicBezTo>
                    <a:pt x="17943" y="3536"/>
                    <a:pt x="17526" y="3821"/>
                    <a:pt x="17108" y="4107"/>
                  </a:cubicBezTo>
                  <a:lnTo>
                    <a:pt x="15857" y="5051"/>
                  </a:lnTo>
                  <a:cubicBezTo>
                    <a:pt x="15439" y="5381"/>
                    <a:pt x="15000" y="5732"/>
                    <a:pt x="14583" y="6083"/>
                  </a:cubicBezTo>
                  <a:lnTo>
                    <a:pt x="13287" y="7181"/>
                  </a:lnTo>
                  <a:cubicBezTo>
                    <a:pt x="12870" y="7555"/>
                    <a:pt x="12453" y="7950"/>
                    <a:pt x="12035" y="8367"/>
                  </a:cubicBezTo>
                  <a:cubicBezTo>
                    <a:pt x="11201" y="9180"/>
                    <a:pt x="10366" y="10036"/>
                    <a:pt x="9598" y="10915"/>
                  </a:cubicBezTo>
                  <a:lnTo>
                    <a:pt x="9005" y="11596"/>
                  </a:lnTo>
                  <a:lnTo>
                    <a:pt x="8434" y="12276"/>
                  </a:lnTo>
                  <a:cubicBezTo>
                    <a:pt x="8061" y="12716"/>
                    <a:pt x="7709" y="13177"/>
                    <a:pt x="7336" y="13638"/>
                  </a:cubicBezTo>
                  <a:cubicBezTo>
                    <a:pt x="6633" y="14560"/>
                    <a:pt x="5974" y="15505"/>
                    <a:pt x="5359" y="16427"/>
                  </a:cubicBezTo>
                  <a:cubicBezTo>
                    <a:pt x="4744" y="17349"/>
                    <a:pt x="4173" y="18272"/>
                    <a:pt x="3668" y="19128"/>
                  </a:cubicBezTo>
                  <a:cubicBezTo>
                    <a:pt x="3405" y="19567"/>
                    <a:pt x="3163" y="20007"/>
                    <a:pt x="2944" y="20424"/>
                  </a:cubicBezTo>
                  <a:cubicBezTo>
                    <a:pt x="2724" y="20841"/>
                    <a:pt x="2504" y="21258"/>
                    <a:pt x="2307" y="21654"/>
                  </a:cubicBezTo>
                  <a:cubicBezTo>
                    <a:pt x="1890" y="22444"/>
                    <a:pt x="1560" y="23169"/>
                    <a:pt x="1253" y="23828"/>
                  </a:cubicBezTo>
                  <a:cubicBezTo>
                    <a:pt x="967" y="24487"/>
                    <a:pt x="726" y="25058"/>
                    <a:pt x="550" y="25541"/>
                  </a:cubicBezTo>
                  <a:cubicBezTo>
                    <a:pt x="155" y="26507"/>
                    <a:pt x="1" y="27056"/>
                    <a:pt x="1" y="27056"/>
                  </a:cubicBezTo>
                  <a:cubicBezTo>
                    <a:pt x="1" y="27056"/>
                    <a:pt x="67" y="26946"/>
                    <a:pt x="199" y="26705"/>
                  </a:cubicBezTo>
                  <a:cubicBezTo>
                    <a:pt x="330" y="26463"/>
                    <a:pt x="528" y="26112"/>
                    <a:pt x="770" y="25650"/>
                  </a:cubicBezTo>
                  <a:cubicBezTo>
                    <a:pt x="1033" y="25211"/>
                    <a:pt x="1341" y="24684"/>
                    <a:pt x="1714" y="24069"/>
                  </a:cubicBezTo>
                  <a:cubicBezTo>
                    <a:pt x="2087" y="23454"/>
                    <a:pt x="2504" y="22774"/>
                    <a:pt x="2966" y="22049"/>
                  </a:cubicBezTo>
                  <a:cubicBezTo>
                    <a:pt x="3427" y="21302"/>
                    <a:pt x="3954" y="20512"/>
                    <a:pt x="4525" y="19677"/>
                  </a:cubicBezTo>
                  <a:cubicBezTo>
                    <a:pt x="5074" y="18865"/>
                    <a:pt x="5689" y="18008"/>
                    <a:pt x="6348" y="17130"/>
                  </a:cubicBezTo>
                  <a:cubicBezTo>
                    <a:pt x="6655" y="16690"/>
                    <a:pt x="6984" y="16229"/>
                    <a:pt x="7336" y="15790"/>
                  </a:cubicBezTo>
                  <a:cubicBezTo>
                    <a:pt x="7687" y="15373"/>
                    <a:pt x="8017" y="14912"/>
                    <a:pt x="8368" y="14472"/>
                  </a:cubicBezTo>
                  <a:cubicBezTo>
                    <a:pt x="8741" y="14033"/>
                    <a:pt x="9093" y="13572"/>
                    <a:pt x="9466" y="13133"/>
                  </a:cubicBezTo>
                  <a:lnTo>
                    <a:pt x="10015" y="12474"/>
                  </a:lnTo>
                  <a:lnTo>
                    <a:pt x="10608" y="11837"/>
                  </a:lnTo>
                  <a:cubicBezTo>
                    <a:pt x="11355" y="10959"/>
                    <a:pt x="12167" y="10124"/>
                    <a:pt x="12958" y="9312"/>
                  </a:cubicBezTo>
                  <a:lnTo>
                    <a:pt x="14144" y="8104"/>
                  </a:lnTo>
                  <a:lnTo>
                    <a:pt x="15352" y="6984"/>
                  </a:lnTo>
                  <a:cubicBezTo>
                    <a:pt x="15769" y="6610"/>
                    <a:pt x="16164" y="6281"/>
                    <a:pt x="16537" y="5930"/>
                  </a:cubicBezTo>
                  <a:lnTo>
                    <a:pt x="17723" y="4941"/>
                  </a:lnTo>
                  <a:cubicBezTo>
                    <a:pt x="18492" y="4327"/>
                    <a:pt x="19239" y="3734"/>
                    <a:pt x="19941" y="3228"/>
                  </a:cubicBezTo>
                  <a:lnTo>
                    <a:pt x="20468" y="2833"/>
                  </a:lnTo>
                  <a:lnTo>
                    <a:pt x="20973" y="2460"/>
                  </a:lnTo>
                  <a:lnTo>
                    <a:pt x="21896" y="1823"/>
                  </a:lnTo>
                  <a:cubicBezTo>
                    <a:pt x="22511" y="1450"/>
                    <a:pt x="23016" y="1098"/>
                    <a:pt x="23455" y="835"/>
                  </a:cubicBezTo>
                  <a:cubicBezTo>
                    <a:pt x="24333" y="330"/>
                    <a:pt x="24816" y="0"/>
                    <a:pt x="248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3" name="Google Shape;18783;p73"/>
            <p:cNvSpPr/>
            <p:nvPr/>
          </p:nvSpPr>
          <p:spPr>
            <a:xfrm>
              <a:off x="7110250" y="1249100"/>
              <a:ext cx="357425" cy="458475"/>
            </a:xfrm>
            <a:custGeom>
              <a:rect b="b" l="l" r="r" t="t"/>
              <a:pathLst>
                <a:path extrusionOk="0" h="18339" w="14297">
                  <a:moveTo>
                    <a:pt x="14297" y="1"/>
                  </a:moveTo>
                  <a:cubicBezTo>
                    <a:pt x="14297" y="1"/>
                    <a:pt x="13967" y="155"/>
                    <a:pt x="13419" y="506"/>
                  </a:cubicBezTo>
                  <a:cubicBezTo>
                    <a:pt x="13133" y="660"/>
                    <a:pt x="12782" y="857"/>
                    <a:pt x="12408" y="1121"/>
                  </a:cubicBezTo>
                  <a:cubicBezTo>
                    <a:pt x="12035" y="1384"/>
                    <a:pt x="11640" y="1670"/>
                    <a:pt x="11179" y="2021"/>
                  </a:cubicBezTo>
                  <a:cubicBezTo>
                    <a:pt x="10739" y="2373"/>
                    <a:pt x="10300" y="2768"/>
                    <a:pt x="9817" y="3185"/>
                  </a:cubicBezTo>
                  <a:lnTo>
                    <a:pt x="9444" y="3515"/>
                  </a:lnTo>
                  <a:lnTo>
                    <a:pt x="9092" y="3866"/>
                  </a:lnTo>
                  <a:cubicBezTo>
                    <a:pt x="8873" y="4108"/>
                    <a:pt x="8631" y="4349"/>
                    <a:pt x="8368" y="4591"/>
                  </a:cubicBezTo>
                  <a:cubicBezTo>
                    <a:pt x="8258" y="4723"/>
                    <a:pt x="8126" y="4854"/>
                    <a:pt x="8016" y="4964"/>
                  </a:cubicBezTo>
                  <a:lnTo>
                    <a:pt x="7665" y="5381"/>
                  </a:lnTo>
                  <a:cubicBezTo>
                    <a:pt x="7423" y="5645"/>
                    <a:pt x="7182" y="5930"/>
                    <a:pt x="6940" y="6194"/>
                  </a:cubicBezTo>
                  <a:cubicBezTo>
                    <a:pt x="6479" y="6765"/>
                    <a:pt x="5996" y="7336"/>
                    <a:pt x="5579" y="7929"/>
                  </a:cubicBezTo>
                  <a:cubicBezTo>
                    <a:pt x="5139" y="8544"/>
                    <a:pt x="4700" y="9137"/>
                    <a:pt x="4305" y="9752"/>
                  </a:cubicBezTo>
                  <a:cubicBezTo>
                    <a:pt x="4107" y="10059"/>
                    <a:pt x="3910" y="10366"/>
                    <a:pt x="3712" y="10652"/>
                  </a:cubicBezTo>
                  <a:cubicBezTo>
                    <a:pt x="3536" y="10959"/>
                    <a:pt x="3339" y="11267"/>
                    <a:pt x="3163" y="11552"/>
                  </a:cubicBezTo>
                  <a:cubicBezTo>
                    <a:pt x="2987" y="11860"/>
                    <a:pt x="2833" y="12167"/>
                    <a:pt x="2658" y="12453"/>
                  </a:cubicBezTo>
                  <a:lnTo>
                    <a:pt x="2197" y="13309"/>
                  </a:lnTo>
                  <a:cubicBezTo>
                    <a:pt x="1889" y="13858"/>
                    <a:pt x="1626" y="14407"/>
                    <a:pt x="1384" y="14912"/>
                  </a:cubicBezTo>
                  <a:cubicBezTo>
                    <a:pt x="923" y="15923"/>
                    <a:pt x="571" y="16779"/>
                    <a:pt x="352" y="17372"/>
                  </a:cubicBezTo>
                  <a:cubicBezTo>
                    <a:pt x="110" y="17987"/>
                    <a:pt x="1" y="18338"/>
                    <a:pt x="1" y="18338"/>
                  </a:cubicBezTo>
                  <a:lnTo>
                    <a:pt x="571" y="17482"/>
                  </a:lnTo>
                  <a:lnTo>
                    <a:pt x="2065" y="15286"/>
                  </a:lnTo>
                  <a:lnTo>
                    <a:pt x="3075" y="13836"/>
                  </a:lnTo>
                  <a:lnTo>
                    <a:pt x="3624" y="13046"/>
                  </a:lnTo>
                  <a:lnTo>
                    <a:pt x="4195" y="12211"/>
                  </a:lnTo>
                  <a:cubicBezTo>
                    <a:pt x="4568" y="11640"/>
                    <a:pt x="4986" y="11091"/>
                    <a:pt x="5403" y="10498"/>
                  </a:cubicBezTo>
                  <a:lnTo>
                    <a:pt x="6677" y="8763"/>
                  </a:lnTo>
                  <a:cubicBezTo>
                    <a:pt x="7116" y="8192"/>
                    <a:pt x="7533" y="7599"/>
                    <a:pt x="7994" y="7050"/>
                  </a:cubicBezTo>
                  <a:cubicBezTo>
                    <a:pt x="8433" y="6501"/>
                    <a:pt x="8851" y="5930"/>
                    <a:pt x="9290" y="5403"/>
                  </a:cubicBezTo>
                  <a:lnTo>
                    <a:pt x="9927" y="4635"/>
                  </a:lnTo>
                  <a:lnTo>
                    <a:pt x="10234" y="4261"/>
                  </a:lnTo>
                  <a:lnTo>
                    <a:pt x="10564" y="3910"/>
                  </a:lnTo>
                  <a:cubicBezTo>
                    <a:pt x="10761" y="3690"/>
                    <a:pt x="10959" y="3449"/>
                    <a:pt x="11157" y="3229"/>
                  </a:cubicBezTo>
                  <a:cubicBezTo>
                    <a:pt x="11354" y="3010"/>
                    <a:pt x="11530" y="2790"/>
                    <a:pt x="11728" y="2592"/>
                  </a:cubicBezTo>
                  <a:cubicBezTo>
                    <a:pt x="12101" y="2219"/>
                    <a:pt x="12452" y="1846"/>
                    <a:pt x="12760" y="1516"/>
                  </a:cubicBezTo>
                  <a:cubicBezTo>
                    <a:pt x="12891" y="1363"/>
                    <a:pt x="13067" y="1209"/>
                    <a:pt x="13199" y="1077"/>
                  </a:cubicBezTo>
                  <a:lnTo>
                    <a:pt x="13572" y="704"/>
                  </a:lnTo>
                  <a:cubicBezTo>
                    <a:pt x="14033" y="265"/>
                    <a:pt x="14297" y="1"/>
                    <a:pt x="14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84" name="Google Shape;18784;p73"/>
          <p:cNvGrpSpPr/>
          <p:nvPr/>
        </p:nvGrpSpPr>
        <p:grpSpPr>
          <a:xfrm flipH="1" rot="-1775866">
            <a:off x="1539390" y="111438"/>
            <a:ext cx="1217180" cy="1191356"/>
            <a:chOff x="6749550" y="674300"/>
            <a:chExt cx="1217200" cy="1191375"/>
          </a:xfrm>
        </p:grpSpPr>
        <p:sp>
          <p:nvSpPr>
            <p:cNvPr id="18785" name="Google Shape;18785;p73"/>
            <p:cNvSpPr/>
            <p:nvPr/>
          </p:nvSpPr>
          <p:spPr>
            <a:xfrm>
              <a:off x="7368300" y="674300"/>
              <a:ext cx="598450" cy="610525"/>
            </a:xfrm>
            <a:custGeom>
              <a:rect b="b" l="l" r="r" t="t"/>
              <a:pathLst>
                <a:path extrusionOk="0" h="24421" w="23938">
                  <a:moveTo>
                    <a:pt x="6215" y="0"/>
                  </a:moveTo>
                  <a:lnTo>
                    <a:pt x="8038" y="10036"/>
                  </a:lnTo>
                  <a:lnTo>
                    <a:pt x="0" y="14670"/>
                  </a:lnTo>
                  <a:lnTo>
                    <a:pt x="9180" y="15724"/>
                  </a:lnTo>
                  <a:lnTo>
                    <a:pt x="10475" y="24420"/>
                  </a:lnTo>
                  <a:lnTo>
                    <a:pt x="14780" y="17042"/>
                  </a:lnTo>
                  <a:lnTo>
                    <a:pt x="23937" y="17920"/>
                  </a:lnTo>
                  <a:lnTo>
                    <a:pt x="18337" y="11244"/>
                  </a:lnTo>
                  <a:lnTo>
                    <a:pt x="21170" y="3206"/>
                  </a:lnTo>
                  <a:lnTo>
                    <a:pt x="13813" y="7335"/>
                  </a:lnTo>
                  <a:lnTo>
                    <a:pt x="621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6" name="Google Shape;18786;p73"/>
            <p:cNvSpPr/>
            <p:nvPr/>
          </p:nvSpPr>
          <p:spPr>
            <a:xfrm>
              <a:off x="7437475" y="745650"/>
              <a:ext cx="473825" cy="464500"/>
            </a:xfrm>
            <a:custGeom>
              <a:rect b="b" l="l" r="r" t="t"/>
              <a:pathLst>
                <a:path extrusionOk="0" h="18580" w="18953">
                  <a:moveTo>
                    <a:pt x="4875" y="1"/>
                  </a:moveTo>
                  <a:lnTo>
                    <a:pt x="5973" y="7533"/>
                  </a:lnTo>
                  <a:lnTo>
                    <a:pt x="0" y="11223"/>
                  </a:lnTo>
                  <a:lnTo>
                    <a:pt x="7028" y="12365"/>
                  </a:lnTo>
                  <a:lnTo>
                    <a:pt x="8279" y="18580"/>
                  </a:lnTo>
                  <a:lnTo>
                    <a:pt x="11639" y="13529"/>
                  </a:lnTo>
                  <a:lnTo>
                    <a:pt x="18952" y="13924"/>
                  </a:lnTo>
                  <a:lnTo>
                    <a:pt x="14911" y="8456"/>
                  </a:lnTo>
                  <a:lnTo>
                    <a:pt x="16712" y="2526"/>
                  </a:lnTo>
                  <a:lnTo>
                    <a:pt x="10871" y="5096"/>
                  </a:lnTo>
                  <a:lnTo>
                    <a:pt x="487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7" name="Google Shape;18787;p73"/>
            <p:cNvSpPr/>
            <p:nvPr/>
          </p:nvSpPr>
          <p:spPr>
            <a:xfrm>
              <a:off x="6749550" y="1121750"/>
              <a:ext cx="635775" cy="571550"/>
            </a:xfrm>
            <a:custGeom>
              <a:rect b="b" l="l" r="r" t="t"/>
              <a:pathLst>
                <a:path extrusionOk="0" h="22862" w="25431">
                  <a:moveTo>
                    <a:pt x="25431" y="0"/>
                  </a:moveTo>
                  <a:lnTo>
                    <a:pt x="25431" y="0"/>
                  </a:lnTo>
                  <a:cubicBezTo>
                    <a:pt x="25431" y="0"/>
                    <a:pt x="24904" y="198"/>
                    <a:pt x="24025" y="549"/>
                  </a:cubicBezTo>
                  <a:cubicBezTo>
                    <a:pt x="23586" y="747"/>
                    <a:pt x="23059" y="966"/>
                    <a:pt x="22444" y="1208"/>
                  </a:cubicBezTo>
                  <a:cubicBezTo>
                    <a:pt x="21807" y="1471"/>
                    <a:pt x="21149" y="1823"/>
                    <a:pt x="20424" y="2174"/>
                  </a:cubicBezTo>
                  <a:lnTo>
                    <a:pt x="19282" y="2767"/>
                  </a:lnTo>
                  <a:cubicBezTo>
                    <a:pt x="19084" y="2855"/>
                    <a:pt x="18887" y="2965"/>
                    <a:pt x="18689" y="3097"/>
                  </a:cubicBezTo>
                  <a:lnTo>
                    <a:pt x="18096" y="3448"/>
                  </a:lnTo>
                  <a:lnTo>
                    <a:pt x="16866" y="4195"/>
                  </a:lnTo>
                  <a:lnTo>
                    <a:pt x="16207" y="4590"/>
                  </a:lnTo>
                  <a:lnTo>
                    <a:pt x="15592" y="5029"/>
                  </a:lnTo>
                  <a:lnTo>
                    <a:pt x="14297" y="5929"/>
                  </a:lnTo>
                  <a:cubicBezTo>
                    <a:pt x="14077" y="6083"/>
                    <a:pt x="13858" y="6237"/>
                    <a:pt x="13660" y="6391"/>
                  </a:cubicBezTo>
                  <a:lnTo>
                    <a:pt x="13023" y="6896"/>
                  </a:lnTo>
                  <a:lnTo>
                    <a:pt x="11749" y="7906"/>
                  </a:lnTo>
                  <a:cubicBezTo>
                    <a:pt x="11530" y="8082"/>
                    <a:pt x="11332" y="8257"/>
                    <a:pt x="11134" y="8455"/>
                  </a:cubicBezTo>
                  <a:lnTo>
                    <a:pt x="10519" y="9004"/>
                  </a:lnTo>
                  <a:cubicBezTo>
                    <a:pt x="10124" y="9377"/>
                    <a:pt x="9707" y="9729"/>
                    <a:pt x="9312" y="10124"/>
                  </a:cubicBezTo>
                  <a:lnTo>
                    <a:pt x="8170" y="11288"/>
                  </a:lnTo>
                  <a:cubicBezTo>
                    <a:pt x="7994" y="11486"/>
                    <a:pt x="7796" y="11661"/>
                    <a:pt x="7621" y="11859"/>
                  </a:cubicBezTo>
                  <a:lnTo>
                    <a:pt x="7094" y="12474"/>
                  </a:lnTo>
                  <a:cubicBezTo>
                    <a:pt x="6764" y="12869"/>
                    <a:pt x="6413" y="13264"/>
                    <a:pt x="6083" y="13660"/>
                  </a:cubicBezTo>
                  <a:cubicBezTo>
                    <a:pt x="5447" y="14450"/>
                    <a:pt x="4832" y="15241"/>
                    <a:pt x="4283" y="16009"/>
                  </a:cubicBezTo>
                  <a:cubicBezTo>
                    <a:pt x="3997" y="16383"/>
                    <a:pt x="3734" y="16756"/>
                    <a:pt x="3492" y="17129"/>
                  </a:cubicBezTo>
                  <a:lnTo>
                    <a:pt x="2789" y="18184"/>
                  </a:lnTo>
                  <a:cubicBezTo>
                    <a:pt x="1911" y="19567"/>
                    <a:pt x="1252" y="20775"/>
                    <a:pt x="791" y="21588"/>
                  </a:cubicBezTo>
                  <a:cubicBezTo>
                    <a:pt x="549" y="21983"/>
                    <a:pt x="374" y="22334"/>
                    <a:pt x="220" y="22532"/>
                  </a:cubicBezTo>
                  <a:lnTo>
                    <a:pt x="0" y="22861"/>
                  </a:lnTo>
                  <a:lnTo>
                    <a:pt x="264" y="22598"/>
                  </a:lnTo>
                  <a:cubicBezTo>
                    <a:pt x="374" y="22488"/>
                    <a:pt x="483" y="22356"/>
                    <a:pt x="571" y="22246"/>
                  </a:cubicBezTo>
                  <a:cubicBezTo>
                    <a:pt x="703" y="22093"/>
                    <a:pt x="835" y="21939"/>
                    <a:pt x="989" y="21741"/>
                  </a:cubicBezTo>
                  <a:cubicBezTo>
                    <a:pt x="1296" y="21368"/>
                    <a:pt x="1647" y="20929"/>
                    <a:pt x="2043" y="20402"/>
                  </a:cubicBezTo>
                  <a:lnTo>
                    <a:pt x="3426" y="18645"/>
                  </a:lnTo>
                  <a:cubicBezTo>
                    <a:pt x="3931" y="18030"/>
                    <a:pt x="4480" y="17371"/>
                    <a:pt x="5073" y="16624"/>
                  </a:cubicBezTo>
                  <a:cubicBezTo>
                    <a:pt x="5666" y="15900"/>
                    <a:pt x="6325" y="15197"/>
                    <a:pt x="6984" y="14428"/>
                  </a:cubicBezTo>
                  <a:lnTo>
                    <a:pt x="8038" y="13330"/>
                  </a:lnTo>
                  <a:cubicBezTo>
                    <a:pt x="8389" y="12957"/>
                    <a:pt x="8763" y="12584"/>
                    <a:pt x="9136" y="12210"/>
                  </a:cubicBezTo>
                  <a:lnTo>
                    <a:pt x="10278" y="11112"/>
                  </a:lnTo>
                  <a:cubicBezTo>
                    <a:pt x="10651" y="10739"/>
                    <a:pt x="11069" y="10388"/>
                    <a:pt x="11464" y="10014"/>
                  </a:cubicBezTo>
                  <a:lnTo>
                    <a:pt x="12057" y="9465"/>
                  </a:lnTo>
                  <a:cubicBezTo>
                    <a:pt x="12254" y="9289"/>
                    <a:pt x="12452" y="9114"/>
                    <a:pt x="12650" y="8938"/>
                  </a:cubicBezTo>
                  <a:lnTo>
                    <a:pt x="13879" y="7928"/>
                  </a:lnTo>
                  <a:lnTo>
                    <a:pt x="14472" y="7423"/>
                  </a:lnTo>
                  <a:cubicBezTo>
                    <a:pt x="14670" y="7247"/>
                    <a:pt x="14890" y="7093"/>
                    <a:pt x="15087" y="6940"/>
                  </a:cubicBezTo>
                  <a:lnTo>
                    <a:pt x="16317" y="6017"/>
                  </a:lnTo>
                  <a:lnTo>
                    <a:pt x="16888" y="5534"/>
                  </a:lnTo>
                  <a:lnTo>
                    <a:pt x="17481" y="5117"/>
                  </a:lnTo>
                  <a:lnTo>
                    <a:pt x="18645" y="4282"/>
                  </a:lnTo>
                  <a:cubicBezTo>
                    <a:pt x="19392" y="3733"/>
                    <a:pt x="20138" y="3294"/>
                    <a:pt x="20819" y="2855"/>
                  </a:cubicBezTo>
                  <a:lnTo>
                    <a:pt x="21785" y="2218"/>
                  </a:lnTo>
                  <a:cubicBezTo>
                    <a:pt x="22093" y="2020"/>
                    <a:pt x="22400" y="1823"/>
                    <a:pt x="22686" y="1669"/>
                  </a:cubicBezTo>
                  <a:cubicBezTo>
                    <a:pt x="23257" y="1340"/>
                    <a:pt x="23740" y="1032"/>
                    <a:pt x="24157" y="791"/>
                  </a:cubicBezTo>
                  <a:cubicBezTo>
                    <a:pt x="24970" y="308"/>
                    <a:pt x="25431" y="0"/>
                    <a:pt x="25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8" name="Google Shape;18788;p73"/>
            <p:cNvSpPr/>
            <p:nvPr/>
          </p:nvSpPr>
          <p:spPr>
            <a:xfrm>
              <a:off x="6810475" y="1189275"/>
              <a:ext cx="620425" cy="676400"/>
            </a:xfrm>
            <a:custGeom>
              <a:rect b="b" l="l" r="r" t="t"/>
              <a:pathLst>
                <a:path extrusionOk="0" h="27056" w="24817">
                  <a:moveTo>
                    <a:pt x="24817" y="0"/>
                  </a:moveTo>
                  <a:lnTo>
                    <a:pt x="24817" y="0"/>
                  </a:lnTo>
                  <a:cubicBezTo>
                    <a:pt x="24816" y="0"/>
                    <a:pt x="24267" y="220"/>
                    <a:pt x="23323" y="593"/>
                  </a:cubicBezTo>
                  <a:cubicBezTo>
                    <a:pt x="22840" y="813"/>
                    <a:pt x="22291" y="1076"/>
                    <a:pt x="21632" y="1384"/>
                  </a:cubicBezTo>
                  <a:lnTo>
                    <a:pt x="20622" y="1933"/>
                  </a:lnTo>
                  <a:lnTo>
                    <a:pt x="20073" y="2218"/>
                  </a:lnTo>
                  <a:lnTo>
                    <a:pt x="19524" y="2570"/>
                  </a:lnTo>
                  <a:cubicBezTo>
                    <a:pt x="19151" y="2789"/>
                    <a:pt x="18755" y="3031"/>
                    <a:pt x="18338" y="3294"/>
                  </a:cubicBezTo>
                  <a:cubicBezTo>
                    <a:pt x="17943" y="3536"/>
                    <a:pt x="17526" y="3821"/>
                    <a:pt x="17108" y="4107"/>
                  </a:cubicBezTo>
                  <a:lnTo>
                    <a:pt x="15857" y="5051"/>
                  </a:lnTo>
                  <a:cubicBezTo>
                    <a:pt x="15439" y="5381"/>
                    <a:pt x="15000" y="5732"/>
                    <a:pt x="14583" y="6083"/>
                  </a:cubicBezTo>
                  <a:lnTo>
                    <a:pt x="13287" y="7181"/>
                  </a:lnTo>
                  <a:cubicBezTo>
                    <a:pt x="12870" y="7555"/>
                    <a:pt x="12453" y="7950"/>
                    <a:pt x="12035" y="8367"/>
                  </a:cubicBezTo>
                  <a:cubicBezTo>
                    <a:pt x="11201" y="9180"/>
                    <a:pt x="10366" y="10036"/>
                    <a:pt x="9598" y="10915"/>
                  </a:cubicBezTo>
                  <a:lnTo>
                    <a:pt x="9005" y="11596"/>
                  </a:lnTo>
                  <a:lnTo>
                    <a:pt x="8434" y="12276"/>
                  </a:lnTo>
                  <a:cubicBezTo>
                    <a:pt x="8061" y="12716"/>
                    <a:pt x="7709" y="13177"/>
                    <a:pt x="7336" y="13638"/>
                  </a:cubicBezTo>
                  <a:cubicBezTo>
                    <a:pt x="6633" y="14560"/>
                    <a:pt x="5974" y="15505"/>
                    <a:pt x="5359" y="16427"/>
                  </a:cubicBezTo>
                  <a:cubicBezTo>
                    <a:pt x="4744" y="17349"/>
                    <a:pt x="4173" y="18272"/>
                    <a:pt x="3668" y="19128"/>
                  </a:cubicBezTo>
                  <a:cubicBezTo>
                    <a:pt x="3405" y="19567"/>
                    <a:pt x="3163" y="20007"/>
                    <a:pt x="2944" y="20424"/>
                  </a:cubicBezTo>
                  <a:cubicBezTo>
                    <a:pt x="2724" y="20841"/>
                    <a:pt x="2504" y="21258"/>
                    <a:pt x="2307" y="21654"/>
                  </a:cubicBezTo>
                  <a:cubicBezTo>
                    <a:pt x="1890" y="22444"/>
                    <a:pt x="1560" y="23169"/>
                    <a:pt x="1253" y="23828"/>
                  </a:cubicBezTo>
                  <a:cubicBezTo>
                    <a:pt x="967" y="24487"/>
                    <a:pt x="726" y="25058"/>
                    <a:pt x="550" y="25541"/>
                  </a:cubicBezTo>
                  <a:cubicBezTo>
                    <a:pt x="155" y="26507"/>
                    <a:pt x="1" y="27056"/>
                    <a:pt x="1" y="27056"/>
                  </a:cubicBezTo>
                  <a:cubicBezTo>
                    <a:pt x="1" y="27056"/>
                    <a:pt x="67" y="26946"/>
                    <a:pt x="199" y="26705"/>
                  </a:cubicBezTo>
                  <a:cubicBezTo>
                    <a:pt x="330" y="26463"/>
                    <a:pt x="528" y="26112"/>
                    <a:pt x="770" y="25650"/>
                  </a:cubicBezTo>
                  <a:cubicBezTo>
                    <a:pt x="1033" y="25211"/>
                    <a:pt x="1341" y="24684"/>
                    <a:pt x="1714" y="24069"/>
                  </a:cubicBezTo>
                  <a:cubicBezTo>
                    <a:pt x="2087" y="23454"/>
                    <a:pt x="2504" y="22774"/>
                    <a:pt x="2966" y="22049"/>
                  </a:cubicBezTo>
                  <a:cubicBezTo>
                    <a:pt x="3427" y="21302"/>
                    <a:pt x="3954" y="20512"/>
                    <a:pt x="4525" y="19677"/>
                  </a:cubicBezTo>
                  <a:cubicBezTo>
                    <a:pt x="5074" y="18865"/>
                    <a:pt x="5689" y="18008"/>
                    <a:pt x="6348" y="17130"/>
                  </a:cubicBezTo>
                  <a:cubicBezTo>
                    <a:pt x="6655" y="16690"/>
                    <a:pt x="6984" y="16229"/>
                    <a:pt x="7336" y="15790"/>
                  </a:cubicBezTo>
                  <a:cubicBezTo>
                    <a:pt x="7687" y="15373"/>
                    <a:pt x="8017" y="14912"/>
                    <a:pt x="8368" y="14472"/>
                  </a:cubicBezTo>
                  <a:cubicBezTo>
                    <a:pt x="8741" y="14033"/>
                    <a:pt x="9093" y="13572"/>
                    <a:pt x="9466" y="13133"/>
                  </a:cubicBezTo>
                  <a:lnTo>
                    <a:pt x="10015" y="12474"/>
                  </a:lnTo>
                  <a:lnTo>
                    <a:pt x="10608" y="11837"/>
                  </a:lnTo>
                  <a:cubicBezTo>
                    <a:pt x="11355" y="10959"/>
                    <a:pt x="12167" y="10124"/>
                    <a:pt x="12958" y="9312"/>
                  </a:cubicBezTo>
                  <a:lnTo>
                    <a:pt x="14144" y="8104"/>
                  </a:lnTo>
                  <a:lnTo>
                    <a:pt x="15352" y="6984"/>
                  </a:lnTo>
                  <a:cubicBezTo>
                    <a:pt x="15769" y="6610"/>
                    <a:pt x="16164" y="6281"/>
                    <a:pt x="16537" y="5930"/>
                  </a:cubicBezTo>
                  <a:lnTo>
                    <a:pt x="17723" y="4941"/>
                  </a:lnTo>
                  <a:cubicBezTo>
                    <a:pt x="18492" y="4327"/>
                    <a:pt x="19239" y="3734"/>
                    <a:pt x="19941" y="3228"/>
                  </a:cubicBezTo>
                  <a:lnTo>
                    <a:pt x="20468" y="2833"/>
                  </a:lnTo>
                  <a:lnTo>
                    <a:pt x="20973" y="2460"/>
                  </a:lnTo>
                  <a:lnTo>
                    <a:pt x="21896" y="1823"/>
                  </a:lnTo>
                  <a:cubicBezTo>
                    <a:pt x="22511" y="1450"/>
                    <a:pt x="23016" y="1098"/>
                    <a:pt x="23455" y="835"/>
                  </a:cubicBezTo>
                  <a:cubicBezTo>
                    <a:pt x="24333" y="330"/>
                    <a:pt x="24816" y="0"/>
                    <a:pt x="248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9" name="Google Shape;18789;p73"/>
            <p:cNvSpPr/>
            <p:nvPr/>
          </p:nvSpPr>
          <p:spPr>
            <a:xfrm>
              <a:off x="7110250" y="1249100"/>
              <a:ext cx="357425" cy="458475"/>
            </a:xfrm>
            <a:custGeom>
              <a:rect b="b" l="l" r="r" t="t"/>
              <a:pathLst>
                <a:path extrusionOk="0" h="18339" w="14297">
                  <a:moveTo>
                    <a:pt x="14297" y="1"/>
                  </a:moveTo>
                  <a:cubicBezTo>
                    <a:pt x="14297" y="1"/>
                    <a:pt x="13967" y="155"/>
                    <a:pt x="13419" y="506"/>
                  </a:cubicBezTo>
                  <a:cubicBezTo>
                    <a:pt x="13133" y="660"/>
                    <a:pt x="12782" y="857"/>
                    <a:pt x="12408" y="1121"/>
                  </a:cubicBezTo>
                  <a:cubicBezTo>
                    <a:pt x="12035" y="1384"/>
                    <a:pt x="11640" y="1670"/>
                    <a:pt x="11179" y="2021"/>
                  </a:cubicBezTo>
                  <a:cubicBezTo>
                    <a:pt x="10739" y="2373"/>
                    <a:pt x="10300" y="2768"/>
                    <a:pt x="9817" y="3185"/>
                  </a:cubicBezTo>
                  <a:lnTo>
                    <a:pt x="9444" y="3515"/>
                  </a:lnTo>
                  <a:lnTo>
                    <a:pt x="9092" y="3866"/>
                  </a:lnTo>
                  <a:cubicBezTo>
                    <a:pt x="8873" y="4108"/>
                    <a:pt x="8631" y="4349"/>
                    <a:pt x="8368" y="4591"/>
                  </a:cubicBezTo>
                  <a:cubicBezTo>
                    <a:pt x="8258" y="4723"/>
                    <a:pt x="8126" y="4854"/>
                    <a:pt x="8016" y="4964"/>
                  </a:cubicBezTo>
                  <a:lnTo>
                    <a:pt x="7665" y="5381"/>
                  </a:lnTo>
                  <a:cubicBezTo>
                    <a:pt x="7423" y="5645"/>
                    <a:pt x="7182" y="5930"/>
                    <a:pt x="6940" y="6194"/>
                  </a:cubicBezTo>
                  <a:cubicBezTo>
                    <a:pt x="6479" y="6765"/>
                    <a:pt x="5996" y="7336"/>
                    <a:pt x="5579" y="7929"/>
                  </a:cubicBezTo>
                  <a:cubicBezTo>
                    <a:pt x="5139" y="8544"/>
                    <a:pt x="4700" y="9137"/>
                    <a:pt x="4305" y="9752"/>
                  </a:cubicBezTo>
                  <a:cubicBezTo>
                    <a:pt x="4107" y="10059"/>
                    <a:pt x="3910" y="10366"/>
                    <a:pt x="3712" y="10652"/>
                  </a:cubicBezTo>
                  <a:cubicBezTo>
                    <a:pt x="3536" y="10959"/>
                    <a:pt x="3339" y="11267"/>
                    <a:pt x="3163" y="11552"/>
                  </a:cubicBezTo>
                  <a:cubicBezTo>
                    <a:pt x="2987" y="11860"/>
                    <a:pt x="2833" y="12167"/>
                    <a:pt x="2658" y="12453"/>
                  </a:cubicBezTo>
                  <a:lnTo>
                    <a:pt x="2197" y="13309"/>
                  </a:lnTo>
                  <a:cubicBezTo>
                    <a:pt x="1889" y="13858"/>
                    <a:pt x="1626" y="14407"/>
                    <a:pt x="1384" y="14912"/>
                  </a:cubicBezTo>
                  <a:cubicBezTo>
                    <a:pt x="923" y="15923"/>
                    <a:pt x="571" y="16779"/>
                    <a:pt x="352" y="17372"/>
                  </a:cubicBezTo>
                  <a:cubicBezTo>
                    <a:pt x="110" y="17987"/>
                    <a:pt x="1" y="18338"/>
                    <a:pt x="1" y="18338"/>
                  </a:cubicBezTo>
                  <a:lnTo>
                    <a:pt x="571" y="17482"/>
                  </a:lnTo>
                  <a:lnTo>
                    <a:pt x="2065" y="15286"/>
                  </a:lnTo>
                  <a:lnTo>
                    <a:pt x="3075" y="13836"/>
                  </a:lnTo>
                  <a:lnTo>
                    <a:pt x="3624" y="13046"/>
                  </a:lnTo>
                  <a:lnTo>
                    <a:pt x="4195" y="12211"/>
                  </a:lnTo>
                  <a:cubicBezTo>
                    <a:pt x="4568" y="11640"/>
                    <a:pt x="4986" y="11091"/>
                    <a:pt x="5403" y="10498"/>
                  </a:cubicBezTo>
                  <a:lnTo>
                    <a:pt x="6677" y="8763"/>
                  </a:lnTo>
                  <a:cubicBezTo>
                    <a:pt x="7116" y="8192"/>
                    <a:pt x="7533" y="7599"/>
                    <a:pt x="7994" y="7050"/>
                  </a:cubicBezTo>
                  <a:cubicBezTo>
                    <a:pt x="8433" y="6501"/>
                    <a:pt x="8851" y="5930"/>
                    <a:pt x="9290" y="5403"/>
                  </a:cubicBezTo>
                  <a:lnTo>
                    <a:pt x="9927" y="4635"/>
                  </a:lnTo>
                  <a:lnTo>
                    <a:pt x="10234" y="4261"/>
                  </a:lnTo>
                  <a:lnTo>
                    <a:pt x="10564" y="3910"/>
                  </a:lnTo>
                  <a:cubicBezTo>
                    <a:pt x="10761" y="3690"/>
                    <a:pt x="10959" y="3449"/>
                    <a:pt x="11157" y="3229"/>
                  </a:cubicBezTo>
                  <a:cubicBezTo>
                    <a:pt x="11354" y="3010"/>
                    <a:pt x="11530" y="2790"/>
                    <a:pt x="11728" y="2592"/>
                  </a:cubicBezTo>
                  <a:cubicBezTo>
                    <a:pt x="12101" y="2219"/>
                    <a:pt x="12452" y="1846"/>
                    <a:pt x="12760" y="1516"/>
                  </a:cubicBezTo>
                  <a:cubicBezTo>
                    <a:pt x="12891" y="1363"/>
                    <a:pt x="13067" y="1209"/>
                    <a:pt x="13199" y="1077"/>
                  </a:cubicBezTo>
                  <a:lnTo>
                    <a:pt x="13572" y="704"/>
                  </a:lnTo>
                  <a:cubicBezTo>
                    <a:pt x="14033" y="265"/>
                    <a:pt x="14297" y="1"/>
                    <a:pt x="14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90" name="Google Shape;18790;p73"/>
          <p:cNvGrpSpPr/>
          <p:nvPr/>
        </p:nvGrpSpPr>
        <p:grpSpPr>
          <a:xfrm rot="-9018292">
            <a:off x="1539269" y="3840242"/>
            <a:ext cx="1217237" cy="1191411"/>
            <a:chOff x="6749550" y="674300"/>
            <a:chExt cx="1217200" cy="1191375"/>
          </a:xfrm>
        </p:grpSpPr>
        <p:sp>
          <p:nvSpPr>
            <p:cNvPr id="18791" name="Google Shape;18791;p73"/>
            <p:cNvSpPr/>
            <p:nvPr/>
          </p:nvSpPr>
          <p:spPr>
            <a:xfrm>
              <a:off x="7368300" y="674300"/>
              <a:ext cx="598450" cy="610525"/>
            </a:xfrm>
            <a:custGeom>
              <a:rect b="b" l="l" r="r" t="t"/>
              <a:pathLst>
                <a:path extrusionOk="0" h="24421" w="23938">
                  <a:moveTo>
                    <a:pt x="6215" y="0"/>
                  </a:moveTo>
                  <a:lnTo>
                    <a:pt x="8038" y="10036"/>
                  </a:lnTo>
                  <a:lnTo>
                    <a:pt x="0" y="14670"/>
                  </a:lnTo>
                  <a:lnTo>
                    <a:pt x="9180" y="15724"/>
                  </a:lnTo>
                  <a:lnTo>
                    <a:pt x="10475" y="24420"/>
                  </a:lnTo>
                  <a:lnTo>
                    <a:pt x="14780" y="17042"/>
                  </a:lnTo>
                  <a:lnTo>
                    <a:pt x="23937" y="17920"/>
                  </a:lnTo>
                  <a:lnTo>
                    <a:pt x="18337" y="11244"/>
                  </a:lnTo>
                  <a:lnTo>
                    <a:pt x="21170" y="3206"/>
                  </a:lnTo>
                  <a:lnTo>
                    <a:pt x="13813" y="7335"/>
                  </a:lnTo>
                  <a:lnTo>
                    <a:pt x="621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2" name="Google Shape;18792;p73"/>
            <p:cNvSpPr/>
            <p:nvPr/>
          </p:nvSpPr>
          <p:spPr>
            <a:xfrm>
              <a:off x="7437475" y="745650"/>
              <a:ext cx="473825" cy="464500"/>
            </a:xfrm>
            <a:custGeom>
              <a:rect b="b" l="l" r="r" t="t"/>
              <a:pathLst>
                <a:path extrusionOk="0" h="18580" w="18953">
                  <a:moveTo>
                    <a:pt x="4875" y="1"/>
                  </a:moveTo>
                  <a:lnTo>
                    <a:pt x="5973" y="7533"/>
                  </a:lnTo>
                  <a:lnTo>
                    <a:pt x="0" y="11223"/>
                  </a:lnTo>
                  <a:lnTo>
                    <a:pt x="7028" y="12365"/>
                  </a:lnTo>
                  <a:lnTo>
                    <a:pt x="8279" y="18580"/>
                  </a:lnTo>
                  <a:lnTo>
                    <a:pt x="11639" y="13529"/>
                  </a:lnTo>
                  <a:lnTo>
                    <a:pt x="18952" y="13924"/>
                  </a:lnTo>
                  <a:lnTo>
                    <a:pt x="14911" y="8456"/>
                  </a:lnTo>
                  <a:lnTo>
                    <a:pt x="16712" y="2526"/>
                  </a:lnTo>
                  <a:lnTo>
                    <a:pt x="10871" y="5096"/>
                  </a:lnTo>
                  <a:lnTo>
                    <a:pt x="48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3" name="Google Shape;18793;p73"/>
            <p:cNvSpPr/>
            <p:nvPr/>
          </p:nvSpPr>
          <p:spPr>
            <a:xfrm>
              <a:off x="6749550" y="1121750"/>
              <a:ext cx="635775" cy="571550"/>
            </a:xfrm>
            <a:custGeom>
              <a:rect b="b" l="l" r="r" t="t"/>
              <a:pathLst>
                <a:path extrusionOk="0" h="22862" w="25431">
                  <a:moveTo>
                    <a:pt x="25431" y="0"/>
                  </a:moveTo>
                  <a:lnTo>
                    <a:pt x="25431" y="0"/>
                  </a:lnTo>
                  <a:cubicBezTo>
                    <a:pt x="25431" y="0"/>
                    <a:pt x="24904" y="198"/>
                    <a:pt x="24025" y="549"/>
                  </a:cubicBezTo>
                  <a:cubicBezTo>
                    <a:pt x="23586" y="747"/>
                    <a:pt x="23059" y="966"/>
                    <a:pt x="22444" y="1208"/>
                  </a:cubicBezTo>
                  <a:cubicBezTo>
                    <a:pt x="21807" y="1471"/>
                    <a:pt x="21149" y="1823"/>
                    <a:pt x="20424" y="2174"/>
                  </a:cubicBezTo>
                  <a:lnTo>
                    <a:pt x="19282" y="2767"/>
                  </a:lnTo>
                  <a:cubicBezTo>
                    <a:pt x="19084" y="2855"/>
                    <a:pt x="18887" y="2965"/>
                    <a:pt x="18689" y="3097"/>
                  </a:cubicBezTo>
                  <a:lnTo>
                    <a:pt x="18096" y="3448"/>
                  </a:lnTo>
                  <a:lnTo>
                    <a:pt x="16866" y="4195"/>
                  </a:lnTo>
                  <a:lnTo>
                    <a:pt x="16207" y="4590"/>
                  </a:lnTo>
                  <a:lnTo>
                    <a:pt x="15592" y="5029"/>
                  </a:lnTo>
                  <a:lnTo>
                    <a:pt x="14297" y="5929"/>
                  </a:lnTo>
                  <a:cubicBezTo>
                    <a:pt x="14077" y="6083"/>
                    <a:pt x="13858" y="6237"/>
                    <a:pt x="13660" y="6391"/>
                  </a:cubicBezTo>
                  <a:lnTo>
                    <a:pt x="13023" y="6896"/>
                  </a:lnTo>
                  <a:lnTo>
                    <a:pt x="11749" y="7906"/>
                  </a:lnTo>
                  <a:cubicBezTo>
                    <a:pt x="11530" y="8082"/>
                    <a:pt x="11332" y="8257"/>
                    <a:pt x="11134" y="8455"/>
                  </a:cubicBezTo>
                  <a:lnTo>
                    <a:pt x="10519" y="9004"/>
                  </a:lnTo>
                  <a:cubicBezTo>
                    <a:pt x="10124" y="9377"/>
                    <a:pt x="9707" y="9729"/>
                    <a:pt x="9312" y="10124"/>
                  </a:cubicBezTo>
                  <a:lnTo>
                    <a:pt x="8170" y="11288"/>
                  </a:lnTo>
                  <a:cubicBezTo>
                    <a:pt x="7994" y="11486"/>
                    <a:pt x="7796" y="11661"/>
                    <a:pt x="7621" y="11859"/>
                  </a:cubicBezTo>
                  <a:lnTo>
                    <a:pt x="7094" y="12474"/>
                  </a:lnTo>
                  <a:cubicBezTo>
                    <a:pt x="6764" y="12869"/>
                    <a:pt x="6413" y="13264"/>
                    <a:pt x="6083" y="13660"/>
                  </a:cubicBezTo>
                  <a:cubicBezTo>
                    <a:pt x="5447" y="14450"/>
                    <a:pt x="4832" y="15241"/>
                    <a:pt x="4283" y="16009"/>
                  </a:cubicBezTo>
                  <a:cubicBezTo>
                    <a:pt x="3997" y="16383"/>
                    <a:pt x="3734" y="16756"/>
                    <a:pt x="3492" y="17129"/>
                  </a:cubicBezTo>
                  <a:lnTo>
                    <a:pt x="2789" y="18184"/>
                  </a:lnTo>
                  <a:cubicBezTo>
                    <a:pt x="1911" y="19567"/>
                    <a:pt x="1252" y="20775"/>
                    <a:pt x="791" y="21588"/>
                  </a:cubicBezTo>
                  <a:cubicBezTo>
                    <a:pt x="549" y="21983"/>
                    <a:pt x="374" y="22334"/>
                    <a:pt x="220" y="22532"/>
                  </a:cubicBezTo>
                  <a:lnTo>
                    <a:pt x="0" y="22861"/>
                  </a:lnTo>
                  <a:lnTo>
                    <a:pt x="264" y="22598"/>
                  </a:lnTo>
                  <a:cubicBezTo>
                    <a:pt x="374" y="22488"/>
                    <a:pt x="483" y="22356"/>
                    <a:pt x="571" y="22246"/>
                  </a:cubicBezTo>
                  <a:cubicBezTo>
                    <a:pt x="703" y="22093"/>
                    <a:pt x="835" y="21939"/>
                    <a:pt x="989" y="21741"/>
                  </a:cubicBezTo>
                  <a:cubicBezTo>
                    <a:pt x="1296" y="21368"/>
                    <a:pt x="1647" y="20929"/>
                    <a:pt x="2043" y="20402"/>
                  </a:cubicBezTo>
                  <a:lnTo>
                    <a:pt x="3426" y="18645"/>
                  </a:lnTo>
                  <a:cubicBezTo>
                    <a:pt x="3931" y="18030"/>
                    <a:pt x="4480" y="17371"/>
                    <a:pt x="5073" y="16624"/>
                  </a:cubicBezTo>
                  <a:cubicBezTo>
                    <a:pt x="5666" y="15900"/>
                    <a:pt x="6325" y="15197"/>
                    <a:pt x="6984" y="14428"/>
                  </a:cubicBezTo>
                  <a:lnTo>
                    <a:pt x="8038" y="13330"/>
                  </a:lnTo>
                  <a:cubicBezTo>
                    <a:pt x="8389" y="12957"/>
                    <a:pt x="8763" y="12584"/>
                    <a:pt x="9136" y="12210"/>
                  </a:cubicBezTo>
                  <a:lnTo>
                    <a:pt x="10278" y="11112"/>
                  </a:lnTo>
                  <a:cubicBezTo>
                    <a:pt x="10651" y="10739"/>
                    <a:pt x="11069" y="10388"/>
                    <a:pt x="11464" y="10014"/>
                  </a:cubicBezTo>
                  <a:lnTo>
                    <a:pt x="12057" y="9465"/>
                  </a:lnTo>
                  <a:cubicBezTo>
                    <a:pt x="12254" y="9289"/>
                    <a:pt x="12452" y="9114"/>
                    <a:pt x="12650" y="8938"/>
                  </a:cubicBezTo>
                  <a:lnTo>
                    <a:pt x="13879" y="7928"/>
                  </a:lnTo>
                  <a:lnTo>
                    <a:pt x="14472" y="7423"/>
                  </a:lnTo>
                  <a:cubicBezTo>
                    <a:pt x="14670" y="7247"/>
                    <a:pt x="14890" y="7093"/>
                    <a:pt x="15087" y="6940"/>
                  </a:cubicBezTo>
                  <a:lnTo>
                    <a:pt x="16317" y="6017"/>
                  </a:lnTo>
                  <a:lnTo>
                    <a:pt x="16888" y="5534"/>
                  </a:lnTo>
                  <a:lnTo>
                    <a:pt x="17481" y="5117"/>
                  </a:lnTo>
                  <a:lnTo>
                    <a:pt x="18645" y="4282"/>
                  </a:lnTo>
                  <a:cubicBezTo>
                    <a:pt x="19392" y="3733"/>
                    <a:pt x="20138" y="3294"/>
                    <a:pt x="20819" y="2855"/>
                  </a:cubicBezTo>
                  <a:lnTo>
                    <a:pt x="21785" y="2218"/>
                  </a:lnTo>
                  <a:cubicBezTo>
                    <a:pt x="22093" y="2020"/>
                    <a:pt x="22400" y="1823"/>
                    <a:pt x="22686" y="1669"/>
                  </a:cubicBezTo>
                  <a:cubicBezTo>
                    <a:pt x="23257" y="1340"/>
                    <a:pt x="23740" y="1032"/>
                    <a:pt x="24157" y="791"/>
                  </a:cubicBezTo>
                  <a:cubicBezTo>
                    <a:pt x="24970" y="308"/>
                    <a:pt x="25431" y="0"/>
                    <a:pt x="25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4" name="Google Shape;18794;p73"/>
            <p:cNvSpPr/>
            <p:nvPr/>
          </p:nvSpPr>
          <p:spPr>
            <a:xfrm>
              <a:off x="6810475" y="1189275"/>
              <a:ext cx="620425" cy="676400"/>
            </a:xfrm>
            <a:custGeom>
              <a:rect b="b" l="l" r="r" t="t"/>
              <a:pathLst>
                <a:path extrusionOk="0" h="27056" w="24817">
                  <a:moveTo>
                    <a:pt x="24817" y="0"/>
                  </a:moveTo>
                  <a:lnTo>
                    <a:pt x="24817" y="0"/>
                  </a:lnTo>
                  <a:cubicBezTo>
                    <a:pt x="24816" y="0"/>
                    <a:pt x="24267" y="220"/>
                    <a:pt x="23323" y="593"/>
                  </a:cubicBezTo>
                  <a:cubicBezTo>
                    <a:pt x="22840" y="813"/>
                    <a:pt x="22291" y="1076"/>
                    <a:pt x="21632" y="1384"/>
                  </a:cubicBezTo>
                  <a:lnTo>
                    <a:pt x="20622" y="1933"/>
                  </a:lnTo>
                  <a:lnTo>
                    <a:pt x="20073" y="2218"/>
                  </a:lnTo>
                  <a:lnTo>
                    <a:pt x="19524" y="2570"/>
                  </a:lnTo>
                  <a:cubicBezTo>
                    <a:pt x="19151" y="2789"/>
                    <a:pt x="18755" y="3031"/>
                    <a:pt x="18338" y="3294"/>
                  </a:cubicBezTo>
                  <a:cubicBezTo>
                    <a:pt x="17943" y="3536"/>
                    <a:pt x="17526" y="3821"/>
                    <a:pt x="17108" y="4107"/>
                  </a:cubicBezTo>
                  <a:lnTo>
                    <a:pt x="15857" y="5051"/>
                  </a:lnTo>
                  <a:cubicBezTo>
                    <a:pt x="15439" y="5381"/>
                    <a:pt x="15000" y="5732"/>
                    <a:pt x="14583" y="6083"/>
                  </a:cubicBezTo>
                  <a:lnTo>
                    <a:pt x="13287" y="7181"/>
                  </a:lnTo>
                  <a:cubicBezTo>
                    <a:pt x="12870" y="7555"/>
                    <a:pt x="12453" y="7950"/>
                    <a:pt x="12035" y="8367"/>
                  </a:cubicBezTo>
                  <a:cubicBezTo>
                    <a:pt x="11201" y="9180"/>
                    <a:pt x="10366" y="10036"/>
                    <a:pt x="9598" y="10915"/>
                  </a:cubicBezTo>
                  <a:lnTo>
                    <a:pt x="9005" y="11596"/>
                  </a:lnTo>
                  <a:lnTo>
                    <a:pt x="8434" y="12276"/>
                  </a:lnTo>
                  <a:cubicBezTo>
                    <a:pt x="8061" y="12716"/>
                    <a:pt x="7709" y="13177"/>
                    <a:pt x="7336" y="13638"/>
                  </a:cubicBezTo>
                  <a:cubicBezTo>
                    <a:pt x="6633" y="14560"/>
                    <a:pt x="5974" y="15505"/>
                    <a:pt x="5359" y="16427"/>
                  </a:cubicBezTo>
                  <a:cubicBezTo>
                    <a:pt x="4744" y="17349"/>
                    <a:pt x="4173" y="18272"/>
                    <a:pt x="3668" y="19128"/>
                  </a:cubicBezTo>
                  <a:cubicBezTo>
                    <a:pt x="3405" y="19567"/>
                    <a:pt x="3163" y="20007"/>
                    <a:pt x="2944" y="20424"/>
                  </a:cubicBezTo>
                  <a:cubicBezTo>
                    <a:pt x="2724" y="20841"/>
                    <a:pt x="2504" y="21258"/>
                    <a:pt x="2307" y="21654"/>
                  </a:cubicBezTo>
                  <a:cubicBezTo>
                    <a:pt x="1890" y="22444"/>
                    <a:pt x="1560" y="23169"/>
                    <a:pt x="1253" y="23828"/>
                  </a:cubicBezTo>
                  <a:cubicBezTo>
                    <a:pt x="967" y="24487"/>
                    <a:pt x="726" y="25058"/>
                    <a:pt x="550" y="25541"/>
                  </a:cubicBezTo>
                  <a:cubicBezTo>
                    <a:pt x="155" y="26507"/>
                    <a:pt x="1" y="27056"/>
                    <a:pt x="1" y="27056"/>
                  </a:cubicBezTo>
                  <a:cubicBezTo>
                    <a:pt x="1" y="27056"/>
                    <a:pt x="67" y="26946"/>
                    <a:pt x="199" y="26705"/>
                  </a:cubicBezTo>
                  <a:cubicBezTo>
                    <a:pt x="330" y="26463"/>
                    <a:pt x="528" y="26112"/>
                    <a:pt x="770" y="25650"/>
                  </a:cubicBezTo>
                  <a:cubicBezTo>
                    <a:pt x="1033" y="25211"/>
                    <a:pt x="1341" y="24684"/>
                    <a:pt x="1714" y="24069"/>
                  </a:cubicBezTo>
                  <a:cubicBezTo>
                    <a:pt x="2087" y="23454"/>
                    <a:pt x="2504" y="22774"/>
                    <a:pt x="2966" y="22049"/>
                  </a:cubicBezTo>
                  <a:cubicBezTo>
                    <a:pt x="3427" y="21302"/>
                    <a:pt x="3954" y="20512"/>
                    <a:pt x="4525" y="19677"/>
                  </a:cubicBezTo>
                  <a:cubicBezTo>
                    <a:pt x="5074" y="18865"/>
                    <a:pt x="5689" y="18008"/>
                    <a:pt x="6348" y="17130"/>
                  </a:cubicBezTo>
                  <a:cubicBezTo>
                    <a:pt x="6655" y="16690"/>
                    <a:pt x="6984" y="16229"/>
                    <a:pt x="7336" y="15790"/>
                  </a:cubicBezTo>
                  <a:cubicBezTo>
                    <a:pt x="7687" y="15373"/>
                    <a:pt x="8017" y="14912"/>
                    <a:pt x="8368" y="14472"/>
                  </a:cubicBezTo>
                  <a:cubicBezTo>
                    <a:pt x="8741" y="14033"/>
                    <a:pt x="9093" y="13572"/>
                    <a:pt x="9466" y="13133"/>
                  </a:cubicBezTo>
                  <a:lnTo>
                    <a:pt x="10015" y="12474"/>
                  </a:lnTo>
                  <a:lnTo>
                    <a:pt x="10608" y="11837"/>
                  </a:lnTo>
                  <a:cubicBezTo>
                    <a:pt x="11355" y="10959"/>
                    <a:pt x="12167" y="10124"/>
                    <a:pt x="12958" y="9312"/>
                  </a:cubicBezTo>
                  <a:lnTo>
                    <a:pt x="14144" y="8104"/>
                  </a:lnTo>
                  <a:lnTo>
                    <a:pt x="15352" y="6984"/>
                  </a:lnTo>
                  <a:cubicBezTo>
                    <a:pt x="15769" y="6610"/>
                    <a:pt x="16164" y="6281"/>
                    <a:pt x="16537" y="5930"/>
                  </a:cubicBezTo>
                  <a:lnTo>
                    <a:pt x="17723" y="4941"/>
                  </a:lnTo>
                  <a:cubicBezTo>
                    <a:pt x="18492" y="4327"/>
                    <a:pt x="19239" y="3734"/>
                    <a:pt x="19941" y="3228"/>
                  </a:cubicBezTo>
                  <a:lnTo>
                    <a:pt x="20468" y="2833"/>
                  </a:lnTo>
                  <a:lnTo>
                    <a:pt x="20973" y="2460"/>
                  </a:lnTo>
                  <a:lnTo>
                    <a:pt x="21896" y="1823"/>
                  </a:lnTo>
                  <a:cubicBezTo>
                    <a:pt x="22511" y="1450"/>
                    <a:pt x="23016" y="1098"/>
                    <a:pt x="23455" y="835"/>
                  </a:cubicBezTo>
                  <a:cubicBezTo>
                    <a:pt x="24333" y="330"/>
                    <a:pt x="24816" y="0"/>
                    <a:pt x="248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5" name="Google Shape;18795;p73"/>
            <p:cNvSpPr/>
            <p:nvPr/>
          </p:nvSpPr>
          <p:spPr>
            <a:xfrm>
              <a:off x="7110250" y="1249100"/>
              <a:ext cx="357425" cy="458475"/>
            </a:xfrm>
            <a:custGeom>
              <a:rect b="b" l="l" r="r" t="t"/>
              <a:pathLst>
                <a:path extrusionOk="0" h="18339" w="14297">
                  <a:moveTo>
                    <a:pt x="14297" y="1"/>
                  </a:moveTo>
                  <a:cubicBezTo>
                    <a:pt x="14297" y="1"/>
                    <a:pt x="13967" y="155"/>
                    <a:pt x="13419" y="506"/>
                  </a:cubicBezTo>
                  <a:cubicBezTo>
                    <a:pt x="13133" y="660"/>
                    <a:pt x="12782" y="857"/>
                    <a:pt x="12408" y="1121"/>
                  </a:cubicBezTo>
                  <a:cubicBezTo>
                    <a:pt x="12035" y="1384"/>
                    <a:pt x="11640" y="1670"/>
                    <a:pt x="11179" y="2021"/>
                  </a:cubicBezTo>
                  <a:cubicBezTo>
                    <a:pt x="10739" y="2373"/>
                    <a:pt x="10300" y="2768"/>
                    <a:pt x="9817" y="3185"/>
                  </a:cubicBezTo>
                  <a:lnTo>
                    <a:pt x="9444" y="3515"/>
                  </a:lnTo>
                  <a:lnTo>
                    <a:pt x="9092" y="3866"/>
                  </a:lnTo>
                  <a:cubicBezTo>
                    <a:pt x="8873" y="4108"/>
                    <a:pt x="8631" y="4349"/>
                    <a:pt x="8368" y="4591"/>
                  </a:cubicBezTo>
                  <a:cubicBezTo>
                    <a:pt x="8258" y="4723"/>
                    <a:pt x="8126" y="4854"/>
                    <a:pt x="8016" y="4964"/>
                  </a:cubicBezTo>
                  <a:lnTo>
                    <a:pt x="7665" y="5381"/>
                  </a:lnTo>
                  <a:cubicBezTo>
                    <a:pt x="7423" y="5645"/>
                    <a:pt x="7182" y="5930"/>
                    <a:pt x="6940" y="6194"/>
                  </a:cubicBezTo>
                  <a:cubicBezTo>
                    <a:pt x="6479" y="6765"/>
                    <a:pt x="5996" y="7336"/>
                    <a:pt x="5579" y="7929"/>
                  </a:cubicBezTo>
                  <a:cubicBezTo>
                    <a:pt x="5139" y="8544"/>
                    <a:pt x="4700" y="9137"/>
                    <a:pt x="4305" y="9752"/>
                  </a:cubicBezTo>
                  <a:cubicBezTo>
                    <a:pt x="4107" y="10059"/>
                    <a:pt x="3910" y="10366"/>
                    <a:pt x="3712" y="10652"/>
                  </a:cubicBezTo>
                  <a:cubicBezTo>
                    <a:pt x="3536" y="10959"/>
                    <a:pt x="3339" y="11267"/>
                    <a:pt x="3163" y="11552"/>
                  </a:cubicBezTo>
                  <a:cubicBezTo>
                    <a:pt x="2987" y="11860"/>
                    <a:pt x="2833" y="12167"/>
                    <a:pt x="2658" y="12453"/>
                  </a:cubicBezTo>
                  <a:lnTo>
                    <a:pt x="2197" y="13309"/>
                  </a:lnTo>
                  <a:cubicBezTo>
                    <a:pt x="1889" y="13858"/>
                    <a:pt x="1626" y="14407"/>
                    <a:pt x="1384" y="14912"/>
                  </a:cubicBezTo>
                  <a:cubicBezTo>
                    <a:pt x="923" y="15923"/>
                    <a:pt x="571" y="16779"/>
                    <a:pt x="352" y="17372"/>
                  </a:cubicBezTo>
                  <a:cubicBezTo>
                    <a:pt x="110" y="17987"/>
                    <a:pt x="1" y="18338"/>
                    <a:pt x="1" y="18338"/>
                  </a:cubicBezTo>
                  <a:lnTo>
                    <a:pt x="571" y="17482"/>
                  </a:lnTo>
                  <a:lnTo>
                    <a:pt x="2065" y="15286"/>
                  </a:lnTo>
                  <a:lnTo>
                    <a:pt x="3075" y="13836"/>
                  </a:lnTo>
                  <a:lnTo>
                    <a:pt x="3624" y="13046"/>
                  </a:lnTo>
                  <a:lnTo>
                    <a:pt x="4195" y="12211"/>
                  </a:lnTo>
                  <a:cubicBezTo>
                    <a:pt x="4568" y="11640"/>
                    <a:pt x="4986" y="11091"/>
                    <a:pt x="5403" y="10498"/>
                  </a:cubicBezTo>
                  <a:lnTo>
                    <a:pt x="6677" y="8763"/>
                  </a:lnTo>
                  <a:cubicBezTo>
                    <a:pt x="7116" y="8192"/>
                    <a:pt x="7533" y="7599"/>
                    <a:pt x="7994" y="7050"/>
                  </a:cubicBezTo>
                  <a:cubicBezTo>
                    <a:pt x="8433" y="6501"/>
                    <a:pt x="8851" y="5930"/>
                    <a:pt x="9290" y="5403"/>
                  </a:cubicBezTo>
                  <a:lnTo>
                    <a:pt x="9927" y="4635"/>
                  </a:lnTo>
                  <a:lnTo>
                    <a:pt x="10234" y="4261"/>
                  </a:lnTo>
                  <a:lnTo>
                    <a:pt x="10564" y="3910"/>
                  </a:lnTo>
                  <a:cubicBezTo>
                    <a:pt x="10761" y="3690"/>
                    <a:pt x="10959" y="3449"/>
                    <a:pt x="11157" y="3229"/>
                  </a:cubicBezTo>
                  <a:cubicBezTo>
                    <a:pt x="11354" y="3010"/>
                    <a:pt x="11530" y="2790"/>
                    <a:pt x="11728" y="2592"/>
                  </a:cubicBezTo>
                  <a:cubicBezTo>
                    <a:pt x="12101" y="2219"/>
                    <a:pt x="12452" y="1846"/>
                    <a:pt x="12760" y="1516"/>
                  </a:cubicBezTo>
                  <a:cubicBezTo>
                    <a:pt x="12891" y="1363"/>
                    <a:pt x="13067" y="1209"/>
                    <a:pt x="13199" y="1077"/>
                  </a:cubicBezTo>
                  <a:lnTo>
                    <a:pt x="13572" y="704"/>
                  </a:lnTo>
                  <a:cubicBezTo>
                    <a:pt x="14033" y="265"/>
                    <a:pt x="14297" y="1"/>
                    <a:pt x="14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18799" name="Shape 18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00" name="Google Shape;18800;p74"/>
          <p:cNvSpPr/>
          <p:nvPr/>
        </p:nvSpPr>
        <p:spPr>
          <a:xfrm>
            <a:off x="417250" y="1876425"/>
            <a:ext cx="8307369" cy="2933689"/>
          </a:xfrm>
          <a:custGeom>
            <a:rect b="b" l="l" r="r" t="t"/>
            <a:pathLst>
              <a:path extrusionOk="0" h="100443" w="325907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18801" name="Google Shape;18801;p74"/>
          <p:cNvSpPr txBox="1"/>
          <p:nvPr>
            <p:ph idx="1" type="subTitle"/>
          </p:nvPr>
        </p:nvSpPr>
        <p:spPr>
          <a:xfrm>
            <a:off x="6191100" y="2107229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18802" name="Google Shape;18802;p74"/>
          <p:cNvSpPr txBox="1"/>
          <p:nvPr>
            <p:ph idx="2" type="subTitle"/>
          </p:nvPr>
        </p:nvSpPr>
        <p:spPr>
          <a:xfrm>
            <a:off x="5982475" y="2425875"/>
            <a:ext cx="24609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900"/>
              <a:t>Donate money to a good cause or someone in need</a:t>
            </a:r>
            <a:endParaRPr sz="1900"/>
          </a:p>
        </p:txBody>
      </p:sp>
      <p:sp>
        <p:nvSpPr>
          <p:cNvPr id="18803" name="Google Shape;18803;p74"/>
          <p:cNvSpPr txBox="1"/>
          <p:nvPr>
            <p:ph idx="3" type="subTitle"/>
          </p:nvPr>
        </p:nvSpPr>
        <p:spPr>
          <a:xfrm>
            <a:off x="6191100" y="3466192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6</a:t>
            </a:r>
            <a:endParaRPr/>
          </a:p>
        </p:txBody>
      </p:sp>
      <p:sp>
        <p:nvSpPr>
          <p:cNvPr id="18804" name="Google Shape;18804;p74"/>
          <p:cNvSpPr txBox="1"/>
          <p:nvPr>
            <p:ph idx="4" type="subTitle"/>
          </p:nvPr>
        </p:nvSpPr>
        <p:spPr>
          <a:xfrm>
            <a:off x="6021350" y="3790475"/>
            <a:ext cx="24222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900"/>
              <a:t>Let someone go in front of you in line</a:t>
            </a:r>
            <a:endParaRPr sz="1900"/>
          </a:p>
        </p:txBody>
      </p:sp>
      <p:sp>
        <p:nvSpPr>
          <p:cNvPr id="18805" name="Google Shape;18805;p74"/>
          <p:cNvSpPr txBox="1"/>
          <p:nvPr>
            <p:ph idx="5" type="subTitle"/>
          </p:nvPr>
        </p:nvSpPr>
        <p:spPr>
          <a:xfrm>
            <a:off x="948600" y="2031029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18806" name="Google Shape;18806;p74"/>
          <p:cNvSpPr txBox="1"/>
          <p:nvPr>
            <p:ph idx="6" type="subTitle"/>
          </p:nvPr>
        </p:nvSpPr>
        <p:spPr>
          <a:xfrm>
            <a:off x="948600" y="2349664"/>
            <a:ext cx="20043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900"/>
              <a:t>Give someone a compliment</a:t>
            </a:r>
            <a:endParaRPr sz="1900"/>
          </a:p>
        </p:txBody>
      </p:sp>
      <p:sp>
        <p:nvSpPr>
          <p:cNvPr id="18807" name="Google Shape;18807;p74"/>
          <p:cNvSpPr txBox="1"/>
          <p:nvPr>
            <p:ph idx="7" type="subTitle"/>
          </p:nvPr>
        </p:nvSpPr>
        <p:spPr>
          <a:xfrm>
            <a:off x="948600" y="3131067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18808" name="Google Shape;18808;p74"/>
          <p:cNvSpPr txBox="1"/>
          <p:nvPr>
            <p:ph idx="8" type="subTitle"/>
          </p:nvPr>
        </p:nvSpPr>
        <p:spPr>
          <a:xfrm>
            <a:off x="640450" y="3481725"/>
            <a:ext cx="26820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/>
              <a:t>Spend time with someone who needs your company</a:t>
            </a:r>
            <a:endParaRPr sz="19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8809" name="Google Shape;18809;p74"/>
          <p:cNvSpPr txBox="1"/>
          <p:nvPr>
            <p:ph type="title"/>
          </p:nvPr>
        </p:nvSpPr>
        <p:spPr>
          <a:xfrm>
            <a:off x="790925" y="196600"/>
            <a:ext cx="7819500" cy="13914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700"/>
              <a:t>Generosity </a:t>
            </a:r>
            <a:r>
              <a:rPr lang="en" sz="3700"/>
              <a:t>To-Go Activity:</a:t>
            </a:r>
            <a:endParaRPr sz="37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Challenge yourself to do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 of these 6 activities today!</a:t>
            </a:r>
            <a:endParaRPr/>
          </a:p>
        </p:txBody>
      </p:sp>
      <p:sp>
        <p:nvSpPr>
          <p:cNvPr id="18810" name="Google Shape;18810;p74"/>
          <p:cNvSpPr txBox="1"/>
          <p:nvPr>
            <p:ph idx="9" type="subTitle"/>
          </p:nvPr>
        </p:nvSpPr>
        <p:spPr>
          <a:xfrm>
            <a:off x="3569850" y="2107229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18811" name="Google Shape;18811;p74"/>
          <p:cNvSpPr txBox="1"/>
          <p:nvPr>
            <p:ph idx="13" type="subTitle"/>
          </p:nvPr>
        </p:nvSpPr>
        <p:spPr>
          <a:xfrm>
            <a:off x="3417450" y="2425875"/>
            <a:ext cx="22524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900"/>
              <a:t>Share something with someone</a:t>
            </a:r>
            <a:endParaRPr sz="1900"/>
          </a:p>
        </p:txBody>
      </p:sp>
      <p:sp>
        <p:nvSpPr>
          <p:cNvPr id="18812" name="Google Shape;18812;p74"/>
          <p:cNvSpPr txBox="1"/>
          <p:nvPr>
            <p:ph idx="14" type="subTitle"/>
          </p:nvPr>
        </p:nvSpPr>
        <p:spPr>
          <a:xfrm>
            <a:off x="3569850" y="3313792"/>
            <a:ext cx="20043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18813" name="Google Shape;18813;p74"/>
          <p:cNvSpPr txBox="1"/>
          <p:nvPr>
            <p:ph idx="15" type="subTitle"/>
          </p:nvPr>
        </p:nvSpPr>
        <p:spPr>
          <a:xfrm>
            <a:off x="3361350" y="3638075"/>
            <a:ext cx="26211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900"/>
              <a:t>Send a card or nice note to someone</a:t>
            </a:r>
            <a:endParaRPr sz="190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Comic Style XL by Slidesgo">
  <a:themeElements>
    <a:clrScheme name="Simple Light">
      <a:dk1>
        <a:srgbClr val="162130"/>
      </a:dk1>
      <a:lt1>
        <a:srgbClr val="FFFFFF"/>
      </a:lt1>
      <a:dk2>
        <a:srgbClr val="A81916"/>
      </a:dk2>
      <a:lt2>
        <a:srgbClr val="EEEEEE"/>
      </a:lt2>
      <a:accent1>
        <a:srgbClr val="FDC324"/>
      </a:accent1>
      <a:accent2>
        <a:srgbClr val="4EBDCF"/>
      </a:accent2>
      <a:accent3>
        <a:srgbClr val="CC1D2D"/>
      </a:accent3>
      <a:accent4>
        <a:srgbClr val="E1AF25"/>
      </a:accent4>
      <a:accent5>
        <a:srgbClr val="88D7E8"/>
      </a:accent5>
      <a:accent6>
        <a:srgbClr val="5CC1D6"/>
      </a:accent6>
      <a:hlink>
        <a:srgbClr val="16213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