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Noto Sans Medium"/>
      <p:regular r:id="rId18"/>
      <p:bold r:id="rId19"/>
      <p:italic r:id="rId20"/>
      <p:boldItalic r:id="rId21"/>
    </p:embeddedFont>
    <p:embeddedFont>
      <p:font typeface="Noto Sans"/>
      <p:regular r:id="rId22"/>
      <p:bold r:id="rId23"/>
      <p:italic r:id="rId24"/>
      <p:boldItalic r:id="rId25"/>
    </p:embeddedFont>
    <p:embeddedFont>
      <p:font typeface="Bebas Neue"/>
      <p:regular r:id="rId26"/>
    </p:embeddedFont>
    <p:embeddedFont>
      <p:font typeface="Arya"/>
      <p:regular r:id="rId27"/>
      <p:bold r:id="rId28"/>
    </p:embeddedFont>
    <p:embeddedFont>
      <p:font typeface="Lexend Deca"/>
      <p:regular r:id="rId29"/>
      <p:bold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192BA25-2B81-49B6-A442-E16D2745DF9E}">
  <a:tblStyle styleId="{A192BA25-2B81-49B6-A442-E16D2745DF9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NotoSansMedium-italic.fntdata"/><Relationship Id="rId22" Type="http://schemas.openxmlformats.org/officeDocument/2006/relationships/font" Target="fonts/NotoSans-regular.fntdata"/><Relationship Id="rId21" Type="http://schemas.openxmlformats.org/officeDocument/2006/relationships/font" Target="fonts/NotoSansMedium-boldItalic.fntdata"/><Relationship Id="rId24" Type="http://schemas.openxmlformats.org/officeDocument/2006/relationships/font" Target="fonts/NotoSans-italic.fntdata"/><Relationship Id="rId23" Type="http://schemas.openxmlformats.org/officeDocument/2006/relationships/font" Target="fonts/NotoSans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BebasNeue-regular.fntdata"/><Relationship Id="rId25" Type="http://schemas.openxmlformats.org/officeDocument/2006/relationships/font" Target="fonts/NotoSans-boldItalic.fntdata"/><Relationship Id="rId28" Type="http://schemas.openxmlformats.org/officeDocument/2006/relationships/font" Target="fonts/Arya-bold.fntdata"/><Relationship Id="rId27" Type="http://schemas.openxmlformats.org/officeDocument/2006/relationships/font" Target="fonts/Arya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LexendDeca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schemas.openxmlformats.org/officeDocument/2006/relationships/font" Target="fonts/LexendDeca-bold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NotoSansMedium-bold.fntdata"/><Relationship Id="rId18" Type="http://schemas.openxmlformats.org/officeDocument/2006/relationships/font" Target="fonts/NotoSansMedium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033980edd9_1_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033980edd9_1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dc0a85feb0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1dc0a85feb0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048b1d616d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048b1d616d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dc0a85feb0_0_2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1dc0a85feb0_0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039b798a7a_0_204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2039b798a7a_0_204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51f2189dff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251f2189dff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51f2189dff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251f2189dff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51f2189dff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251f2189dff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51f2189dff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251f2189dff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51f2189dff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251f2189dff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51f2189dff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251f2189dff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1dc0a85feb0_0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1dc0a85feb0_0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0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bit.ly/3A1uf1Q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Relationship Id="rId5" Type="http://schemas.openxmlformats.org/officeDocument/2006/relationships/image" Target="../media/image5.png"/><Relationship Id="rId6" Type="http://schemas.openxmlformats.org/officeDocument/2006/relationships/image" Target="../media/image12.png"/><Relationship Id="rId7" Type="http://schemas.openxmlformats.org/officeDocument/2006/relationships/image" Target="../media/image6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1525025" y="1287600"/>
            <a:ext cx="6093900" cy="25683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3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916625" y="-862950"/>
            <a:ext cx="3773148" cy="2514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3115435">
            <a:off x="6922614" y="3621875"/>
            <a:ext cx="3797024" cy="25307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720000" y="2414400"/>
            <a:ext cx="5067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4" name="Google Shape;14;p3"/>
          <p:cNvSpPr txBox="1"/>
          <p:nvPr>
            <p:ph hasCustomPrompt="1" idx="2" type="title"/>
          </p:nvPr>
        </p:nvSpPr>
        <p:spPr>
          <a:xfrm>
            <a:off x="720000" y="1601375"/>
            <a:ext cx="1558200" cy="841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720000" y="3167125"/>
            <a:ext cx="5067600" cy="37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720000" y="1215752"/>
            <a:ext cx="770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oto Sans Light"/>
              <a:buChar char="●"/>
              <a:defRPr/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" type="subTitle"/>
          </p:nvPr>
        </p:nvSpPr>
        <p:spPr>
          <a:xfrm>
            <a:off x="3427803" y="2663163"/>
            <a:ext cx="2156100" cy="89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2" name="Google Shape;22;p5"/>
          <p:cNvSpPr txBox="1"/>
          <p:nvPr>
            <p:ph idx="2" type="subTitle"/>
          </p:nvPr>
        </p:nvSpPr>
        <p:spPr>
          <a:xfrm>
            <a:off x="720000" y="2663163"/>
            <a:ext cx="2156100" cy="89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3" name="Google Shape;23;p5"/>
          <p:cNvSpPr txBox="1"/>
          <p:nvPr>
            <p:ph idx="3" type="subTitle"/>
          </p:nvPr>
        </p:nvSpPr>
        <p:spPr>
          <a:xfrm>
            <a:off x="3427797" y="2344863"/>
            <a:ext cx="21561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accent1"/>
                </a:solidFill>
                <a:latin typeface="Arya"/>
                <a:ea typeface="Arya"/>
                <a:cs typeface="Arya"/>
                <a:sym typeface="Ary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4" name="Google Shape;24;p5"/>
          <p:cNvSpPr txBox="1"/>
          <p:nvPr>
            <p:ph idx="4" type="subTitle"/>
          </p:nvPr>
        </p:nvSpPr>
        <p:spPr>
          <a:xfrm>
            <a:off x="719988" y="2344863"/>
            <a:ext cx="21561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accent1"/>
                </a:solidFill>
                <a:latin typeface="Arya"/>
                <a:ea typeface="Arya"/>
                <a:cs typeface="Arya"/>
                <a:sym typeface="Ary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/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9" name="Google Shape;29;p7"/>
          <p:cNvSpPr txBox="1"/>
          <p:nvPr>
            <p:ph idx="1" type="subTitle"/>
          </p:nvPr>
        </p:nvSpPr>
        <p:spPr>
          <a:xfrm>
            <a:off x="720000" y="1661975"/>
            <a:ext cx="5558100" cy="294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Arial"/>
              <a:buChar char="■"/>
              <a:defRPr/>
            </a:lvl9pPr>
          </a:lstStyle>
          <a:p/>
        </p:txBody>
      </p:sp>
      <p:pic>
        <p:nvPicPr>
          <p:cNvPr id="30" name="Google Shape;30;p7"/>
          <p:cNvPicPr preferRelativeResize="0"/>
          <p:nvPr/>
        </p:nvPicPr>
        <p:blipFill rotWithShape="1">
          <a:blip r:embed="rId2">
            <a:alphaModFix/>
          </a:blip>
          <a:srcRect b="13112" l="21352" r="29873" t="10743"/>
          <a:stretch/>
        </p:blipFill>
        <p:spPr>
          <a:xfrm>
            <a:off x="8075400" y="3809012"/>
            <a:ext cx="1596227" cy="1660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/>
          <p:nvPr>
            <p:ph type="title"/>
          </p:nvPr>
        </p:nvSpPr>
        <p:spPr>
          <a:xfrm>
            <a:off x="713225" y="3227825"/>
            <a:ext cx="7717500" cy="137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pic>
        <p:nvPicPr>
          <p:cNvPr id="33" name="Google Shape;33;p8"/>
          <p:cNvPicPr preferRelativeResize="0"/>
          <p:nvPr/>
        </p:nvPicPr>
        <p:blipFill rotWithShape="1">
          <a:blip r:embed="rId2">
            <a:alphaModFix/>
          </a:blip>
          <a:srcRect b="7691" l="18161" r="27979" t="4903"/>
          <a:stretch/>
        </p:blipFill>
        <p:spPr>
          <a:xfrm flipH="1">
            <a:off x="-389664" y="-453825"/>
            <a:ext cx="1490427" cy="1612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8"/>
          <p:cNvPicPr preferRelativeResize="0"/>
          <p:nvPr/>
        </p:nvPicPr>
        <p:blipFill rotWithShape="1">
          <a:blip r:embed="rId3">
            <a:alphaModFix/>
          </a:blip>
          <a:srcRect b="11222" l="11208" r="21631" t="11222"/>
          <a:stretch/>
        </p:blipFill>
        <p:spPr>
          <a:xfrm>
            <a:off x="7428900" y="-281575"/>
            <a:ext cx="2133775" cy="164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 txBox="1"/>
          <p:nvPr>
            <p:ph type="title"/>
          </p:nvPr>
        </p:nvSpPr>
        <p:spPr>
          <a:xfrm>
            <a:off x="2135550" y="1265300"/>
            <a:ext cx="4872900" cy="1964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subTitle"/>
          </p:nvPr>
        </p:nvSpPr>
        <p:spPr>
          <a:xfrm>
            <a:off x="2135550" y="3153500"/>
            <a:ext cx="4872900" cy="67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noFill/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/>
          <p:nvPr>
            <p:ph type="title"/>
          </p:nvPr>
        </p:nvSpPr>
        <p:spPr>
          <a:xfrm>
            <a:off x="720000" y="4014450"/>
            <a:ext cx="7704000" cy="572700"/>
          </a:xfrm>
          <a:prstGeom prst="rect">
            <a:avLst/>
          </a:prstGeom>
          <a:solidFill>
            <a:schemeClr val="accent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/>
          <p:nvPr>
            <p:ph hasCustomPrompt="1" type="title"/>
          </p:nvPr>
        </p:nvSpPr>
        <p:spPr>
          <a:xfrm>
            <a:off x="1284000" y="1288250"/>
            <a:ext cx="6576000" cy="197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2" name="Google Shape;42;p11"/>
          <p:cNvSpPr txBox="1"/>
          <p:nvPr>
            <p:ph idx="1" type="subTitle"/>
          </p:nvPr>
        </p:nvSpPr>
        <p:spPr>
          <a:xfrm>
            <a:off x="1284000" y="3259075"/>
            <a:ext cx="6576000" cy="49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9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1_1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13"/>
          <p:cNvPicPr preferRelativeResize="0"/>
          <p:nvPr/>
        </p:nvPicPr>
        <p:blipFill rotWithShape="1">
          <a:blip r:embed="rId2">
            <a:alphaModFix/>
          </a:blip>
          <a:srcRect b="9096" l="20163" r="29428" t="9096"/>
          <a:stretch/>
        </p:blipFill>
        <p:spPr>
          <a:xfrm>
            <a:off x="8285075" y="4104450"/>
            <a:ext cx="1490427" cy="1612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13"/>
          <p:cNvPicPr preferRelativeResize="0"/>
          <p:nvPr/>
        </p:nvPicPr>
        <p:blipFill rotWithShape="1">
          <a:blip r:embed="rId3">
            <a:alphaModFix/>
          </a:blip>
          <a:srcRect b="36700" l="11290" r="37199" t="31958"/>
          <a:stretch/>
        </p:blipFill>
        <p:spPr>
          <a:xfrm>
            <a:off x="-247162" y="4388752"/>
            <a:ext cx="1523881" cy="617976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1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hasCustomPrompt="1" idx="2" type="title"/>
          </p:nvPr>
        </p:nvSpPr>
        <p:spPr>
          <a:xfrm>
            <a:off x="720000" y="1412000"/>
            <a:ext cx="563400" cy="617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7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9" name="Google Shape;49;p13"/>
          <p:cNvSpPr txBox="1"/>
          <p:nvPr>
            <p:ph idx="1" type="subTitle"/>
          </p:nvPr>
        </p:nvSpPr>
        <p:spPr>
          <a:xfrm>
            <a:off x="1283375" y="1412000"/>
            <a:ext cx="3244500" cy="61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exend Deca"/>
              <a:buNone/>
              <a:defRPr sz="2200">
                <a:solidFill>
                  <a:schemeClr val="accent1"/>
                </a:solidFill>
                <a:latin typeface="Arya"/>
                <a:ea typeface="Arya"/>
                <a:cs typeface="Arya"/>
                <a:sym typeface="Arya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50" name="Google Shape;50;p13"/>
          <p:cNvSpPr txBox="1"/>
          <p:nvPr>
            <p:ph hasCustomPrompt="1" idx="3" type="title"/>
          </p:nvPr>
        </p:nvSpPr>
        <p:spPr>
          <a:xfrm>
            <a:off x="720000" y="2122183"/>
            <a:ext cx="563400" cy="617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7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1" name="Google Shape;51;p13"/>
          <p:cNvSpPr txBox="1"/>
          <p:nvPr>
            <p:ph idx="4" type="subTitle"/>
          </p:nvPr>
        </p:nvSpPr>
        <p:spPr>
          <a:xfrm>
            <a:off x="1283375" y="2122183"/>
            <a:ext cx="3244500" cy="61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exend Deca"/>
              <a:buNone/>
              <a:defRPr sz="2200">
                <a:solidFill>
                  <a:schemeClr val="accent1"/>
                </a:solidFill>
                <a:latin typeface="Arya"/>
                <a:ea typeface="Arya"/>
                <a:cs typeface="Arya"/>
                <a:sym typeface="Arya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hasCustomPrompt="1" idx="5" type="title"/>
          </p:nvPr>
        </p:nvSpPr>
        <p:spPr>
          <a:xfrm>
            <a:off x="720000" y="2832366"/>
            <a:ext cx="563400" cy="617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7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3" name="Google Shape;53;p13"/>
          <p:cNvSpPr txBox="1"/>
          <p:nvPr>
            <p:ph idx="6" type="subTitle"/>
          </p:nvPr>
        </p:nvSpPr>
        <p:spPr>
          <a:xfrm>
            <a:off x="1283500" y="2832366"/>
            <a:ext cx="3244500" cy="61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exend Deca"/>
              <a:buNone/>
              <a:defRPr sz="2200">
                <a:solidFill>
                  <a:schemeClr val="accent1"/>
                </a:solidFill>
                <a:latin typeface="Arya"/>
                <a:ea typeface="Arya"/>
                <a:cs typeface="Arya"/>
                <a:sym typeface="Arya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hasCustomPrompt="1" idx="7" type="title"/>
          </p:nvPr>
        </p:nvSpPr>
        <p:spPr>
          <a:xfrm>
            <a:off x="720000" y="3542549"/>
            <a:ext cx="563400" cy="617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7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5" name="Google Shape;55;p13"/>
          <p:cNvSpPr txBox="1"/>
          <p:nvPr>
            <p:ph idx="8" type="subTitle"/>
          </p:nvPr>
        </p:nvSpPr>
        <p:spPr>
          <a:xfrm>
            <a:off x="1283500" y="3542549"/>
            <a:ext cx="3244500" cy="61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exend Deca"/>
              <a:buNone/>
              <a:defRPr sz="2200">
                <a:solidFill>
                  <a:schemeClr val="accent1"/>
                </a:solidFill>
                <a:latin typeface="Arya"/>
                <a:ea typeface="Arya"/>
                <a:cs typeface="Arya"/>
                <a:sym typeface="Arya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56" name="Google Shape;56;p13"/>
          <p:cNvSpPr txBox="1"/>
          <p:nvPr>
            <p:ph hasCustomPrompt="1" idx="9" type="title"/>
          </p:nvPr>
        </p:nvSpPr>
        <p:spPr>
          <a:xfrm>
            <a:off x="4521225" y="1412000"/>
            <a:ext cx="563400" cy="617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7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7" name="Google Shape;57;p13"/>
          <p:cNvSpPr txBox="1"/>
          <p:nvPr>
            <p:ph idx="13" type="subTitle"/>
          </p:nvPr>
        </p:nvSpPr>
        <p:spPr>
          <a:xfrm>
            <a:off x="5084750" y="1412000"/>
            <a:ext cx="3244500" cy="61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exend Deca"/>
              <a:buNone/>
              <a:defRPr sz="2200">
                <a:solidFill>
                  <a:schemeClr val="accent1"/>
                </a:solidFill>
                <a:latin typeface="Arya"/>
                <a:ea typeface="Arya"/>
                <a:cs typeface="Arya"/>
                <a:sym typeface="Arya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hasCustomPrompt="1" idx="14" type="title"/>
          </p:nvPr>
        </p:nvSpPr>
        <p:spPr>
          <a:xfrm>
            <a:off x="4521225" y="2122183"/>
            <a:ext cx="563400" cy="617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7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9" name="Google Shape;59;p13"/>
          <p:cNvSpPr txBox="1"/>
          <p:nvPr>
            <p:ph idx="15" type="subTitle"/>
          </p:nvPr>
        </p:nvSpPr>
        <p:spPr>
          <a:xfrm>
            <a:off x="5084750" y="2122183"/>
            <a:ext cx="3244500" cy="61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exend Deca"/>
              <a:buNone/>
              <a:defRPr sz="2200">
                <a:solidFill>
                  <a:schemeClr val="accent1"/>
                </a:solidFill>
                <a:latin typeface="Arya"/>
                <a:ea typeface="Arya"/>
                <a:cs typeface="Arya"/>
                <a:sym typeface="Arya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60" name="Google Shape;60;p13"/>
          <p:cNvSpPr txBox="1"/>
          <p:nvPr>
            <p:ph hasCustomPrompt="1" idx="16" type="title"/>
          </p:nvPr>
        </p:nvSpPr>
        <p:spPr>
          <a:xfrm>
            <a:off x="4521225" y="2832366"/>
            <a:ext cx="563400" cy="617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7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1" name="Google Shape;61;p13"/>
          <p:cNvSpPr txBox="1"/>
          <p:nvPr>
            <p:ph idx="17" type="subTitle"/>
          </p:nvPr>
        </p:nvSpPr>
        <p:spPr>
          <a:xfrm>
            <a:off x="5084750" y="2832366"/>
            <a:ext cx="3244500" cy="61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exend Deca"/>
              <a:buNone/>
              <a:defRPr sz="2200">
                <a:solidFill>
                  <a:schemeClr val="accent1"/>
                </a:solidFill>
                <a:latin typeface="Arya"/>
                <a:ea typeface="Arya"/>
                <a:cs typeface="Arya"/>
                <a:sym typeface="Arya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62" name="Google Shape;62;p13"/>
          <p:cNvSpPr txBox="1"/>
          <p:nvPr>
            <p:ph hasCustomPrompt="1" idx="18" type="title"/>
          </p:nvPr>
        </p:nvSpPr>
        <p:spPr>
          <a:xfrm>
            <a:off x="4521225" y="3542549"/>
            <a:ext cx="563400" cy="617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7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3" name="Google Shape;63;p13"/>
          <p:cNvSpPr txBox="1"/>
          <p:nvPr>
            <p:ph idx="19" type="subTitle"/>
          </p:nvPr>
        </p:nvSpPr>
        <p:spPr>
          <a:xfrm>
            <a:off x="5084750" y="3542549"/>
            <a:ext cx="3244500" cy="61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exend Deca"/>
              <a:buNone/>
              <a:defRPr sz="2200">
                <a:solidFill>
                  <a:schemeClr val="accent1"/>
                </a:solidFill>
                <a:latin typeface="Arya"/>
                <a:ea typeface="Arya"/>
                <a:cs typeface="Arya"/>
                <a:sym typeface="Arya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10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66" name="Google Shape;66;p14"/>
          <p:cNvSpPr txBox="1"/>
          <p:nvPr>
            <p:ph idx="1" type="subTitle"/>
          </p:nvPr>
        </p:nvSpPr>
        <p:spPr>
          <a:xfrm>
            <a:off x="720000" y="2032993"/>
            <a:ext cx="58374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25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10_1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" type="subTitle"/>
          </p:nvPr>
        </p:nvSpPr>
        <p:spPr>
          <a:xfrm>
            <a:off x="720000" y="1661974"/>
            <a:ext cx="7495200" cy="253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25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subTitle"/>
          </p:nvPr>
        </p:nvSpPr>
        <p:spPr>
          <a:xfrm>
            <a:off x="4640270" y="1919950"/>
            <a:ext cx="3790500" cy="26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b="0"/>
            </a:lvl1pPr>
            <a:lvl2pPr lvl="1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2" type="subTitle"/>
          </p:nvPr>
        </p:nvSpPr>
        <p:spPr>
          <a:xfrm>
            <a:off x="713450" y="1919950"/>
            <a:ext cx="3790500" cy="26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3" type="subTitle"/>
          </p:nvPr>
        </p:nvSpPr>
        <p:spPr>
          <a:xfrm>
            <a:off x="713450" y="1361050"/>
            <a:ext cx="3790500" cy="55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accent1"/>
                </a:solidFill>
                <a:latin typeface="Arya"/>
                <a:ea typeface="Arya"/>
                <a:cs typeface="Arya"/>
                <a:sym typeface="Ary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5" name="Google Shape;75;p16"/>
          <p:cNvSpPr txBox="1"/>
          <p:nvPr>
            <p:ph idx="4" type="subTitle"/>
          </p:nvPr>
        </p:nvSpPr>
        <p:spPr>
          <a:xfrm>
            <a:off x="4640264" y="1361050"/>
            <a:ext cx="3790500" cy="55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accent1"/>
                </a:solidFill>
                <a:latin typeface="Arya"/>
                <a:ea typeface="Arya"/>
                <a:cs typeface="Arya"/>
                <a:sym typeface="Ary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TITLE_AND_TWO_COLUMNS_1_1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subTitle"/>
          </p:nvPr>
        </p:nvSpPr>
        <p:spPr>
          <a:xfrm>
            <a:off x="713464" y="3501800"/>
            <a:ext cx="4723800" cy="102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b="0"/>
            </a:lvl1pPr>
            <a:lvl2pPr lvl="1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subTitle"/>
          </p:nvPr>
        </p:nvSpPr>
        <p:spPr>
          <a:xfrm>
            <a:off x="713464" y="1919950"/>
            <a:ext cx="4723800" cy="102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3" type="subTitle"/>
          </p:nvPr>
        </p:nvSpPr>
        <p:spPr>
          <a:xfrm>
            <a:off x="713464" y="1361050"/>
            <a:ext cx="4723800" cy="55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accent1"/>
                </a:solidFill>
                <a:latin typeface="Arya"/>
                <a:ea typeface="Arya"/>
                <a:cs typeface="Arya"/>
                <a:sym typeface="Ary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81" name="Google Shape;81;p17"/>
          <p:cNvSpPr txBox="1"/>
          <p:nvPr>
            <p:ph idx="4" type="subTitle"/>
          </p:nvPr>
        </p:nvSpPr>
        <p:spPr>
          <a:xfrm>
            <a:off x="713450" y="2942900"/>
            <a:ext cx="4723800" cy="55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accent1"/>
                </a:solidFill>
                <a:latin typeface="Arya"/>
                <a:ea typeface="Arya"/>
                <a:cs typeface="Arya"/>
                <a:sym typeface="Ary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6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84" name="Google Shape;84;p18"/>
          <p:cNvSpPr txBox="1"/>
          <p:nvPr>
            <p:ph idx="1" type="subTitle"/>
          </p:nvPr>
        </p:nvSpPr>
        <p:spPr>
          <a:xfrm>
            <a:off x="713225" y="2663172"/>
            <a:ext cx="2288400" cy="194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2" type="subTitle"/>
          </p:nvPr>
        </p:nvSpPr>
        <p:spPr>
          <a:xfrm>
            <a:off x="3427798" y="2663172"/>
            <a:ext cx="2288400" cy="194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8"/>
          <p:cNvSpPr txBox="1"/>
          <p:nvPr>
            <p:ph idx="3" type="subTitle"/>
          </p:nvPr>
        </p:nvSpPr>
        <p:spPr>
          <a:xfrm>
            <a:off x="6135600" y="2663172"/>
            <a:ext cx="2288400" cy="194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4" type="subTitle"/>
          </p:nvPr>
        </p:nvSpPr>
        <p:spPr>
          <a:xfrm>
            <a:off x="713225" y="2344875"/>
            <a:ext cx="22884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accent1"/>
                </a:solidFill>
                <a:latin typeface="Arya"/>
                <a:ea typeface="Arya"/>
                <a:cs typeface="Arya"/>
                <a:sym typeface="Ary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88" name="Google Shape;88;p18"/>
          <p:cNvSpPr txBox="1"/>
          <p:nvPr>
            <p:ph idx="5" type="subTitle"/>
          </p:nvPr>
        </p:nvSpPr>
        <p:spPr>
          <a:xfrm>
            <a:off x="3427802" y="2344875"/>
            <a:ext cx="22884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accent1"/>
                </a:solidFill>
                <a:latin typeface="Arya"/>
                <a:ea typeface="Arya"/>
                <a:cs typeface="Arya"/>
                <a:sym typeface="Ary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89" name="Google Shape;89;p18"/>
          <p:cNvSpPr txBox="1"/>
          <p:nvPr>
            <p:ph idx="6" type="subTitle"/>
          </p:nvPr>
        </p:nvSpPr>
        <p:spPr>
          <a:xfrm>
            <a:off x="6135602" y="2344875"/>
            <a:ext cx="22884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accent1"/>
                </a:solidFill>
                <a:latin typeface="Arya"/>
                <a:ea typeface="Arya"/>
                <a:cs typeface="Arya"/>
                <a:sym typeface="Ary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_1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1979075" y="539500"/>
            <a:ext cx="5185800" cy="1193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85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1" type="subTitle"/>
          </p:nvPr>
        </p:nvSpPr>
        <p:spPr>
          <a:xfrm>
            <a:off x="1979025" y="1540175"/>
            <a:ext cx="5185800" cy="108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9"/>
          <p:cNvSpPr txBox="1"/>
          <p:nvPr/>
        </p:nvSpPr>
        <p:spPr>
          <a:xfrm>
            <a:off x="1937725" y="3436900"/>
            <a:ext cx="5268600" cy="79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CREDITS: This presentation template was created by </a:t>
            </a:r>
            <a:r>
              <a:rPr b="1" lang="en" sz="1200">
                <a:solidFill>
                  <a:schemeClr val="hlink"/>
                </a:solidFill>
                <a:uFill>
                  <a:noFill/>
                </a:uFill>
                <a:latin typeface="Noto Sans"/>
                <a:ea typeface="Noto Sans"/>
                <a:cs typeface="Noto Sans"/>
                <a:sym typeface="Noto Sans"/>
                <a:hlinkClick r:id="rId2"/>
              </a:rPr>
              <a:t>Slidesgo</a:t>
            </a:r>
            <a:r>
              <a:rPr lang="en" sz="12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, including icons by </a:t>
            </a:r>
            <a:r>
              <a:rPr b="1" lang="en" sz="1200">
                <a:solidFill>
                  <a:schemeClr val="hlink"/>
                </a:solidFill>
                <a:uFill>
                  <a:noFill/>
                </a:uFill>
                <a:latin typeface="Noto Sans"/>
                <a:ea typeface="Noto Sans"/>
                <a:cs typeface="Noto Sans"/>
                <a:sym typeface="Noto Sans"/>
                <a:hlinkClick r:id="rId3"/>
              </a:rPr>
              <a:t>Flaticon</a:t>
            </a:r>
            <a:r>
              <a:rPr lang="en" sz="12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 and infographics &amp; images by </a:t>
            </a:r>
            <a:r>
              <a:rPr b="1" lang="en" sz="1200">
                <a:solidFill>
                  <a:schemeClr val="hlink"/>
                </a:solidFill>
                <a:uFill>
                  <a:noFill/>
                </a:uFill>
                <a:latin typeface="Noto Sans"/>
                <a:ea typeface="Noto Sans"/>
                <a:cs typeface="Noto Sans"/>
                <a:sym typeface="Noto Sans"/>
                <a:hlinkClick r:id="rId4"/>
              </a:rPr>
              <a:t>Freepik</a:t>
            </a:r>
            <a:r>
              <a:rPr b="1" lang="en" sz="12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" sz="12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and content by </a:t>
            </a:r>
            <a:r>
              <a:rPr b="1" lang="en" sz="12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Jose Antonio Cuenca Abela</a:t>
            </a:r>
            <a:endParaRPr b="1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94" name="Google Shape;94;p19"/>
          <p:cNvPicPr preferRelativeResize="0"/>
          <p:nvPr/>
        </p:nvPicPr>
        <p:blipFill rotWithShape="1">
          <a:blip r:embed="rId5">
            <a:alphaModFix/>
          </a:blip>
          <a:srcRect b="7691" l="18161" r="27979" t="4903"/>
          <a:stretch/>
        </p:blipFill>
        <p:spPr>
          <a:xfrm>
            <a:off x="8028100" y="3401075"/>
            <a:ext cx="1490427" cy="1612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9"/>
          <p:cNvPicPr preferRelativeResize="0"/>
          <p:nvPr/>
        </p:nvPicPr>
        <p:blipFill rotWithShape="1">
          <a:blip r:embed="rId6">
            <a:alphaModFix/>
          </a:blip>
          <a:srcRect b="7240" l="16098" r="23107" t="13538"/>
          <a:stretch/>
        </p:blipFill>
        <p:spPr>
          <a:xfrm>
            <a:off x="-787775" y="-505375"/>
            <a:ext cx="2293873" cy="1992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9"/>
          <p:cNvPicPr preferRelativeResize="0"/>
          <p:nvPr/>
        </p:nvPicPr>
        <p:blipFill rotWithShape="1">
          <a:blip r:embed="rId7">
            <a:alphaModFix/>
          </a:blip>
          <a:srcRect b="0" l="19288" r="4861" t="0"/>
          <a:stretch/>
        </p:blipFill>
        <p:spPr>
          <a:xfrm>
            <a:off x="-787775" y="3699313"/>
            <a:ext cx="1762775" cy="1548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9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20"/>
          <p:cNvPicPr preferRelativeResize="0"/>
          <p:nvPr/>
        </p:nvPicPr>
        <p:blipFill rotWithShape="1">
          <a:blip r:embed="rId2">
            <a:alphaModFix/>
          </a:blip>
          <a:srcRect b="7240" l="16098" r="23107" t="13538"/>
          <a:stretch/>
        </p:blipFill>
        <p:spPr>
          <a:xfrm flipH="1">
            <a:off x="7193500" y="162675"/>
            <a:ext cx="2293873" cy="1992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0"/>
          <p:cNvPicPr preferRelativeResize="0"/>
          <p:nvPr/>
        </p:nvPicPr>
        <p:blipFill rotWithShape="1">
          <a:blip r:embed="rId3">
            <a:alphaModFix/>
          </a:blip>
          <a:srcRect b="29261" l="4430" r="14715" t="24261"/>
          <a:stretch/>
        </p:blipFill>
        <p:spPr>
          <a:xfrm rot="2402629">
            <a:off x="-70532" y="154637"/>
            <a:ext cx="2008915" cy="769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20"/>
          <p:cNvPicPr preferRelativeResize="0"/>
          <p:nvPr/>
        </p:nvPicPr>
        <p:blipFill rotWithShape="1">
          <a:blip r:embed="rId4">
            <a:alphaModFix/>
          </a:blip>
          <a:srcRect b="7691" l="18161" r="27979" t="4903"/>
          <a:stretch/>
        </p:blipFill>
        <p:spPr>
          <a:xfrm>
            <a:off x="-913175" y="2366475"/>
            <a:ext cx="1490427" cy="1612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9_1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1"/>
          <p:cNvPicPr preferRelativeResize="0"/>
          <p:nvPr/>
        </p:nvPicPr>
        <p:blipFill rotWithShape="1">
          <a:blip r:embed="rId2">
            <a:alphaModFix/>
          </a:blip>
          <a:srcRect b="13112" l="21352" r="29873" t="10743"/>
          <a:stretch/>
        </p:blipFill>
        <p:spPr>
          <a:xfrm>
            <a:off x="8075400" y="3809012"/>
            <a:ext cx="1596227" cy="166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1"/>
          <p:cNvPicPr preferRelativeResize="0"/>
          <p:nvPr/>
        </p:nvPicPr>
        <p:blipFill rotWithShape="1">
          <a:blip r:embed="rId3">
            <a:alphaModFix/>
          </a:blip>
          <a:srcRect b="29261" l="4430" r="14715" t="24261"/>
          <a:stretch/>
        </p:blipFill>
        <p:spPr>
          <a:xfrm rot="2402629">
            <a:off x="7037343" y="3400162"/>
            <a:ext cx="2008915" cy="76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21" Type="http://schemas.openxmlformats.org/officeDocument/2006/relationships/theme" Target="../theme/theme2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ya"/>
              <a:buNone/>
              <a:defRPr b="1" sz="3500">
                <a:solidFill>
                  <a:schemeClr val="dk1"/>
                </a:solidFill>
                <a:latin typeface="Arya"/>
                <a:ea typeface="Arya"/>
                <a:cs typeface="Arya"/>
                <a:sym typeface="Ary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exend Deca"/>
              <a:buNone/>
              <a:defRPr b="1" sz="3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exend Deca"/>
              <a:buNone/>
              <a:defRPr b="1" sz="3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exend Deca"/>
              <a:buNone/>
              <a:defRPr b="1" sz="3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exend Deca"/>
              <a:buNone/>
              <a:defRPr b="1" sz="3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exend Deca"/>
              <a:buNone/>
              <a:defRPr b="1" sz="3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exend Deca"/>
              <a:buNone/>
              <a:defRPr b="1" sz="3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exend Deca"/>
              <a:buNone/>
              <a:defRPr b="1" sz="3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exend Deca"/>
              <a:buNone/>
              <a:defRPr b="1" sz="3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"/>
              <a:buChar char="●"/>
              <a:defRPr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  <a:lvl2pPr indent="-317500" lvl="1" marL="914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"/>
              <a:buChar char="○"/>
              <a:defRPr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defRPr>
            </a:lvl2pPr>
            <a:lvl3pPr indent="-317500" lvl="2" marL="1371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"/>
              <a:buChar char="■"/>
              <a:defRPr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defRPr>
            </a:lvl3pPr>
            <a:lvl4pPr indent="-317500" lvl="3" marL="1828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"/>
              <a:buChar char="●"/>
              <a:defRPr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defRPr>
            </a:lvl4pPr>
            <a:lvl5pPr indent="-317500" lvl="4" marL="22860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"/>
              <a:buChar char="○"/>
              <a:defRPr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defRPr>
            </a:lvl5pPr>
            <a:lvl6pPr indent="-317500" lvl="5" marL="2743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"/>
              <a:buChar char="■"/>
              <a:defRPr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defRPr>
            </a:lvl6pPr>
            <a:lvl7pPr indent="-317500" lvl="6" marL="3200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"/>
              <a:buChar char="●"/>
              <a:defRPr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defRPr>
            </a:lvl7pPr>
            <a:lvl8pPr indent="-317500" lvl="7" marL="3657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"/>
              <a:buChar char="○"/>
              <a:defRPr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defRPr>
            </a:lvl8pPr>
            <a:lvl9pPr indent="-317500" lvl="8" marL="411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Noto Sans"/>
              <a:buChar char="■"/>
              <a:defRPr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png"/><Relationship Id="rId4" Type="http://schemas.openxmlformats.org/officeDocument/2006/relationships/image" Target="../media/image16.png"/><Relationship Id="rId5" Type="http://schemas.openxmlformats.org/officeDocument/2006/relationships/image" Target="../media/image15.png"/><Relationship Id="rId6" Type="http://schemas.openxmlformats.org/officeDocument/2006/relationships/image" Target="../media/image2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9.png"/><Relationship Id="rId4" Type="http://schemas.openxmlformats.org/officeDocument/2006/relationships/image" Target="../media/image10.png"/><Relationship Id="rId5" Type="http://schemas.openxmlformats.org/officeDocument/2006/relationships/image" Target="../media/image1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1.png"/><Relationship Id="rId5" Type="http://schemas.openxmlformats.org/officeDocument/2006/relationships/hyperlink" Target="http://www.youtube.com/watch?v=eBlHZ0BurW8" TargetMode="External"/><Relationship Id="rId6" Type="http://schemas.openxmlformats.org/officeDocument/2006/relationships/image" Target="../media/image20.jpg"/></Relationships>
</file>

<file path=ppt/slides/_rels/slide4.xml.rels><?xml version="1.0" encoding="UTF-8" standalone="yes"?><Relationships xmlns="http://schemas.openxmlformats.org/package/2006/relationships"><Relationship Id="rId10" Type="http://schemas.openxmlformats.org/officeDocument/2006/relationships/image" Target="../media/image25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Relationship Id="rId4" Type="http://schemas.openxmlformats.org/officeDocument/2006/relationships/image" Target="../media/image33.png"/><Relationship Id="rId9" Type="http://schemas.openxmlformats.org/officeDocument/2006/relationships/image" Target="../media/image30.png"/><Relationship Id="rId5" Type="http://schemas.openxmlformats.org/officeDocument/2006/relationships/image" Target="../media/image28.png"/><Relationship Id="rId6" Type="http://schemas.openxmlformats.org/officeDocument/2006/relationships/image" Target="../media/image26.png"/><Relationship Id="rId7" Type="http://schemas.openxmlformats.org/officeDocument/2006/relationships/image" Target="../media/image32.png"/><Relationship Id="rId8" Type="http://schemas.openxmlformats.org/officeDocument/2006/relationships/image" Target="../media/image2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Relationship Id="rId4" Type="http://schemas.openxmlformats.org/officeDocument/2006/relationships/image" Target="../media/image19.png"/><Relationship Id="rId5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png"/><Relationship Id="rId4" Type="http://schemas.openxmlformats.org/officeDocument/2006/relationships/image" Target="../media/image2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9.png"/><Relationship Id="rId4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9.png"/><Relationship Id="rId4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9.png"/><Relationship Id="rId4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9.png"/><Relationship Id="rId4" Type="http://schemas.openxmlformats.org/officeDocument/2006/relationships/image" Target="../media/image2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/>
          <p:nvPr>
            <p:ph type="ctrTitle"/>
          </p:nvPr>
        </p:nvSpPr>
        <p:spPr>
          <a:xfrm>
            <a:off x="1468500" y="2483550"/>
            <a:ext cx="6093900" cy="256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900">
                <a:solidFill>
                  <a:schemeClr val="accent1"/>
                </a:solidFill>
              </a:rPr>
              <a:t>Generosity</a:t>
            </a:r>
            <a:r>
              <a:rPr lang="en" sz="6900">
                <a:solidFill>
                  <a:schemeClr val="accent1"/>
                </a:solidFill>
              </a:rPr>
              <a:t> </a:t>
            </a:r>
            <a:r>
              <a:rPr lang="en" sz="4800">
                <a:solidFill>
                  <a:schemeClr val="dk1"/>
                </a:solidFill>
              </a:rPr>
              <a:t>PreK-2nd</a:t>
            </a:r>
            <a:endParaRPr sz="4800">
              <a:solidFill>
                <a:schemeClr val="dk1"/>
              </a:solidFill>
            </a:endParaRPr>
          </a:p>
        </p:txBody>
      </p:sp>
      <p:pic>
        <p:nvPicPr>
          <p:cNvPr id="109" name="Google Shape;10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60902" y="-126975"/>
            <a:ext cx="2412677" cy="1608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2"/>
          <p:cNvPicPr preferRelativeResize="0"/>
          <p:nvPr/>
        </p:nvPicPr>
        <p:blipFill rotWithShape="1">
          <a:blip r:embed="rId4">
            <a:alphaModFix/>
          </a:blip>
          <a:srcRect b="12427" l="20159" r="29977" t="11699"/>
          <a:stretch/>
        </p:blipFill>
        <p:spPr>
          <a:xfrm rot="577779">
            <a:off x="7134473" y="2786487"/>
            <a:ext cx="1374249" cy="1393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2"/>
          <p:cNvPicPr preferRelativeResize="0"/>
          <p:nvPr/>
        </p:nvPicPr>
        <p:blipFill rotWithShape="1">
          <a:blip r:embed="rId5">
            <a:alphaModFix/>
          </a:blip>
          <a:srcRect b="22381" l="4462" r="14989" t="22381"/>
          <a:stretch/>
        </p:blipFill>
        <p:spPr>
          <a:xfrm>
            <a:off x="-153700" y="3703975"/>
            <a:ext cx="2446377" cy="1118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0788" y="1189450"/>
            <a:ext cx="8942424" cy="16487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3"/>
          <p:cNvSpPr txBox="1"/>
          <p:nvPr/>
        </p:nvSpPr>
        <p:spPr>
          <a:xfrm>
            <a:off x="1908450" y="1785525"/>
            <a:ext cx="5327100" cy="174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Noto Sans Medium"/>
                <a:ea typeface="Noto Sans Medium"/>
                <a:cs typeface="Noto Sans Medium"/>
                <a:sym typeface="Noto Sans Medium"/>
              </a:rPr>
              <a:t>Definition:</a:t>
            </a:r>
            <a:endParaRPr sz="4000">
              <a:solidFill>
                <a:schemeClr val="dk1"/>
              </a:solidFill>
              <a:latin typeface="Noto Sans Medium"/>
              <a:ea typeface="Noto Sans Medium"/>
              <a:cs typeface="Noto Sans Medium"/>
              <a:sym typeface="Noto Sans Medium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Noto Sans Medium"/>
                <a:ea typeface="Noto Sans Medium"/>
                <a:cs typeface="Noto Sans Medium"/>
                <a:sym typeface="Noto Sans Medium"/>
              </a:rPr>
              <a:t>A Willingness to Give</a:t>
            </a:r>
            <a:endParaRPr sz="4000">
              <a:solidFill>
                <a:schemeClr val="dk1"/>
              </a:solidFill>
              <a:latin typeface="Noto Sans Medium"/>
              <a:ea typeface="Noto Sans Medium"/>
              <a:cs typeface="Noto Sans Medium"/>
              <a:sym typeface="Noto Sans Medium"/>
            </a:endParaRPr>
          </a:p>
        </p:txBody>
      </p:sp>
      <p:pic>
        <p:nvPicPr>
          <p:cNvPr id="118" name="Google Shape;118;p23"/>
          <p:cNvPicPr preferRelativeResize="0"/>
          <p:nvPr/>
        </p:nvPicPr>
        <p:blipFill rotWithShape="1">
          <a:blip r:embed="rId3">
            <a:alphaModFix/>
          </a:blip>
          <a:srcRect b="0" l="0" r="10096" t="0"/>
          <a:stretch/>
        </p:blipFill>
        <p:spPr>
          <a:xfrm>
            <a:off x="6942100" y="3382600"/>
            <a:ext cx="2201902" cy="1632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01975" y="35975"/>
            <a:ext cx="2624952" cy="1749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3"/>
          <p:cNvPicPr preferRelativeResize="0"/>
          <p:nvPr/>
        </p:nvPicPr>
        <p:blipFill rotWithShape="1">
          <a:blip r:embed="rId5">
            <a:alphaModFix/>
          </a:blip>
          <a:srcRect b="12427" l="20159" r="29977" t="11699"/>
          <a:stretch/>
        </p:blipFill>
        <p:spPr>
          <a:xfrm rot="-1768231">
            <a:off x="253924" y="2454187"/>
            <a:ext cx="1374247" cy="1393729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3"/>
          <p:cNvSpPr txBox="1"/>
          <p:nvPr>
            <p:ph idx="4294967295" type="ctrTitle"/>
          </p:nvPr>
        </p:nvSpPr>
        <p:spPr>
          <a:xfrm>
            <a:off x="2449500" y="-208250"/>
            <a:ext cx="4245000" cy="256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900">
                <a:solidFill>
                  <a:schemeClr val="accent1"/>
                </a:solidFill>
              </a:rPr>
              <a:t>Generosity </a:t>
            </a:r>
            <a:endParaRPr sz="4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1589709">
            <a:off x="7871629" y="202429"/>
            <a:ext cx="2273036" cy="15149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4"/>
          <p:cNvPicPr preferRelativeResize="0"/>
          <p:nvPr/>
        </p:nvPicPr>
        <p:blipFill rotWithShape="1">
          <a:blip r:embed="rId4">
            <a:alphaModFix/>
          </a:blip>
          <a:srcRect b="36700" l="11290" r="37199" t="31958"/>
          <a:stretch/>
        </p:blipFill>
        <p:spPr>
          <a:xfrm>
            <a:off x="-592037" y="4525527"/>
            <a:ext cx="1523881" cy="6179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2023 November/December Character Education Trait, Elementary | Generosity" id="128" name="Google Shape;128;p24" title="Character Education Trait, Elementary | Generosity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96625" y="991850"/>
            <a:ext cx="7150750" cy="40223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4"/>
          <p:cNvSpPr txBox="1"/>
          <p:nvPr>
            <p:ph idx="4294967295" type="ctrTitle"/>
          </p:nvPr>
        </p:nvSpPr>
        <p:spPr>
          <a:xfrm>
            <a:off x="2455950" y="-225050"/>
            <a:ext cx="4232100" cy="256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900">
                <a:solidFill>
                  <a:schemeClr val="accent1"/>
                </a:solidFill>
              </a:rPr>
              <a:t>Generosity</a:t>
            </a:r>
            <a:endParaRPr sz="48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5"/>
          <p:cNvSpPr txBox="1"/>
          <p:nvPr>
            <p:ph type="title"/>
          </p:nvPr>
        </p:nvSpPr>
        <p:spPr>
          <a:xfrm>
            <a:off x="2011350" y="21097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Ways to Show Generosity</a:t>
            </a:r>
            <a:endParaRPr sz="3700"/>
          </a:p>
        </p:txBody>
      </p:sp>
      <p:pic>
        <p:nvPicPr>
          <p:cNvPr id="135" name="Google Shape;13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78300" y="-83938"/>
            <a:ext cx="2081050" cy="1387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5"/>
          <p:cNvPicPr preferRelativeResize="0"/>
          <p:nvPr/>
        </p:nvPicPr>
        <p:blipFill rotWithShape="1">
          <a:blip r:embed="rId4">
            <a:alphaModFix/>
          </a:blip>
          <a:srcRect b="11127" l="20634" r="28490" t="9951"/>
          <a:stretch/>
        </p:blipFill>
        <p:spPr>
          <a:xfrm rot="-1179835">
            <a:off x="571484" y="-40633"/>
            <a:ext cx="1257732" cy="1300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5"/>
          <p:cNvPicPr preferRelativeResize="0"/>
          <p:nvPr/>
        </p:nvPicPr>
        <p:blipFill rotWithShape="1">
          <a:blip r:embed="rId5">
            <a:alphaModFix/>
          </a:blip>
          <a:srcRect b="7876" l="0" r="0" t="0"/>
          <a:stretch/>
        </p:blipFill>
        <p:spPr>
          <a:xfrm>
            <a:off x="6209488" y="1296696"/>
            <a:ext cx="2581650" cy="1783653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8" name="Google Shape;138;p25"/>
          <p:cNvPicPr preferRelativeResize="0"/>
          <p:nvPr/>
        </p:nvPicPr>
        <p:blipFill rotWithShape="1">
          <a:blip r:embed="rId6">
            <a:alphaModFix/>
          </a:blip>
          <a:srcRect b="7757" l="0" r="0" t="0"/>
          <a:stretch/>
        </p:blipFill>
        <p:spPr>
          <a:xfrm>
            <a:off x="213350" y="1296674"/>
            <a:ext cx="2581650" cy="1783676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9" name="Google Shape;139;p25"/>
          <p:cNvPicPr preferRelativeResize="0"/>
          <p:nvPr/>
        </p:nvPicPr>
        <p:blipFill rotWithShape="1">
          <a:blip r:embed="rId7">
            <a:alphaModFix/>
          </a:blip>
          <a:srcRect b="6707" l="0" r="0" t="0"/>
          <a:stretch/>
        </p:blipFill>
        <p:spPr>
          <a:xfrm>
            <a:off x="3211437" y="1286425"/>
            <a:ext cx="2581639" cy="1804175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0" name="Google Shape;140;p25"/>
          <p:cNvPicPr preferRelativeResize="0"/>
          <p:nvPr/>
        </p:nvPicPr>
        <p:blipFill rotWithShape="1">
          <a:blip r:embed="rId8">
            <a:alphaModFix/>
          </a:blip>
          <a:srcRect b="8858" l="0" r="0" t="0"/>
          <a:stretch/>
        </p:blipFill>
        <p:spPr>
          <a:xfrm>
            <a:off x="152213" y="3248075"/>
            <a:ext cx="2642775" cy="1804168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1" name="Google Shape;141;p25"/>
          <p:cNvPicPr preferRelativeResize="0"/>
          <p:nvPr/>
        </p:nvPicPr>
        <p:blipFill rotWithShape="1">
          <a:blip r:embed="rId9">
            <a:alphaModFix/>
          </a:blip>
          <a:srcRect b="8858" l="0" r="0" t="0"/>
          <a:stretch/>
        </p:blipFill>
        <p:spPr>
          <a:xfrm>
            <a:off x="3180850" y="3248075"/>
            <a:ext cx="2642800" cy="1804185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2" name="Google Shape;142;p25"/>
          <p:cNvPicPr preferRelativeResize="0"/>
          <p:nvPr/>
        </p:nvPicPr>
        <p:blipFill rotWithShape="1">
          <a:blip r:embed="rId10">
            <a:alphaModFix/>
          </a:blip>
          <a:srcRect b="7114" l="0" r="0" t="0"/>
          <a:stretch/>
        </p:blipFill>
        <p:spPr>
          <a:xfrm>
            <a:off x="6209500" y="3230788"/>
            <a:ext cx="2642775" cy="183875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6"/>
          <p:cNvSpPr txBox="1"/>
          <p:nvPr/>
        </p:nvSpPr>
        <p:spPr>
          <a:xfrm>
            <a:off x="778500" y="972900"/>
            <a:ext cx="7587000" cy="30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700">
                <a:latin typeface="Arya"/>
                <a:ea typeface="Arya"/>
                <a:cs typeface="Arya"/>
                <a:sym typeface="Arya"/>
              </a:rPr>
              <a:t>On the next 5 slides, </a:t>
            </a:r>
            <a:endParaRPr b="1" sz="2700">
              <a:latin typeface="Arya"/>
              <a:ea typeface="Arya"/>
              <a:cs typeface="Arya"/>
              <a:sym typeface="Arya"/>
            </a:endParaRPr>
          </a:p>
          <a:p>
            <a:pPr indent="-400050" lvl="0" marL="45720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700"/>
              <a:buFont typeface="Arya"/>
              <a:buChar char="●"/>
            </a:pPr>
            <a:r>
              <a:rPr b="1" lang="en" sz="2700">
                <a:latin typeface="Arya"/>
                <a:ea typeface="Arya"/>
                <a:cs typeface="Arya"/>
                <a:sym typeface="Arya"/>
              </a:rPr>
              <a:t>Students can vote by a show of hands </a:t>
            </a:r>
            <a:endParaRPr b="1" sz="2700">
              <a:latin typeface="Arya"/>
              <a:ea typeface="Arya"/>
              <a:cs typeface="Arya"/>
              <a:sym typeface="Arya"/>
            </a:endParaRPr>
          </a:p>
          <a:p>
            <a:pPr indent="457200" lvl="0" marL="2743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700">
                <a:latin typeface="Arya"/>
                <a:ea typeface="Arya"/>
                <a:cs typeface="Arya"/>
                <a:sym typeface="Arya"/>
              </a:rPr>
              <a:t>OR</a:t>
            </a:r>
            <a:endParaRPr b="1" sz="2700">
              <a:latin typeface="Arya"/>
              <a:ea typeface="Arya"/>
              <a:cs typeface="Arya"/>
              <a:sym typeface="Arya"/>
            </a:endParaRPr>
          </a:p>
          <a:p>
            <a:pPr indent="-400050" lvl="0" marL="45720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700"/>
              <a:buFont typeface="Arya"/>
              <a:buChar char="●"/>
            </a:pPr>
            <a:r>
              <a:rPr b="1" lang="en" sz="2700">
                <a:latin typeface="Arya"/>
                <a:ea typeface="Arya"/>
                <a:cs typeface="Arya"/>
                <a:sym typeface="Arya"/>
              </a:rPr>
              <a:t>Students can vote by sitting or standing</a:t>
            </a:r>
            <a:endParaRPr b="1" sz="2700">
              <a:latin typeface="Arya"/>
              <a:ea typeface="Arya"/>
              <a:cs typeface="Arya"/>
              <a:sym typeface="Arya"/>
            </a:endParaRPr>
          </a:p>
          <a:p>
            <a:pPr indent="457200" lvl="0" marL="2743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700">
                <a:latin typeface="Arya"/>
                <a:ea typeface="Arya"/>
                <a:cs typeface="Arya"/>
                <a:sym typeface="Arya"/>
              </a:rPr>
              <a:t>OR</a:t>
            </a:r>
            <a:endParaRPr b="1" sz="2700">
              <a:latin typeface="Arya"/>
              <a:ea typeface="Arya"/>
              <a:cs typeface="Arya"/>
              <a:sym typeface="Arya"/>
            </a:endParaRPr>
          </a:p>
          <a:p>
            <a:pPr indent="-400050" lvl="0" marL="45720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700"/>
              <a:buFont typeface="Arya"/>
              <a:buChar char="●"/>
            </a:pPr>
            <a:r>
              <a:rPr b="1" lang="en" sz="2700">
                <a:latin typeface="Arya"/>
                <a:ea typeface="Arya"/>
                <a:cs typeface="Arya"/>
                <a:sym typeface="Arya"/>
              </a:rPr>
              <a:t>Students can vote by moving to the left or right side of the room</a:t>
            </a:r>
            <a:endParaRPr b="1" sz="2700">
              <a:latin typeface="Arya"/>
              <a:ea typeface="Arya"/>
              <a:cs typeface="Arya"/>
              <a:sym typeface="Arya"/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  <a:latin typeface="Arya"/>
              <a:ea typeface="Arya"/>
              <a:cs typeface="Arya"/>
              <a:sym typeface="Arya"/>
            </a:endParaRPr>
          </a:p>
        </p:txBody>
      </p:sp>
      <p:pic>
        <p:nvPicPr>
          <p:cNvPr id="148" name="Google Shape;148;p26"/>
          <p:cNvPicPr preferRelativeResize="0"/>
          <p:nvPr/>
        </p:nvPicPr>
        <p:blipFill rotWithShape="1">
          <a:blip r:embed="rId3">
            <a:alphaModFix/>
          </a:blip>
          <a:srcRect b="6920" l="16064" r="16064" t="14710"/>
          <a:stretch/>
        </p:blipFill>
        <p:spPr>
          <a:xfrm>
            <a:off x="7985637" y="-362625"/>
            <a:ext cx="1678976" cy="1292126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6"/>
          <p:cNvSpPr txBox="1"/>
          <p:nvPr>
            <p:ph type="title"/>
          </p:nvPr>
        </p:nvSpPr>
        <p:spPr>
          <a:xfrm>
            <a:off x="468775" y="356800"/>
            <a:ext cx="857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accent1"/>
                </a:solidFill>
              </a:rPr>
              <a:t>Instructions: Generous or Not Generous?</a:t>
            </a:r>
            <a:endParaRPr sz="3600"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</p:txBody>
      </p:sp>
      <p:pic>
        <p:nvPicPr>
          <p:cNvPr id="150" name="Google Shape;150;p26"/>
          <p:cNvPicPr preferRelativeResize="0"/>
          <p:nvPr/>
        </p:nvPicPr>
        <p:blipFill rotWithShape="1">
          <a:blip r:embed="rId4">
            <a:alphaModFix/>
          </a:blip>
          <a:srcRect b="0" l="0" r="10096" t="0"/>
          <a:stretch/>
        </p:blipFill>
        <p:spPr>
          <a:xfrm>
            <a:off x="-785625" y="2980375"/>
            <a:ext cx="2201902" cy="1632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12638" y="1899213"/>
            <a:ext cx="2624952" cy="1749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7"/>
          <p:cNvSpPr txBox="1"/>
          <p:nvPr>
            <p:ph type="title"/>
          </p:nvPr>
        </p:nvSpPr>
        <p:spPr>
          <a:xfrm>
            <a:off x="457750" y="594038"/>
            <a:ext cx="857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Does the scenario below display Generosity?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27"/>
          <p:cNvSpPr txBox="1"/>
          <p:nvPr/>
        </p:nvSpPr>
        <p:spPr>
          <a:xfrm>
            <a:off x="598050" y="1443300"/>
            <a:ext cx="7947900" cy="6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3500">
                <a:solidFill>
                  <a:srgbClr val="674EA7"/>
                </a:solidFill>
                <a:latin typeface="Arya"/>
                <a:ea typeface="Arya"/>
                <a:cs typeface="Arya"/>
                <a:sym typeface="Arya"/>
              </a:rPr>
              <a:t>A family member wants to play your video game and you say, “no, it’s mine!”</a:t>
            </a:r>
            <a:endParaRPr b="1" sz="3500">
              <a:solidFill>
                <a:srgbClr val="674EA7"/>
              </a:solidFill>
              <a:latin typeface="Arya"/>
              <a:ea typeface="Arya"/>
              <a:cs typeface="Arya"/>
              <a:sym typeface="Arya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500">
              <a:solidFill>
                <a:schemeClr val="dk1"/>
              </a:solidFill>
              <a:latin typeface="Arya"/>
              <a:ea typeface="Arya"/>
              <a:cs typeface="Arya"/>
              <a:sym typeface="Ary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chemeClr val="lt1"/>
                </a:solidFill>
                <a:latin typeface="Arya"/>
                <a:ea typeface="Arya"/>
                <a:cs typeface="Arya"/>
                <a:sym typeface="Arya"/>
              </a:rPr>
              <a:t>Generous</a:t>
            </a:r>
            <a:endParaRPr sz="3500">
              <a:solidFill>
                <a:schemeClr val="lt1"/>
              </a:solidFill>
              <a:latin typeface="Arya"/>
              <a:ea typeface="Arya"/>
              <a:cs typeface="Arya"/>
              <a:sym typeface="Ary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chemeClr val="lt1"/>
                </a:solidFill>
                <a:latin typeface="Arya"/>
                <a:ea typeface="Arya"/>
                <a:cs typeface="Arya"/>
                <a:sym typeface="Arya"/>
              </a:rPr>
              <a:t>Not Generous</a:t>
            </a:r>
            <a:endParaRPr sz="3500">
              <a:solidFill>
                <a:schemeClr val="lt1"/>
              </a:solidFill>
              <a:latin typeface="Arya"/>
              <a:ea typeface="Arya"/>
              <a:cs typeface="Arya"/>
              <a:sym typeface="Ary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500">
              <a:solidFill>
                <a:schemeClr val="dk1"/>
              </a:solidFill>
              <a:latin typeface="Arya"/>
              <a:ea typeface="Arya"/>
              <a:cs typeface="Arya"/>
              <a:sym typeface="Ary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chemeClr val="lt1"/>
                </a:solidFill>
                <a:latin typeface="Arya"/>
                <a:ea typeface="Arya"/>
                <a:cs typeface="Arya"/>
                <a:sym typeface="Arya"/>
              </a:rPr>
              <a:t>Generous</a:t>
            </a:r>
            <a:endParaRPr sz="3500">
              <a:solidFill>
                <a:schemeClr val="lt1"/>
              </a:solidFill>
              <a:latin typeface="Arya"/>
              <a:ea typeface="Arya"/>
              <a:cs typeface="Arya"/>
              <a:sym typeface="Ary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chemeClr val="lt1"/>
                </a:solidFill>
                <a:latin typeface="Arya"/>
                <a:ea typeface="Arya"/>
                <a:cs typeface="Arya"/>
                <a:sym typeface="Arya"/>
              </a:rPr>
              <a:t>Not Generous</a:t>
            </a:r>
            <a:endParaRPr sz="3500">
              <a:solidFill>
                <a:schemeClr val="lt1"/>
              </a:solidFill>
              <a:latin typeface="Arya"/>
              <a:ea typeface="Arya"/>
              <a:cs typeface="Arya"/>
              <a:sym typeface="Ary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500">
              <a:solidFill>
                <a:schemeClr val="dk1"/>
              </a:solidFill>
              <a:latin typeface="Arya"/>
              <a:ea typeface="Arya"/>
              <a:cs typeface="Arya"/>
              <a:sym typeface="Arya"/>
            </a:endParaRPr>
          </a:p>
        </p:txBody>
      </p:sp>
      <p:pic>
        <p:nvPicPr>
          <p:cNvPr id="158" name="Google Shape;158;p27"/>
          <p:cNvPicPr preferRelativeResize="0"/>
          <p:nvPr/>
        </p:nvPicPr>
        <p:blipFill rotWithShape="1">
          <a:blip r:embed="rId3">
            <a:alphaModFix/>
          </a:blip>
          <a:srcRect b="11190" l="17385" r="27892" t="0"/>
          <a:stretch/>
        </p:blipFill>
        <p:spPr>
          <a:xfrm rot="-933752">
            <a:off x="7990651" y="-719774"/>
            <a:ext cx="1490428" cy="161205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9" name="Google Shape;159;p27"/>
          <p:cNvGraphicFramePr/>
          <p:nvPr/>
        </p:nvGraphicFramePr>
        <p:xfrm>
          <a:off x="1589400" y="284512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{A192BA25-2B81-49B6-A442-E16D2745DF9E}</a:tableStyleId>
              </a:tblPr>
              <a:tblGrid>
                <a:gridCol w="2977300"/>
                <a:gridCol w="2987900"/>
              </a:tblGrid>
              <a:tr h="2743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lt1"/>
                          </a:solidFill>
                          <a:latin typeface="Arya"/>
                          <a:ea typeface="Arya"/>
                          <a:cs typeface="Arya"/>
                          <a:sym typeface="Arya"/>
                        </a:rPr>
                        <a:t>Generous</a:t>
                      </a:r>
                      <a:endParaRPr sz="1800">
                        <a:solidFill>
                          <a:schemeClr val="lt1"/>
                        </a:solidFill>
                        <a:latin typeface="Arya"/>
                        <a:ea typeface="Arya"/>
                        <a:cs typeface="Arya"/>
                        <a:sym typeface="Arya"/>
                      </a:endParaRPr>
                    </a:p>
                  </a:txBody>
                  <a:tcPr marT="0" marB="0" marR="91425" marL="91425" anchor="ctr">
                    <a:lnL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lt1"/>
                          </a:solidFill>
                          <a:latin typeface="Arya"/>
                          <a:ea typeface="Arya"/>
                          <a:cs typeface="Arya"/>
                          <a:sym typeface="Arya"/>
                        </a:rPr>
                        <a:t>Not Generous</a:t>
                      </a:r>
                      <a:endParaRPr sz="1800">
                        <a:solidFill>
                          <a:schemeClr val="lt1"/>
                        </a:solidFill>
                        <a:latin typeface="Arya"/>
                        <a:ea typeface="Arya"/>
                        <a:cs typeface="Arya"/>
                        <a:sym typeface="Arya"/>
                      </a:endParaRPr>
                    </a:p>
                  </a:txBody>
                  <a:tcPr marT="0" marB="0" marR="91425" marL="91425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1573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60" name="Google Shape;160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06450" y="3203195"/>
            <a:ext cx="1307975" cy="136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8"/>
          <p:cNvSpPr txBox="1"/>
          <p:nvPr>
            <p:ph type="title"/>
          </p:nvPr>
        </p:nvSpPr>
        <p:spPr>
          <a:xfrm>
            <a:off x="457750" y="594038"/>
            <a:ext cx="857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Does the scenario below display Generosity?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28"/>
          <p:cNvSpPr txBox="1"/>
          <p:nvPr/>
        </p:nvSpPr>
        <p:spPr>
          <a:xfrm>
            <a:off x="1246500" y="1492000"/>
            <a:ext cx="7083600" cy="6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674EA7"/>
                </a:solidFill>
                <a:latin typeface="Arya"/>
                <a:ea typeface="Arya"/>
                <a:cs typeface="Arya"/>
                <a:sym typeface="Arya"/>
              </a:rPr>
              <a:t>Buying</a:t>
            </a:r>
            <a:r>
              <a:rPr b="1" lang="en" sz="3600">
                <a:solidFill>
                  <a:srgbClr val="674EA7"/>
                </a:solidFill>
                <a:latin typeface="Arya"/>
                <a:ea typeface="Arya"/>
                <a:cs typeface="Arya"/>
                <a:sym typeface="Arya"/>
              </a:rPr>
              <a:t> a movie ticket for a friend.</a:t>
            </a:r>
            <a:endParaRPr b="1" sz="3600">
              <a:solidFill>
                <a:srgbClr val="674EA7"/>
              </a:solidFill>
              <a:latin typeface="Arya"/>
              <a:ea typeface="Arya"/>
              <a:cs typeface="Arya"/>
              <a:sym typeface="Arya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rgbClr val="674EA7"/>
              </a:solidFill>
              <a:latin typeface="Arya"/>
              <a:ea typeface="Arya"/>
              <a:cs typeface="Arya"/>
              <a:sym typeface="Arya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674EA7"/>
              </a:solidFill>
              <a:latin typeface="Arya"/>
              <a:ea typeface="Arya"/>
              <a:cs typeface="Arya"/>
              <a:sym typeface="Ary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674EA7"/>
              </a:solidFill>
              <a:latin typeface="Arya"/>
              <a:ea typeface="Arya"/>
              <a:cs typeface="Arya"/>
              <a:sym typeface="Ary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674EA7"/>
              </a:solidFill>
              <a:latin typeface="Arya"/>
              <a:ea typeface="Arya"/>
              <a:cs typeface="Arya"/>
              <a:sym typeface="Arya"/>
            </a:endParaRPr>
          </a:p>
        </p:txBody>
      </p:sp>
      <p:graphicFrame>
        <p:nvGraphicFramePr>
          <p:cNvPr id="167" name="Google Shape;167;p28"/>
          <p:cNvGraphicFramePr/>
          <p:nvPr/>
        </p:nvGraphicFramePr>
        <p:xfrm>
          <a:off x="1589400" y="284512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{A192BA25-2B81-49B6-A442-E16D2745DF9E}</a:tableStyleId>
              </a:tblPr>
              <a:tblGrid>
                <a:gridCol w="2977300"/>
                <a:gridCol w="2987900"/>
              </a:tblGrid>
              <a:tr h="2743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lt1"/>
                          </a:solidFill>
                          <a:latin typeface="Arya"/>
                          <a:ea typeface="Arya"/>
                          <a:cs typeface="Arya"/>
                          <a:sym typeface="Arya"/>
                        </a:rPr>
                        <a:t>Generous</a:t>
                      </a:r>
                      <a:endParaRPr sz="1800">
                        <a:solidFill>
                          <a:schemeClr val="lt1"/>
                        </a:solidFill>
                        <a:latin typeface="Arya"/>
                        <a:ea typeface="Arya"/>
                        <a:cs typeface="Arya"/>
                        <a:sym typeface="Arya"/>
                      </a:endParaRPr>
                    </a:p>
                  </a:txBody>
                  <a:tcPr marT="0" marB="0" marR="91425" marL="91425" anchor="ctr">
                    <a:lnL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lt1"/>
                          </a:solidFill>
                          <a:latin typeface="Arya"/>
                          <a:ea typeface="Arya"/>
                          <a:cs typeface="Arya"/>
                          <a:sym typeface="Arya"/>
                        </a:rPr>
                        <a:t>Not Generous</a:t>
                      </a:r>
                      <a:endParaRPr sz="1800">
                        <a:solidFill>
                          <a:schemeClr val="lt1"/>
                        </a:solidFill>
                        <a:latin typeface="Arya"/>
                        <a:ea typeface="Arya"/>
                        <a:cs typeface="Arya"/>
                        <a:sym typeface="Arya"/>
                      </a:endParaRPr>
                    </a:p>
                  </a:txBody>
                  <a:tcPr marT="0" marB="0" marR="91425" marL="91425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1573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68" name="Google Shape;16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76700" y="3236645"/>
            <a:ext cx="1307975" cy="136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8"/>
          <p:cNvPicPr preferRelativeResize="0"/>
          <p:nvPr/>
        </p:nvPicPr>
        <p:blipFill rotWithShape="1">
          <a:blip r:embed="rId4">
            <a:alphaModFix/>
          </a:blip>
          <a:srcRect b="8211" l="13435" r="22617" t="12455"/>
          <a:stretch/>
        </p:blipFill>
        <p:spPr>
          <a:xfrm rot="1405651">
            <a:off x="7853848" y="3970068"/>
            <a:ext cx="1340175" cy="11081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9"/>
          <p:cNvSpPr txBox="1"/>
          <p:nvPr>
            <p:ph type="title"/>
          </p:nvPr>
        </p:nvSpPr>
        <p:spPr>
          <a:xfrm>
            <a:off x="457750" y="594038"/>
            <a:ext cx="857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Does the scenario below display Generosity?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29"/>
          <p:cNvSpPr txBox="1"/>
          <p:nvPr/>
        </p:nvSpPr>
        <p:spPr>
          <a:xfrm>
            <a:off x="1589400" y="1510325"/>
            <a:ext cx="6255600" cy="6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674EA7"/>
                </a:solidFill>
                <a:latin typeface="Arya"/>
                <a:ea typeface="Arya"/>
                <a:cs typeface="Arya"/>
                <a:sym typeface="Arya"/>
              </a:rPr>
              <a:t>Throwing your old toys away.</a:t>
            </a:r>
            <a:endParaRPr b="1" sz="3600">
              <a:solidFill>
                <a:srgbClr val="674EA7"/>
              </a:solidFill>
              <a:latin typeface="Arya"/>
              <a:ea typeface="Arya"/>
              <a:cs typeface="Arya"/>
              <a:sym typeface="Arya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Arya"/>
              <a:ea typeface="Arya"/>
              <a:cs typeface="Arya"/>
              <a:sym typeface="Ary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Arya"/>
                <a:ea typeface="Arya"/>
                <a:cs typeface="Arya"/>
                <a:sym typeface="Arya"/>
              </a:rPr>
              <a:t>Generous</a:t>
            </a:r>
            <a:endParaRPr sz="1800">
              <a:solidFill>
                <a:schemeClr val="lt1"/>
              </a:solidFill>
              <a:latin typeface="Arya"/>
              <a:ea typeface="Arya"/>
              <a:cs typeface="Arya"/>
              <a:sym typeface="Ary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Arya"/>
                <a:ea typeface="Arya"/>
                <a:cs typeface="Arya"/>
                <a:sym typeface="Arya"/>
              </a:rPr>
              <a:t>Not Generous</a:t>
            </a:r>
            <a:endParaRPr sz="1800">
              <a:solidFill>
                <a:schemeClr val="lt1"/>
              </a:solidFill>
              <a:latin typeface="Arya"/>
              <a:ea typeface="Arya"/>
              <a:cs typeface="Arya"/>
              <a:sym typeface="Ary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Arya"/>
              <a:ea typeface="Arya"/>
              <a:cs typeface="Arya"/>
              <a:sym typeface="Ary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Arya"/>
                <a:ea typeface="Arya"/>
                <a:cs typeface="Arya"/>
                <a:sym typeface="Arya"/>
              </a:rPr>
              <a:t>Generous</a:t>
            </a:r>
            <a:endParaRPr sz="1800">
              <a:solidFill>
                <a:schemeClr val="lt1"/>
              </a:solidFill>
              <a:latin typeface="Arya"/>
              <a:ea typeface="Arya"/>
              <a:cs typeface="Arya"/>
              <a:sym typeface="Ary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Arya"/>
                <a:ea typeface="Arya"/>
                <a:cs typeface="Arya"/>
                <a:sym typeface="Arya"/>
              </a:rPr>
              <a:t>Not Generous</a:t>
            </a:r>
            <a:endParaRPr sz="1800">
              <a:solidFill>
                <a:schemeClr val="lt1"/>
              </a:solidFill>
              <a:latin typeface="Arya"/>
              <a:ea typeface="Arya"/>
              <a:cs typeface="Arya"/>
              <a:sym typeface="Ary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Arya"/>
              <a:ea typeface="Arya"/>
              <a:cs typeface="Arya"/>
              <a:sym typeface="Arya"/>
            </a:endParaRPr>
          </a:p>
        </p:txBody>
      </p:sp>
      <p:graphicFrame>
        <p:nvGraphicFramePr>
          <p:cNvPr id="176" name="Google Shape;176;p29"/>
          <p:cNvGraphicFramePr/>
          <p:nvPr/>
        </p:nvGraphicFramePr>
        <p:xfrm>
          <a:off x="1589400" y="284512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{A192BA25-2B81-49B6-A442-E16D2745DF9E}</a:tableStyleId>
              </a:tblPr>
              <a:tblGrid>
                <a:gridCol w="2977300"/>
                <a:gridCol w="2987900"/>
              </a:tblGrid>
              <a:tr h="2743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lt1"/>
                          </a:solidFill>
                          <a:latin typeface="Arya"/>
                          <a:ea typeface="Arya"/>
                          <a:cs typeface="Arya"/>
                          <a:sym typeface="Arya"/>
                        </a:rPr>
                        <a:t>Generous</a:t>
                      </a:r>
                      <a:endParaRPr sz="1800">
                        <a:solidFill>
                          <a:schemeClr val="lt1"/>
                        </a:solidFill>
                        <a:latin typeface="Arya"/>
                        <a:ea typeface="Arya"/>
                        <a:cs typeface="Arya"/>
                        <a:sym typeface="Arya"/>
                      </a:endParaRPr>
                    </a:p>
                  </a:txBody>
                  <a:tcPr marT="0" marB="0" marR="91425" marL="91425" anchor="ctr">
                    <a:lnL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lt1"/>
                          </a:solidFill>
                          <a:latin typeface="Arya"/>
                          <a:ea typeface="Arya"/>
                          <a:cs typeface="Arya"/>
                          <a:sym typeface="Arya"/>
                        </a:rPr>
                        <a:t>Not Generous</a:t>
                      </a:r>
                      <a:endParaRPr sz="1800">
                        <a:solidFill>
                          <a:schemeClr val="lt1"/>
                        </a:solidFill>
                        <a:latin typeface="Arya"/>
                        <a:ea typeface="Arya"/>
                        <a:cs typeface="Arya"/>
                        <a:sym typeface="Arya"/>
                      </a:endParaRPr>
                    </a:p>
                  </a:txBody>
                  <a:tcPr marT="0" marB="0" marR="91425" marL="91425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1573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77" name="Google Shape;17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1525" y="3194820"/>
            <a:ext cx="1307975" cy="136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589723">
            <a:off x="-262219" y="3743916"/>
            <a:ext cx="1875664" cy="12501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0"/>
          <p:cNvSpPr txBox="1"/>
          <p:nvPr>
            <p:ph type="title"/>
          </p:nvPr>
        </p:nvSpPr>
        <p:spPr>
          <a:xfrm>
            <a:off x="457750" y="594038"/>
            <a:ext cx="857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Does the scenario below display Generosity?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30"/>
          <p:cNvSpPr txBox="1"/>
          <p:nvPr/>
        </p:nvSpPr>
        <p:spPr>
          <a:xfrm>
            <a:off x="611550" y="1686288"/>
            <a:ext cx="7920900" cy="6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674EA7"/>
                </a:solidFill>
                <a:latin typeface="Arya"/>
                <a:ea typeface="Arya"/>
                <a:cs typeface="Arya"/>
                <a:sym typeface="Arya"/>
              </a:rPr>
              <a:t> </a:t>
            </a:r>
            <a:r>
              <a:rPr b="1" lang="en" sz="3600">
                <a:solidFill>
                  <a:srgbClr val="674EA7"/>
                </a:solidFill>
                <a:latin typeface="Arya"/>
                <a:ea typeface="Arya"/>
                <a:cs typeface="Arya"/>
                <a:sym typeface="Arya"/>
              </a:rPr>
              <a:t>Not sharing your crayons with a friend.</a:t>
            </a:r>
            <a:endParaRPr b="1" sz="3600">
              <a:solidFill>
                <a:srgbClr val="674EA7"/>
              </a:solidFill>
              <a:latin typeface="Arya"/>
              <a:ea typeface="Arya"/>
              <a:cs typeface="Arya"/>
              <a:sym typeface="Arya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rgbClr val="674EA7"/>
              </a:solidFill>
              <a:latin typeface="Arya"/>
              <a:ea typeface="Arya"/>
              <a:cs typeface="Arya"/>
              <a:sym typeface="Ary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674EA7"/>
              </a:solidFill>
              <a:latin typeface="Arya"/>
              <a:ea typeface="Arya"/>
              <a:cs typeface="Arya"/>
              <a:sym typeface="Ary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674EA7"/>
              </a:solidFill>
              <a:latin typeface="Arya"/>
              <a:ea typeface="Arya"/>
              <a:cs typeface="Arya"/>
              <a:sym typeface="Ary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674EA7"/>
              </a:solidFill>
              <a:latin typeface="Arya"/>
              <a:ea typeface="Arya"/>
              <a:cs typeface="Arya"/>
              <a:sym typeface="Arya"/>
            </a:endParaRPr>
          </a:p>
        </p:txBody>
      </p:sp>
      <p:graphicFrame>
        <p:nvGraphicFramePr>
          <p:cNvPr id="185" name="Google Shape;185;p30"/>
          <p:cNvGraphicFramePr/>
          <p:nvPr/>
        </p:nvGraphicFramePr>
        <p:xfrm>
          <a:off x="1589400" y="284512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{A192BA25-2B81-49B6-A442-E16D2745DF9E}</a:tableStyleId>
              </a:tblPr>
              <a:tblGrid>
                <a:gridCol w="2977300"/>
                <a:gridCol w="2987900"/>
              </a:tblGrid>
              <a:tr h="2743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lt1"/>
                          </a:solidFill>
                          <a:latin typeface="Arya"/>
                          <a:ea typeface="Arya"/>
                          <a:cs typeface="Arya"/>
                          <a:sym typeface="Arya"/>
                        </a:rPr>
                        <a:t>Generous</a:t>
                      </a:r>
                      <a:endParaRPr sz="1800">
                        <a:solidFill>
                          <a:schemeClr val="lt1"/>
                        </a:solidFill>
                        <a:latin typeface="Arya"/>
                        <a:ea typeface="Arya"/>
                        <a:cs typeface="Arya"/>
                        <a:sym typeface="Arya"/>
                      </a:endParaRPr>
                    </a:p>
                  </a:txBody>
                  <a:tcPr marT="0" marB="0" marR="91425" marL="91425" anchor="ctr">
                    <a:lnL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lt1"/>
                          </a:solidFill>
                          <a:latin typeface="Arya"/>
                          <a:ea typeface="Arya"/>
                          <a:cs typeface="Arya"/>
                          <a:sym typeface="Arya"/>
                        </a:rPr>
                        <a:t>Not Generous</a:t>
                      </a:r>
                      <a:endParaRPr sz="1800">
                        <a:solidFill>
                          <a:schemeClr val="lt1"/>
                        </a:solidFill>
                        <a:latin typeface="Arya"/>
                        <a:ea typeface="Arya"/>
                        <a:cs typeface="Arya"/>
                        <a:sym typeface="Arya"/>
                      </a:endParaRPr>
                    </a:p>
                  </a:txBody>
                  <a:tcPr marT="0" marB="0" marR="91425" marL="91425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1573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86" name="Google Shape;18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23150" y="3211545"/>
            <a:ext cx="1307975" cy="136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30"/>
          <p:cNvPicPr preferRelativeResize="0"/>
          <p:nvPr/>
        </p:nvPicPr>
        <p:blipFill rotWithShape="1">
          <a:blip r:embed="rId4">
            <a:alphaModFix/>
          </a:blip>
          <a:srcRect b="29261" l="4430" r="14715" t="24261"/>
          <a:stretch/>
        </p:blipFill>
        <p:spPr>
          <a:xfrm rot="-1192886">
            <a:off x="6950019" y="-53912"/>
            <a:ext cx="2008917" cy="76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 txBox="1"/>
          <p:nvPr>
            <p:ph type="title"/>
          </p:nvPr>
        </p:nvSpPr>
        <p:spPr>
          <a:xfrm>
            <a:off x="457750" y="594038"/>
            <a:ext cx="857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Does the scenario below display Generosity?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31"/>
          <p:cNvSpPr txBox="1"/>
          <p:nvPr/>
        </p:nvSpPr>
        <p:spPr>
          <a:xfrm>
            <a:off x="1440000" y="1492000"/>
            <a:ext cx="6264000" cy="6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674EA7"/>
                </a:solidFill>
                <a:latin typeface="Arya"/>
                <a:ea typeface="Arya"/>
                <a:cs typeface="Arya"/>
                <a:sym typeface="Arya"/>
              </a:rPr>
              <a:t>Giving</a:t>
            </a:r>
            <a:r>
              <a:rPr b="1" lang="en" sz="3600">
                <a:solidFill>
                  <a:srgbClr val="674EA7"/>
                </a:solidFill>
                <a:latin typeface="Arya"/>
                <a:ea typeface="Arya"/>
                <a:cs typeface="Arya"/>
                <a:sym typeface="Arya"/>
              </a:rPr>
              <a:t> your sneakers away that are too small.</a:t>
            </a:r>
            <a:endParaRPr b="1" sz="3600">
              <a:solidFill>
                <a:srgbClr val="674EA7"/>
              </a:solidFill>
              <a:latin typeface="Arya"/>
              <a:ea typeface="Arya"/>
              <a:cs typeface="Arya"/>
              <a:sym typeface="Arya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rgbClr val="674EA7"/>
              </a:solidFill>
              <a:latin typeface="Arya"/>
              <a:ea typeface="Arya"/>
              <a:cs typeface="Arya"/>
              <a:sym typeface="Ary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674EA7"/>
              </a:solidFill>
              <a:latin typeface="Arya"/>
              <a:ea typeface="Arya"/>
              <a:cs typeface="Arya"/>
              <a:sym typeface="Ary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674EA7"/>
              </a:solidFill>
              <a:latin typeface="Arya"/>
              <a:ea typeface="Arya"/>
              <a:cs typeface="Arya"/>
              <a:sym typeface="Ary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674EA7"/>
              </a:solidFill>
              <a:latin typeface="Arya"/>
              <a:ea typeface="Arya"/>
              <a:cs typeface="Arya"/>
              <a:sym typeface="Arya"/>
            </a:endParaRPr>
          </a:p>
        </p:txBody>
      </p:sp>
      <p:graphicFrame>
        <p:nvGraphicFramePr>
          <p:cNvPr id="194" name="Google Shape;194;p31"/>
          <p:cNvGraphicFramePr/>
          <p:nvPr/>
        </p:nvGraphicFramePr>
        <p:xfrm>
          <a:off x="1589400" y="284512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{A192BA25-2B81-49B6-A442-E16D2745DF9E}</a:tableStyleId>
              </a:tblPr>
              <a:tblGrid>
                <a:gridCol w="2977300"/>
                <a:gridCol w="2987900"/>
              </a:tblGrid>
              <a:tr h="2743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lt1"/>
                          </a:solidFill>
                          <a:latin typeface="Arya"/>
                          <a:ea typeface="Arya"/>
                          <a:cs typeface="Arya"/>
                          <a:sym typeface="Arya"/>
                        </a:rPr>
                        <a:t>Generous</a:t>
                      </a:r>
                      <a:endParaRPr sz="1800">
                        <a:solidFill>
                          <a:schemeClr val="lt1"/>
                        </a:solidFill>
                        <a:latin typeface="Arya"/>
                        <a:ea typeface="Arya"/>
                        <a:cs typeface="Arya"/>
                        <a:sym typeface="Arya"/>
                      </a:endParaRPr>
                    </a:p>
                  </a:txBody>
                  <a:tcPr marT="0" marB="0" marR="91425" marL="91425" anchor="ctr">
                    <a:lnL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lt1"/>
                          </a:solidFill>
                          <a:latin typeface="Arya"/>
                          <a:ea typeface="Arya"/>
                          <a:cs typeface="Arya"/>
                          <a:sym typeface="Arya"/>
                        </a:rPr>
                        <a:t>Not Generous</a:t>
                      </a:r>
                      <a:endParaRPr sz="1800">
                        <a:solidFill>
                          <a:schemeClr val="lt1"/>
                        </a:solidFill>
                        <a:latin typeface="Arya"/>
                        <a:ea typeface="Arya"/>
                        <a:cs typeface="Arya"/>
                        <a:sym typeface="Arya"/>
                      </a:endParaRPr>
                    </a:p>
                  </a:txBody>
                  <a:tcPr marT="0" marB="0" marR="91425" marL="91425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1573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95" name="Google Shape;19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37425" y="3219920"/>
            <a:ext cx="1307975" cy="136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31"/>
          <p:cNvPicPr preferRelativeResize="0"/>
          <p:nvPr/>
        </p:nvPicPr>
        <p:blipFill rotWithShape="1">
          <a:blip r:embed="rId4">
            <a:alphaModFix/>
          </a:blip>
          <a:srcRect b="0" l="11491" r="17966" t="0"/>
          <a:stretch/>
        </p:blipFill>
        <p:spPr>
          <a:xfrm>
            <a:off x="58525" y="2561475"/>
            <a:ext cx="1265152" cy="1195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2"/>
          <p:cNvSpPr txBox="1"/>
          <p:nvPr>
            <p:ph type="title"/>
          </p:nvPr>
        </p:nvSpPr>
        <p:spPr>
          <a:xfrm>
            <a:off x="457750" y="636763"/>
            <a:ext cx="857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Optional: </a:t>
            </a:r>
            <a:r>
              <a:rPr lang="en" sz="2800"/>
              <a:t>Do the </a:t>
            </a:r>
            <a:r>
              <a:rPr lang="en" sz="2800"/>
              <a:t>scenarios below display Generosity?</a:t>
            </a:r>
            <a:endParaRPr sz="2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32"/>
          <p:cNvSpPr txBox="1"/>
          <p:nvPr/>
        </p:nvSpPr>
        <p:spPr>
          <a:xfrm>
            <a:off x="457750" y="1426900"/>
            <a:ext cx="8438700" cy="352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674EA7"/>
              </a:buClr>
              <a:buSzPts val="2400"/>
              <a:buFont typeface="Arya"/>
              <a:buAutoNum type="arabicPeriod"/>
            </a:pPr>
            <a:r>
              <a:rPr b="1" lang="en" sz="2400">
                <a:solidFill>
                  <a:srgbClr val="674EA7"/>
                </a:solidFill>
                <a:latin typeface="Arya"/>
                <a:ea typeface="Arya"/>
                <a:cs typeface="Arya"/>
                <a:sym typeface="Arya"/>
              </a:rPr>
              <a:t>Telling a friend they did a good job.</a:t>
            </a:r>
            <a:endParaRPr b="1" sz="2400">
              <a:solidFill>
                <a:srgbClr val="674EA7"/>
              </a:solidFill>
              <a:latin typeface="Arya"/>
              <a:ea typeface="Arya"/>
              <a:cs typeface="Arya"/>
              <a:sym typeface="Arya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74EA7"/>
              </a:buClr>
              <a:buSzPts val="2400"/>
              <a:buFont typeface="Arya"/>
              <a:buAutoNum type="arabicPeriod"/>
            </a:pPr>
            <a:r>
              <a:rPr b="1" lang="en" sz="2400">
                <a:solidFill>
                  <a:srgbClr val="674EA7"/>
                </a:solidFill>
                <a:latin typeface="Arya"/>
                <a:ea typeface="Arya"/>
                <a:cs typeface="Arya"/>
                <a:sym typeface="Arya"/>
              </a:rPr>
              <a:t>Helping carry in the groceries.</a:t>
            </a:r>
            <a:endParaRPr b="1" sz="2400">
              <a:solidFill>
                <a:srgbClr val="674EA7"/>
              </a:solidFill>
              <a:latin typeface="Arya"/>
              <a:ea typeface="Arya"/>
              <a:cs typeface="Arya"/>
              <a:sym typeface="Arya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74EA7"/>
              </a:buClr>
              <a:buSzPts val="2400"/>
              <a:buFont typeface="Arya"/>
              <a:buAutoNum type="arabicPeriod"/>
            </a:pPr>
            <a:r>
              <a:rPr b="1" lang="en" sz="2400">
                <a:solidFill>
                  <a:srgbClr val="674EA7"/>
                </a:solidFill>
                <a:latin typeface="Arya"/>
                <a:ea typeface="Arya"/>
                <a:cs typeface="Arya"/>
                <a:sym typeface="Arya"/>
              </a:rPr>
              <a:t>You play with a ball out at recess and leave it when you go inside.</a:t>
            </a:r>
            <a:endParaRPr b="1" sz="2400">
              <a:solidFill>
                <a:srgbClr val="674EA7"/>
              </a:solidFill>
              <a:latin typeface="Arya"/>
              <a:ea typeface="Arya"/>
              <a:cs typeface="Arya"/>
              <a:sym typeface="Arya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74EA7"/>
              </a:buClr>
              <a:buSzPts val="2400"/>
              <a:buFont typeface="Arya"/>
              <a:buAutoNum type="arabicPeriod"/>
            </a:pPr>
            <a:r>
              <a:rPr b="1" lang="en" sz="2400">
                <a:solidFill>
                  <a:srgbClr val="674EA7"/>
                </a:solidFill>
                <a:latin typeface="Arya"/>
                <a:ea typeface="Arya"/>
                <a:cs typeface="Arya"/>
                <a:sym typeface="Arya"/>
              </a:rPr>
              <a:t>Your teacher accidentally drops a book and you pick it up to give it back.</a:t>
            </a:r>
            <a:endParaRPr b="1" sz="2400">
              <a:solidFill>
                <a:srgbClr val="674EA7"/>
              </a:solidFill>
              <a:latin typeface="Arya"/>
              <a:ea typeface="Arya"/>
              <a:cs typeface="Arya"/>
              <a:sym typeface="Arya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74EA7"/>
              </a:buClr>
              <a:buSzPts val="2400"/>
              <a:buFont typeface="Arya"/>
              <a:buAutoNum type="arabicPeriod"/>
            </a:pPr>
            <a:r>
              <a:rPr b="1" lang="en" sz="2400">
                <a:solidFill>
                  <a:srgbClr val="674EA7"/>
                </a:solidFill>
                <a:latin typeface="Arya"/>
                <a:ea typeface="Arya"/>
                <a:cs typeface="Arya"/>
                <a:sym typeface="Arya"/>
              </a:rPr>
              <a:t>You drop your tray at lunch and go back to the line without cleaning it up. </a:t>
            </a:r>
            <a:endParaRPr b="1" sz="2400">
              <a:solidFill>
                <a:srgbClr val="674EA7"/>
              </a:solidFill>
              <a:latin typeface="Arya"/>
              <a:ea typeface="Arya"/>
              <a:cs typeface="Arya"/>
              <a:sym typeface="Arya"/>
            </a:endParaRPr>
          </a:p>
        </p:txBody>
      </p:sp>
      <p:pic>
        <p:nvPicPr>
          <p:cNvPr id="203" name="Google Shape;203;p32"/>
          <p:cNvPicPr preferRelativeResize="0"/>
          <p:nvPr/>
        </p:nvPicPr>
        <p:blipFill rotWithShape="1">
          <a:blip r:embed="rId3">
            <a:alphaModFix/>
          </a:blip>
          <a:srcRect b="38653" l="8945" r="38958" t="33621"/>
          <a:stretch/>
        </p:blipFill>
        <p:spPr>
          <a:xfrm rot="9479091">
            <a:off x="-54045" y="-28047"/>
            <a:ext cx="1832743" cy="6500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3"/>
          <p:cNvSpPr txBox="1"/>
          <p:nvPr>
            <p:ph type="title"/>
          </p:nvPr>
        </p:nvSpPr>
        <p:spPr>
          <a:xfrm>
            <a:off x="939050" y="174325"/>
            <a:ext cx="3720900" cy="12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Generosity BINGO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Home Activity</a:t>
            </a:r>
            <a:endParaRPr/>
          </a:p>
        </p:txBody>
      </p:sp>
      <p:sp>
        <p:nvSpPr>
          <p:cNvPr id="209" name="Google Shape;209;p33"/>
          <p:cNvSpPr txBox="1"/>
          <p:nvPr/>
        </p:nvSpPr>
        <p:spPr>
          <a:xfrm>
            <a:off x="912350" y="1731900"/>
            <a:ext cx="3774300" cy="319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Arya"/>
                <a:ea typeface="Arya"/>
                <a:cs typeface="Arya"/>
                <a:sym typeface="Arya"/>
              </a:rPr>
              <a:t>See how many BINGO squares you can complete during the months of November &amp; December!</a:t>
            </a:r>
            <a:endParaRPr sz="3000">
              <a:solidFill>
                <a:schemeClr val="lt1"/>
              </a:solidFill>
              <a:latin typeface="Arya"/>
              <a:ea typeface="Arya"/>
              <a:cs typeface="Arya"/>
              <a:sym typeface="Arya"/>
            </a:endParaRPr>
          </a:p>
        </p:txBody>
      </p:sp>
      <p:pic>
        <p:nvPicPr>
          <p:cNvPr id="210" name="Google Shape;210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67650" y="152400"/>
            <a:ext cx="3766585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reative Writing Workshop by Slidesgo">
  <a:themeElements>
    <a:clrScheme name="Simple Light">
      <a:dk1>
        <a:srgbClr val="031A1D"/>
      </a:dk1>
      <a:lt1>
        <a:srgbClr val="F8F1E8"/>
      </a:lt1>
      <a:dk2>
        <a:srgbClr val="E99A6F"/>
      </a:dk2>
      <a:lt2>
        <a:srgbClr val="073B42"/>
      </a:lt2>
      <a:accent1>
        <a:srgbClr val="239C8D"/>
      </a:accent1>
      <a:accent2>
        <a:srgbClr val="8A8AB2"/>
      </a:accent2>
      <a:accent3>
        <a:srgbClr val="BA9C8F"/>
      </a:accent3>
      <a:accent4>
        <a:srgbClr val="FFFFFF"/>
      </a:accent4>
      <a:accent5>
        <a:srgbClr val="FFFFFF"/>
      </a:accent5>
      <a:accent6>
        <a:srgbClr val="FFFFFF"/>
      </a:accent6>
      <a:hlink>
        <a:srgbClr val="031A1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