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Cookie"/>
      <p:regular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Barlow Condensed"/>
      <p:regular r:id="rId20"/>
      <p:bold r:id="rId21"/>
      <p:italic r:id="rId22"/>
      <p:boldItalic r:id="rId23"/>
    </p:embeddedFont>
    <p:embeddedFont>
      <p:font typeface="Delius"/>
      <p:regular r:id="rId24"/>
    </p:embeddedFont>
    <p:embeddedFont>
      <p:font typeface="Pompiere"/>
      <p:regular r:id="rId25"/>
    </p:embeddedFont>
    <p:embeddedFont>
      <p:font typeface="Homemade Apple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Condensed-regular.fntdata"/><Relationship Id="rId22" Type="http://schemas.openxmlformats.org/officeDocument/2006/relationships/font" Target="fonts/BarlowCondensed-italic.fntdata"/><Relationship Id="rId21" Type="http://schemas.openxmlformats.org/officeDocument/2006/relationships/font" Target="fonts/BarlowCondensed-bold.fntdata"/><Relationship Id="rId24" Type="http://schemas.openxmlformats.org/officeDocument/2006/relationships/font" Target="fonts/Delius-regular.fntdata"/><Relationship Id="rId23" Type="http://schemas.openxmlformats.org/officeDocument/2006/relationships/font" Target="fonts/BarlowCondense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omemadeApple-regular.fntdata"/><Relationship Id="rId25" Type="http://schemas.openxmlformats.org/officeDocument/2006/relationships/font" Target="fonts/Pompier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Cookie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19" Type="http://schemas.openxmlformats.org/officeDocument/2006/relationships/font" Target="fonts/Poppins-boldItalic.fntdata"/><Relationship Id="rId1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9af4bc0a09_0_1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9af4bc0a09_0_1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9dcc8fa78d_0_1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9dcc8fa78d_0_1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9af4bc0a09_0_9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9af4bc0a09_0_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9af4bc0a09_0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9af4bc0a09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519dc80ab1_4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2519dc80ab1_4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9af4bc0a09_0_10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9af4bc0a09_0_1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2519dc80ab1_5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2519dc80ab1_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2519dc80ab1_4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2519dc80ab1_4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8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2.png"/><Relationship Id="rId12" Type="http://schemas.openxmlformats.org/officeDocument/2006/relationships/image" Target="../media/image11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10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415611" y="1221367"/>
            <a:ext cx="11360700" cy="273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5600" y="3474033"/>
            <a:ext cx="11360700" cy="105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900"/>
              <a:buFont typeface="Pompiere"/>
              <a:buNone/>
              <a:defRPr b="1" sz="139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9031652" y="3493584"/>
            <a:ext cx="2949685" cy="2565758"/>
            <a:chOff x="6482568" y="4464911"/>
            <a:chExt cx="2781147" cy="2397905"/>
          </a:xfrm>
        </p:grpSpPr>
        <p:sp>
          <p:nvSpPr>
            <p:cNvPr id="15" name="Google Shape;15;p2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" name="Google Shape;26;p2"/>
          <p:cNvGrpSpPr/>
          <p:nvPr/>
        </p:nvGrpSpPr>
        <p:grpSpPr>
          <a:xfrm rot="-1539477">
            <a:off x="-520507" y="-183082"/>
            <a:ext cx="2504000" cy="2511701"/>
            <a:chOff x="7712492" y="1911472"/>
            <a:chExt cx="2503986" cy="2511687"/>
          </a:xfrm>
        </p:grpSpPr>
        <p:sp>
          <p:nvSpPr>
            <p:cNvPr id="27" name="Google Shape;27;p2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29;p2"/>
          <p:cNvGrpSpPr/>
          <p:nvPr/>
        </p:nvGrpSpPr>
        <p:grpSpPr>
          <a:xfrm rot="-1504877">
            <a:off x="-5100" y="2680483"/>
            <a:ext cx="1158944" cy="1365468"/>
            <a:chOff x="6706688" y="4543626"/>
            <a:chExt cx="1158953" cy="1365479"/>
          </a:xfrm>
        </p:grpSpPr>
        <p:sp>
          <p:nvSpPr>
            <p:cNvPr id="30" name="Google Shape;30;p2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 rot="1851045">
            <a:off x="1164899" y="65415"/>
            <a:ext cx="1816176" cy="1868483"/>
            <a:chOff x="6282427" y="4719638"/>
            <a:chExt cx="1816188" cy="1868496"/>
          </a:xfrm>
        </p:grpSpPr>
        <p:sp>
          <p:nvSpPr>
            <p:cNvPr id="33" name="Google Shape;33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35;p2"/>
          <p:cNvGrpSpPr/>
          <p:nvPr/>
        </p:nvGrpSpPr>
        <p:grpSpPr>
          <a:xfrm rot="4064784">
            <a:off x="859928" y="1647325"/>
            <a:ext cx="1816156" cy="1868462"/>
            <a:chOff x="6282427" y="4719638"/>
            <a:chExt cx="1816188" cy="1868496"/>
          </a:xfrm>
        </p:grpSpPr>
        <p:sp>
          <p:nvSpPr>
            <p:cNvPr id="36" name="Google Shape;36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" name="Google Shape;38;p2"/>
          <p:cNvGrpSpPr/>
          <p:nvPr/>
        </p:nvGrpSpPr>
        <p:grpSpPr>
          <a:xfrm rot="8233006">
            <a:off x="2344457" y="-249567"/>
            <a:ext cx="1816117" cy="1868423"/>
            <a:chOff x="6282427" y="4719638"/>
            <a:chExt cx="1816188" cy="1868496"/>
          </a:xfrm>
        </p:grpSpPr>
        <p:sp>
          <p:nvSpPr>
            <p:cNvPr id="39" name="Google Shape;39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" name="Google Shape;41;p2"/>
          <p:cNvGrpSpPr/>
          <p:nvPr/>
        </p:nvGrpSpPr>
        <p:grpSpPr>
          <a:xfrm rot="2339345">
            <a:off x="1745231" y="4070986"/>
            <a:ext cx="1383221" cy="1612374"/>
            <a:chOff x="6958899" y="1838851"/>
            <a:chExt cx="1383160" cy="1612303"/>
          </a:xfrm>
        </p:grpSpPr>
        <p:sp>
          <p:nvSpPr>
            <p:cNvPr id="42" name="Google Shape;42;p2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" name="Google Shape;44;p2"/>
          <p:cNvGrpSpPr/>
          <p:nvPr/>
        </p:nvGrpSpPr>
        <p:grpSpPr>
          <a:xfrm rot="-2025981">
            <a:off x="1336070" y="4947302"/>
            <a:ext cx="1139957" cy="1800887"/>
            <a:chOff x="10129820" y="2172286"/>
            <a:chExt cx="1139972" cy="1800911"/>
          </a:xfrm>
        </p:grpSpPr>
        <p:sp>
          <p:nvSpPr>
            <p:cNvPr id="45" name="Google Shape;45;p2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47;p2"/>
          <p:cNvGrpSpPr/>
          <p:nvPr/>
        </p:nvGrpSpPr>
        <p:grpSpPr>
          <a:xfrm rot="-1514720">
            <a:off x="1221773" y="2898878"/>
            <a:ext cx="1677794" cy="1746946"/>
            <a:chOff x="6002582" y="371806"/>
            <a:chExt cx="1677775" cy="1746926"/>
          </a:xfrm>
        </p:grpSpPr>
        <p:sp>
          <p:nvSpPr>
            <p:cNvPr id="48" name="Google Shape;48;p2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2"/>
          <p:cNvGrpSpPr/>
          <p:nvPr/>
        </p:nvGrpSpPr>
        <p:grpSpPr>
          <a:xfrm rot="2926969">
            <a:off x="-67975" y="4912911"/>
            <a:ext cx="1816147" cy="1868453"/>
            <a:chOff x="6282427" y="4719638"/>
            <a:chExt cx="1816188" cy="1868496"/>
          </a:xfrm>
        </p:grpSpPr>
        <p:sp>
          <p:nvSpPr>
            <p:cNvPr id="51" name="Google Shape;51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2"/>
          <p:cNvGrpSpPr/>
          <p:nvPr/>
        </p:nvGrpSpPr>
        <p:grpSpPr>
          <a:xfrm rot="-7047563">
            <a:off x="2143993" y="5313555"/>
            <a:ext cx="1677703" cy="1746852"/>
            <a:chOff x="6002582" y="371806"/>
            <a:chExt cx="1677775" cy="1746926"/>
          </a:xfrm>
        </p:grpSpPr>
        <p:sp>
          <p:nvSpPr>
            <p:cNvPr id="54" name="Google Shape;54;p2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" name="Google Shape;56;p2"/>
          <p:cNvGrpSpPr/>
          <p:nvPr/>
        </p:nvGrpSpPr>
        <p:grpSpPr>
          <a:xfrm rot="-9219626">
            <a:off x="764455" y="-465841"/>
            <a:ext cx="1158979" cy="1365509"/>
            <a:chOff x="6706688" y="4543626"/>
            <a:chExt cx="1158953" cy="1365479"/>
          </a:xfrm>
        </p:grpSpPr>
        <p:sp>
          <p:nvSpPr>
            <p:cNvPr id="57" name="Google Shape;57;p2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2"/>
          <p:cNvGrpSpPr/>
          <p:nvPr/>
        </p:nvGrpSpPr>
        <p:grpSpPr>
          <a:xfrm rot="2487164">
            <a:off x="340356" y="3766017"/>
            <a:ext cx="1816183" cy="1868490"/>
            <a:chOff x="6282427" y="4719638"/>
            <a:chExt cx="1816188" cy="1868496"/>
          </a:xfrm>
        </p:grpSpPr>
        <p:sp>
          <p:nvSpPr>
            <p:cNvPr id="60" name="Google Shape;60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62;p2"/>
          <p:cNvGrpSpPr/>
          <p:nvPr/>
        </p:nvGrpSpPr>
        <p:grpSpPr>
          <a:xfrm>
            <a:off x="-239763" y="1620275"/>
            <a:ext cx="1677775" cy="1746926"/>
            <a:chOff x="6002582" y="371806"/>
            <a:chExt cx="1677775" cy="1746926"/>
          </a:xfrm>
        </p:grpSpPr>
        <p:sp>
          <p:nvSpPr>
            <p:cNvPr id="63" name="Google Shape;63;p2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11325014" y="5690996"/>
            <a:ext cx="643920" cy="741790"/>
            <a:chOff x="8832967" y="7185333"/>
            <a:chExt cx="1039755" cy="1197788"/>
          </a:xfrm>
        </p:grpSpPr>
        <p:sp>
          <p:nvSpPr>
            <p:cNvPr id="66" name="Google Shape;66;p2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" name="Google Shape;67;p2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68" name="Google Shape;68;p2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1" name="Google Shape;71;p2"/>
          <p:cNvGrpSpPr/>
          <p:nvPr/>
        </p:nvGrpSpPr>
        <p:grpSpPr>
          <a:xfrm rot="-1708855">
            <a:off x="11133957" y="5941685"/>
            <a:ext cx="436733" cy="503112"/>
            <a:chOff x="8832967" y="7185333"/>
            <a:chExt cx="1039755" cy="1197788"/>
          </a:xfrm>
        </p:grpSpPr>
        <p:sp>
          <p:nvSpPr>
            <p:cNvPr id="72" name="Google Shape;72;p2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" name="Google Shape;73;p2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74" name="Google Shape;74;p2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7" name="Google Shape;77;p2"/>
          <p:cNvGrpSpPr/>
          <p:nvPr/>
        </p:nvGrpSpPr>
        <p:grpSpPr>
          <a:xfrm>
            <a:off x="8395477" y="4523879"/>
            <a:ext cx="2068191" cy="2004658"/>
            <a:chOff x="1420127" y="4174679"/>
            <a:chExt cx="2487002" cy="2387065"/>
          </a:xfrm>
        </p:grpSpPr>
        <p:sp>
          <p:nvSpPr>
            <p:cNvPr id="78" name="Google Shape;78;p2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2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itle and text">
  <p:cSld name="TITLE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3"/>
          <p:cNvGrpSpPr/>
          <p:nvPr/>
        </p:nvGrpSpPr>
        <p:grpSpPr>
          <a:xfrm>
            <a:off x="824569" y="5248164"/>
            <a:ext cx="1113571" cy="1711116"/>
            <a:chOff x="867975" y="2999553"/>
            <a:chExt cx="1295905" cy="1991291"/>
          </a:xfrm>
        </p:grpSpPr>
        <p:sp>
          <p:nvSpPr>
            <p:cNvPr id="92" name="Google Shape;92;p3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CA830"/>
                </a:gs>
                <a:gs pos="30000">
                  <a:srgbClr val="ECA830"/>
                </a:gs>
                <a:gs pos="52000">
                  <a:srgbClr val="FFC000"/>
                </a:gs>
                <a:gs pos="73000">
                  <a:srgbClr val="ECA830"/>
                </a:gs>
                <a:gs pos="100000">
                  <a:srgbClr val="ECA830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3" name="Google Shape;93;p3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94" name="Google Shape;94;p3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7" name="Google Shape;97;p3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" name="Google Shape;98;p3"/>
          <p:cNvGrpSpPr/>
          <p:nvPr/>
        </p:nvGrpSpPr>
        <p:grpSpPr>
          <a:xfrm>
            <a:off x="1141172" y="6127981"/>
            <a:ext cx="446096" cy="387981"/>
            <a:chOff x="6482568" y="4464911"/>
            <a:chExt cx="2781147" cy="2397905"/>
          </a:xfrm>
        </p:grpSpPr>
        <p:sp>
          <p:nvSpPr>
            <p:cNvPr id="99" name="Google Shape;99;p3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 txBox="1"/>
          <p:nvPr>
            <p:ph idx="1" type="subTitle"/>
          </p:nvPr>
        </p:nvSpPr>
        <p:spPr>
          <a:xfrm>
            <a:off x="283300" y="1313400"/>
            <a:ext cx="11360700" cy="624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11" name="Google Shape;111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3"/>
          <p:cNvSpPr txBox="1"/>
          <p:nvPr>
            <p:ph type="title"/>
          </p:nvPr>
        </p:nvSpPr>
        <p:spPr>
          <a:xfrm>
            <a:off x="283300" y="489700"/>
            <a:ext cx="11651700" cy="624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/>
        </p:txBody>
      </p:sp>
      <p:sp>
        <p:nvSpPr>
          <p:cNvPr id="113" name="Google Shape;113;p3"/>
          <p:cNvSpPr txBox="1"/>
          <p:nvPr>
            <p:ph idx="2" type="body"/>
          </p:nvPr>
        </p:nvSpPr>
        <p:spPr>
          <a:xfrm>
            <a:off x="485875" y="2060175"/>
            <a:ext cx="11158200" cy="380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🍂"/>
              <a:defRPr>
                <a:solidFill>
                  <a:schemeClr val="dk1"/>
                </a:solidFill>
              </a:defRPr>
            </a:lvl1pPr>
            <a:lvl2pPr indent="-361950" lvl="1" marL="9144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>
                <a:solidFill>
                  <a:schemeClr val="dk1"/>
                </a:solidFill>
              </a:defRPr>
            </a:lvl2pPr>
            <a:lvl3pPr indent="-361950" lvl="2" marL="13716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■"/>
              <a:defRPr>
                <a:solidFill>
                  <a:schemeClr val="dk1"/>
                </a:solidFill>
              </a:defRPr>
            </a:lvl3pPr>
            <a:lvl4pPr indent="-361950" lvl="3" marL="18288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>
                <a:solidFill>
                  <a:schemeClr val="dk1"/>
                </a:solidFill>
              </a:defRPr>
            </a:lvl4pPr>
            <a:lvl5pPr indent="-361950" lvl="4" marL="22860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>
                <a:solidFill>
                  <a:schemeClr val="dk1"/>
                </a:solidFill>
              </a:defRPr>
            </a:lvl5pPr>
            <a:lvl6pPr indent="-361950" lvl="5" marL="27432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■"/>
              <a:defRPr>
                <a:solidFill>
                  <a:schemeClr val="dk1"/>
                </a:solidFill>
              </a:defRPr>
            </a:lvl6pPr>
            <a:lvl7pPr indent="-361950" lvl="6" marL="32004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>
                <a:solidFill>
                  <a:schemeClr val="dk1"/>
                </a:solidFill>
              </a:defRPr>
            </a:lvl7pPr>
            <a:lvl8pPr indent="-361950" lvl="7" marL="36576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>
                <a:solidFill>
                  <a:schemeClr val="dk1"/>
                </a:solidFill>
              </a:defRPr>
            </a:lvl8pPr>
            <a:lvl9pPr indent="-361950" lvl="8" marL="411480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1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14" name="Google Shape;114;p3"/>
          <p:cNvGrpSpPr/>
          <p:nvPr/>
        </p:nvGrpSpPr>
        <p:grpSpPr>
          <a:xfrm>
            <a:off x="6264635" y="-1149416"/>
            <a:ext cx="6750292" cy="5307415"/>
            <a:chOff x="6264635" y="-1149416"/>
            <a:chExt cx="6750292" cy="5307415"/>
          </a:xfrm>
        </p:grpSpPr>
        <p:grpSp>
          <p:nvGrpSpPr>
            <p:cNvPr id="115" name="Google Shape;115;p3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116" name="Google Shape;116;p3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8" name="Google Shape;118;p3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119" name="Google Shape;119;p3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1" name="Google Shape;121;p3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122" name="Google Shape;122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4" name="Google Shape;124;p3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125" name="Google Shape;125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7" name="Google Shape;127;p3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128" name="Google Shape;128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0" name="Google Shape;130;p3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131" name="Google Shape;131;p3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3" name="Google Shape;133;p3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134" name="Google Shape;134;p3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6" name="Google Shape;136;p3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137" name="Google Shape;137;p3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9" name="Google Shape;139;p3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140" name="Google Shape;140;p3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2" name="Google Shape;142;p3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143" name="Google Shape;143;p3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5" name="Google Shape;145;p3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146" name="Google Shape;146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8" name="Google Shape;148;p3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3"/>
          <p:cNvGrpSpPr/>
          <p:nvPr/>
        </p:nvGrpSpPr>
        <p:grpSpPr>
          <a:xfrm>
            <a:off x="181987" y="5575623"/>
            <a:ext cx="967911" cy="1383549"/>
            <a:chOff x="867975" y="2999553"/>
            <a:chExt cx="1295905" cy="1991291"/>
          </a:xfrm>
        </p:grpSpPr>
        <p:sp>
          <p:nvSpPr>
            <p:cNvPr id="150" name="Google Shape;150;p3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30000">
                  <a:srgbClr val="EA6B14"/>
                </a:gs>
                <a:gs pos="52000">
                  <a:srgbClr val="EF8600"/>
                </a:gs>
                <a:gs pos="73000">
                  <a:srgbClr val="EA6B14"/>
                </a:gs>
                <a:gs pos="100000">
                  <a:srgbClr val="EA6B14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1" name="Google Shape;151;p3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152" name="Google Shape;152;p3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  <a:effectLst>
                <a:outerShdw blurRad="57150" rotWithShape="0" algn="bl" dist="11430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5" name="Google Shape;155;p3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485880" y="6258560"/>
            <a:ext cx="338730" cy="328460"/>
            <a:chOff x="1420127" y="4174679"/>
            <a:chExt cx="2487002" cy="2387065"/>
          </a:xfrm>
        </p:grpSpPr>
        <p:sp>
          <p:nvSpPr>
            <p:cNvPr id="157" name="Google Shape;157;p3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381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3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"/>
          <p:cNvSpPr/>
          <p:nvPr/>
        </p:nvSpPr>
        <p:spPr>
          <a:xfrm>
            <a:off x="472339" y="841732"/>
            <a:ext cx="11245200" cy="52866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4"/>
          <p:cNvGrpSpPr/>
          <p:nvPr/>
        </p:nvGrpSpPr>
        <p:grpSpPr>
          <a:xfrm rot="4727796">
            <a:off x="11001220" y="-892049"/>
            <a:ext cx="2503881" cy="2511582"/>
            <a:chOff x="7712492" y="1911472"/>
            <a:chExt cx="2503986" cy="2511687"/>
          </a:xfrm>
        </p:grpSpPr>
        <p:sp>
          <p:nvSpPr>
            <p:cNvPr id="172" name="Google Shape;172;p4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4"/>
          <p:cNvGrpSpPr/>
          <p:nvPr/>
        </p:nvGrpSpPr>
        <p:grpSpPr>
          <a:xfrm rot="4762396">
            <a:off x="9495092" y="-1042796"/>
            <a:ext cx="1158889" cy="1365403"/>
            <a:chOff x="6706688" y="4543626"/>
            <a:chExt cx="1158953" cy="1365479"/>
          </a:xfrm>
        </p:grpSpPr>
        <p:sp>
          <p:nvSpPr>
            <p:cNvPr id="175" name="Google Shape;175;p4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4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4"/>
          <p:cNvGrpSpPr/>
          <p:nvPr/>
        </p:nvGrpSpPr>
        <p:grpSpPr>
          <a:xfrm rot="8118318">
            <a:off x="11081074" y="746762"/>
            <a:ext cx="1816089" cy="1868394"/>
            <a:chOff x="6282427" y="4719638"/>
            <a:chExt cx="1816188" cy="1868496"/>
          </a:xfrm>
        </p:grpSpPr>
        <p:sp>
          <p:nvSpPr>
            <p:cNvPr id="178" name="Google Shape;178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4"/>
          <p:cNvGrpSpPr/>
          <p:nvPr/>
        </p:nvGrpSpPr>
        <p:grpSpPr>
          <a:xfrm rot="10332056">
            <a:off x="9625454" y="56617"/>
            <a:ext cx="1816069" cy="1868373"/>
            <a:chOff x="6282427" y="4719638"/>
            <a:chExt cx="1816188" cy="1868496"/>
          </a:xfrm>
        </p:grpSpPr>
        <p:sp>
          <p:nvSpPr>
            <p:cNvPr id="181" name="Google Shape;181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3" name="Google Shape;183;p4"/>
          <p:cNvGrpSpPr/>
          <p:nvPr/>
        </p:nvGrpSpPr>
        <p:grpSpPr>
          <a:xfrm rot="-7099721">
            <a:off x="11091719" y="1967557"/>
            <a:ext cx="1816031" cy="1868334"/>
            <a:chOff x="6282427" y="4719638"/>
            <a:chExt cx="1816188" cy="1868496"/>
          </a:xfrm>
        </p:grpSpPr>
        <p:sp>
          <p:nvSpPr>
            <p:cNvPr id="184" name="Google Shape;184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6" name="Google Shape;186;p4"/>
          <p:cNvGrpSpPr/>
          <p:nvPr/>
        </p:nvGrpSpPr>
        <p:grpSpPr>
          <a:xfrm rot="8606618">
            <a:off x="7452123" y="259303"/>
            <a:ext cx="1383155" cy="1612298"/>
            <a:chOff x="6958899" y="1838851"/>
            <a:chExt cx="1383160" cy="1612303"/>
          </a:xfrm>
        </p:grpSpPr>
        <p:sp>
          <p:nvSpPr>
            <p:cNvPr id="187" name="Google Shape;187;p4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p4"/>
          <p:cNvGrpSpPr/>
          <p:nvPr/>
        </p:nvGrpSpPr>
        <p:grpSpPr>
          <a:xfrm rot="4241292">
            <a:off x="6766430" y="-591172"/>
            <a:ext cx="1139902" cy="1800802"/>
            <a:chOff x="10129820" y="2172286"/>
            <a:chExt cx="1139972" cy="1800911"/>
          </a:xfrm>
        </p:grpSpPr>
        <p:sp>
          <p:nvSpPr>
            <p:cNvPr id="190" name="Google Shape;190;p4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4"/>
          <p:cNvGrpSpPr/>
          <p:nvPr/>
        </p:nvGrpSpPr>
        <p:grpSpPr>
          <a:xfrm rot="4752552">
            <a:off x="8468535" y="103536"/>
            <a:ext cx="1677714" cy="1746863"/>
            <a:chOff x="6002582" y="371806"/>
            <a:chExt cx="1677775" cy="1746926"/>
          </a:xfrm>
        </p:grpSpPr>
        <p:sp>
          <p:nvSpPr>
            <p:cNvPr id="193" name="Google Shape;193;p4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" name="Google Shape;195;p4"/>
          <p:cNvGrpSpPr/>
          <p:nvPr/>
        </p:nvGrpSpPr>
        <p:grpSpPr>
          <a:xfrm rot="-8767630">
            <a:off x="7672549" y="-1053270"/>
            <a:ext cx="1816021" cy="1868323"/>
            <a:chOff x="6282427" y="4719638"/>
            <a:chExt cx="1816188" cy="1868496"/>
          </a:xfrm>
        </p:grpSpPr>
        <p:sp>
          <p:nvSpPr>
            <p:cNvPr id="196" name="Google Shape;196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4"/>
          <p:cNvGrpSpPr/>
          <p:nvPr/>
        </p:nvGrpSpPr>
        <p:grpSpPr>
          <a:xfrm rot="-780290">
            <a:off x="5900319" y="393834"/>
            <a:ext cx="1677624" cy="1746769"/>
            <a:chOff x="6002582" y="371806"/>
            <a:chExt cx="1677775" cy="1746926"/>
          </a:xfrm>
        </p:grpSpPr>
        <p:sp>
          <p:nvSpPr>
            <p:cNvPr id="199" name="Google Shape;199;p4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" name="Google Shape;201;p4"/>
          <p:cNvGrpSpPr/>
          <p:nvPr/>
        </p:nvGrpSpPr>
        <p:grpSpPr>
          <a:xfrm rot="-2952353">
            <a:off x="12349555" y="487678"/>
            <a:ext cx="1158924" cy="1365445"/>
            <a:chOff x="6706688" y="4543626"/>
            <a:chExt cx="1158953" cy="1365479"/>
          </a:xfrm>
        </p:grpSpPr>
        <p:sp>
          <p:nvSpPr>
            <p:cNvPr id="202" name="Google Shape;202;p4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" name="Google Shape;204;p4"/>
          <p:cNvGrpSpPr/>
          <p:nvPr/>
        </p:nvGrpSpPr>
        <p:grpSpPr>
          <a:xfrm rot="8754472">
            <a:off x="5001707" y="-570555"/>
            <a:ext cx="1816106" cy="1868412"/>
            <a:chOff x="6282427" y="4719638"/>
            <a:chExt cx="1816188" cy="1868496"/>
          </a:xfrm>
        </p:grpSpPr>
        <p:sp>
          <p:nvSpPr>
            <p:cNvPr id="205" name="Google Shape;205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" name="Google Shape;207;p4"/>
          <p:cNvGrpSpPr/>
          <p:nvPr/>
        </p:nvGrpSpPr>
        <p:grpSpPr>
          <a:xfrm rot="6267273">
            <a:off x="10071427" y="-992526"/>
            <a:ext cx="1677695" cy="1746843"/>
            <a:chOff x="6002582" y="371806"/>
            <a:chExt cx="1677775" cy="1746926"/>
          </a:xfrm>
        </p:grpSpPr>
        <p:sp>
          <p:nvSpPr>
            <p:cNvPr id="208" name="Google Shape;208;p4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0" name="Google Shape;210;p4"/>
          <p:cNvGrpSpPr/>
          <p:nvPr/>
        </p:nvGrpSpPr>
        <p:grpSpPr>
          <a:xfrm>
            <a:off x="10031000" y="4517823"/>
            <a:ext cx="2068191" cy="2004658"/>
            <a:chOff x="1420127" y="4174679"/>
            <a:chExt cx="2487002" cy="2387065"/>
          </a:xfrm>
        </p:grpSpPr>
        <p:sp>
          <p:nvSpPr>
            <p:cNvPr id="211" name="Google Shape;211;p4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2" name="Google Shape;222;p4"/>
          <p:cNvGrpSpPr/>
          <p:nvPr/>
        </p:nvGrpSpPr>
        <p:grpSpPr>
          <a:xfrm>
            <a:off x="9401673" y="5065394"/>
            <a:ext cx="1720418" cy="1496293"/>
            <a:chOff x="6482568" y="4464911"/>
            <a:chExt cx="2781147" cy="2397905"/>
          </a:xfrm>
        </p:grpSpPr>
        <p:sp>
          <p:nvSpPr>
            <p:cNvPr id="223" name="Google Shape;223;p4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4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0"/>
              <a:buNone/>
              <a:defRPr sz="10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/>
        </p:txBody>
      </p:sp>
      <p:sp>
        <p:nvSpPr>
          <p:cNvPr id="235" name="Google Shape;235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6" name="Google Shape;236;p4"/>
          <p:cNvGrpSpPr/>
          <p:nvPr/>
        </p:nvGrpSpPr>
        <p:grpSpPr>
          <a:xfrm flipH="1">
            <a:off x="1120977" y="4737592"/>
            <a:ext cx="1478144" cy="1523331"/>
            <a:chOff x="9928914" y="3915564"/>
            <a:chExt cx="1359838" cy="1401279"/>
          </a:xfrm>
        </p:grpSpPr>
        <p:sp>
          <p:nvSpPr>
            <p:cNvPr id="237" name="Google Shape;237;p4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8" name="Google Shape;238;p4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239" name="Google Shape;239;p4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240" name="Google Shape;240;p4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" name="Google Shape;241;p4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42" name="Google Shape;242;p4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A830"/>
                  </a:gs>
                  <a:gs pos="30000">
                    <a:srgbClr val="ECA830"/>
                  </a:gs>
                  <a:gs pos="52000">
                    <a:srgbClr val="FFC000"/>
                  </a:gs>
                  <a:gs pos="73000">
                    <a:srgbClr val="ECA830"/>
                  </a:gs>
                  <a:gs pos="100000">
                    <a:srgbClr val="ECA830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82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3" name="Google Shape;243;p4"/>
          <p:cNvGrpSpPr/>
          <p:nvPr/>
        </p:nvGrpSpPr>
        <p:grpSpPr>
          <a:xfrm>
            <a:off x="-3" y="5065406"/>
            <a:ext cx="1639693" cy="1689803"/>
            <a:chOff x="9928914" y="3915564"/>
            <a:chExt cx="1359838" cy="1401279"/>
          </a:xfrm>
        </p:grpSpPr>
        <p:sp>
          <p:nvSpPr>
            <p:cNvPr id="244" name="Google Shape;244;p4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5" name="Google Shape;245;p4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246" name="Google Shape;246;p4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247" name="Google Shape;247;p4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" name="Google Shape;248;p4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49" name="Google Shape;249;p4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28000">
                    <a:srgbClr val="C00000"/>
                  </a:gs>
                  <a:gs pos="85000">
                    <a:srgbClr val="FF0D0D"/>
                  </a:gs>
                  <a:gs pos="100000">
                    <a:srgbClr val="FF0D0D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0" name="Google Shape;250;p4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SECTION_HEADER_1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5"/>
          <p:cNvGrpSpPr/>
          <p:nvPr/>
        </p:nvGrpSpPr>
        <p:grpSpPr>
          <a:xfrm>
            <a:off x="98446" y="4911074"/>
            <a:ext cx="1113571" cy="1907458"/>
            <a:chOff x="867975" y="2999553"/>
            <a:chExt cx="1295905" cy="1991291"/>
          </a:xfrm>
        </p:grpSpPr>
        <p:sp>
          <p:nvSpPr>
            <p:cNvPr id="253" name="Google Shape;253;p5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624A3D"/>
                </a:gs>
                <a:gs pos="16000">
                  <a:srgbClr val="624A3D"/>
                </a:gs>
                <a:gs pos="46000">
                  <a:srgbClr val="7B5D4D"/>
                </a:gs>
                <a:gs pos="78000">
                  <a:srgbClr val="624A3D"/>
                </a:gs>
                <a:gs pos="100000">
                  <a:srgbClr val="624A3D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4" name="Google Shape;254;p5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255" name="Google Shape;255;p5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5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8" name="Google Shape;258;p5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Coffee Beans" id="259" name="Google Shape;259;p5"/>
          <p:cNvGrpSpPr/>
          <p:nvPr/>
        </p:nvGrpSpPr>
        <p:grpSpPr>
          <a:xfrm>
            <a:off x="454152" y="5880502"/>
            <a:ext cx="408324" cy="440258"/>
            <a:chOff x="5753103" y="3067019"/>
            <a:chExt cx="676929" cy="729870"/>
          </a:xfrm>
        </p:grpSpPr>
        <p:sp>
          <p:nvSpPr>
            <p:cNvPr id="260" name="Google Shape;260;p5"/>
            <p:cNvSpPr/>
            <p:nvPr/>
          </p:nvSpPr>
          <p:spPr>
            <a:xfrm>
              <a:off x="6154401" y="3067019"/>
              <a:ext cx="275631" cy="345636"/>
            </a:xfrm>
            <a:custGeom>
              <a:rect b="b" l="l" r="r" t="t"/>
              <a:pathLst>
                <a:path extrusionOk="0" h="345636" w="275631">
                  <a:moveTo>
                    <a:pt x="274974" y="162250"/>
                  </a:moveTo>
                  <a:cubicBezTo>
                    <a:pt x="267639" y="67000"/>
                    <a:pt x="200269" y="-5475"/>
                    <a:pt x="124479" y="325"/>
                  </a:cubicBezTo>
                  <a:cubicBezTo>
                    <a:pt x="48688" y="6126"/>
                    <a:pt x="-6690" y="88136"/>
                    <a:pt x="654" y="183386"/>
                  </a:cubicBezTo>
                  <a:cubicBezTo>
                    <a:pt x="7997" y="278636"/>
                    <a:pt x="75358" y="351112"/>
                    <a:pt x="151149" y="345311"/>
                  </a:cubicBezTo>
                  <a:cubicBezTo>
                    <a:pt x="226939" y="339511"/>
                    <a:pt x="282346" y="257500"/>
                    <a:pt x="274974" y="162250"/>
                  </a:cubicBezTo>
                  <a:close/>
                  <a:moveTo>
                    <a:pt x="184896" y="294353"/>
                  </a:moveTo>
                  <a:cubicBezTo>
                    <a:pt x="173970" y="301736"/>
                    <a:pt x="161328" y="306187"/>
                    <a:pt x="148186" y="307278"/>
                  </a:cubicBezTo>
                  <a:cubicBezTo>
                    <a:pt x="146939" y="307383"/>
                    <a:pt x="145691" y="307392"/>
                    <a:pt x="144453" y="307421"/>
                  </a:cubicBezTo>
                  <a:cubicBezTo>
                    <a:pt x="154606" y="261815"/>
                    <a:pt x="136442" y="219705"/>
                    <a:pt x="117325" y="175576"/>
                  </a:cubicBezTo>
                  <a:cubicBezTo>
                    <a:pt x="100438" y="136619"/>
                    <a:pt x="83283" y="96766"/>
                    <a:pt x="86379" y="54656"/>
                  </a:cubicBezTo>
                  <a:cubicBezTo>
                    <a:pt x="98197" y="45337"/>
                    <a:pt x="112477" y="39666"/>
                    <a:pt x="127469" y="38340"/>
                  </a:cubicBezTo>
                  <a:lnTo>
                    <a:pt x="127927" y="38340"/>
                  </a:lnTo>
                  <a:cubicBezTo>
                    <a:pt x="116582" y="78068"/>
                    <a:pt x="133385" y="116845"/>
                    <a:pt x="152282" y="160450"/>
                  </a:cubicBezTo>
                  <a:cubicBezTo>
                    <a:pt x="169846" y="200950"/>
                    <a:pt x="188953" y="245384"/>
                    <a:pt x="184896" y="294353"/>
                  </a:cubicBezTo>
                  <a:close/>
                </a:path>
              </a:pathLst>
            </a:custGeom>
            <a:solidFill>
              <a:srgbClr val="5C31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6056099" y="3483113"/>
              <a:ext cx="311410" cy="313776"/>
            </a:xfrm>
            <a:custGeom>
              <a:rect b="b" l="l" r="r" t="t"/>
              <a:pathLst>
                <a:path extrusionOk="0" h="313776" w="311410">
                  <a:moveTo>
                    <a:pt x="254604" y="61215"/>
                  </a:moveTo>
                  <a:cubicBezTo>
                    <a:pt x="188195" y="-7441"/>
                    <a:pt x="90078" y="-20291"/>
                    <a:pt x="35452" y="32564"/>
                  </a:cubicBezTo>
                  <a:cubicBezTo>
                    <a:pt x="-19174" y="85418"/>
                    <a:pt x="-9610" y="183887"/>
                    <a:pt x="56807" y="252591"/>
                  </a:cubicBezTo>
                  <a:cubicBezTo>
                    <a:pt x="123225" y="321295"/>
                    <a:pt x="221333" y="334030"/>
                    <a:pt x="275959" y="281166"/>
                  </a:cubicBezTo>
                  <a:cubicBezTo>
                    <a:pt x="330584" y="228302"/>
                    <a:pt x="321021" y="129880"/>
                    <a:pt x="254604" y="61215"/>
                  </a:cubicBezTo>
                  <a:close/>
                  <a:moveTo>
                    <a:pt x="249451" y="253820"/>
                  </a:moveTo>
                  <a:cubicBezTo>
                    <a:pt x="248498" y="254706"/>
                    <a:pt x="247546" y="255401"/>
                    <a:pt x="246593" y="256220"/>
                  </a:cubicBezTo>
                  <a:cubicBezTo>
                    <a:pt x="225314" y="214672"/>
                    <a:pt x="184490" y="193850"/>
                    <a:pt x="141647" y="172086"/>
                  </a:cubicBezTo>
                  <a:cubicBezTo>
                    <a:pt x="103785" y="152855"/>
                    <a:pt x="65151" y="133100"/>
                    <a:pt x="40682" y="98743"/>
                  </a:cubicBezTo>
                  <a:cubicBezTo>
                    <a:pt x="43839" y="84024"/>
                    <a:pt x="51221" y="70545"/>
                    <a:pt x="61922" y="59957"/>
                  </a:cubicBezTo>
                  <a:cubicBezTo>
                    <a:pt x="62027" y="59853"/>
                    <a:pt x="62151" y="59776"/>
                    <a:pt x="62265" y="59672"/>
                  </a:cubicBezTo>
                  <a:cubicBezTo>
                    <a:pt x="78867" y="97495"/>
                    <a:pt x="116558" y="116631"/>
                    <a:pt x="158906" y="138158"/>
                  </a:cubicBezTo>
                  <a:cubicBezTo>
                    <a:pt x="198216" y="158160"/>
                    <a:pt x="241202" y="180068"/>
                    <a:pt x="269329" y="220282"/>
                  </a:cubicBezTo>
                  <a:cubicBezTo>
                    <a:pt x="265723" y="232996"/>
                    <a:pt x="258873" y="244554"/>
                    <a:pt x="249451" y="253820"/>
                  </a:cubicBezTo>
                  <a:close/>
                </a:path>
              </a:pathLst>
            </a:custGeom>
            <a:solidFill>
              <a:srgbClr val="5C31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5753103" y="3210660"/>
              <a:ext cx="297563" cy="326969"/>
            </a:xfrm>
            <a:custGeom>
              <a:rect b="b" l="l" r="r" t="t"/>
              <a:pathLst>
                <a:path extrusionOk="0" h="326969" w="297563">
                  <a:moveTo>
                    <a:pt x="242170" y="17895"/>
                  </a:moveTo>
                  <a:cubicBezTo>
                    <a:pt x="178209" y="-23138"/>
                    <a:pt x="84550" y="8789"/>
                    <a:pt x="32972" y="89190"/>
                  </a:cubicBezTo>
                  <a:cubicBezTo>
                    <a:pt x="-18606" y="169590"/>
                    <a:pt x="-8576" y="268041"/>
                    <a:pt x="55384" y="309075"/>
                  </a:cubicBezTo>
                  <a:cubicBezTo>
                    <a:pt x="119345" y="350108"/>
                    <a:pt x="213004" y="318180"/>
                    <a:pt x="264591" y="237770"/>
                  </a:cubicBezTo>
                  <a:cubicBezTo>
                    <a:pt x="316179" y="157360"/>
                    <a:pt x="306130" y="58919"/>
                    <a:pt x="242170" y="17895"/>
                  </a:cubicBezTo>
                  <a:close/>
                  <a:moveTo>
                    <a:pt x="167770" y="162323"/>
                  </a:moveTo>
                  <a:cubicBezTo>
                    <a:pt x="157378" y="205128"/>
                    <a:pt x="145862" y="251972"/>
                    <a:pt x="113277" y="288558"/>
                  </a:cubicBezTo>
                  <a:cubicBezTo>
                    <a:pt x="100040" y="288039"/>
                    <a:pt x="87172" y="284055"/>
                    <a:pt x="75958" y="277004"/>
                  </a:cubicBezTo>
                  <a:cubicBezTo>
                    <a:pt x="74911" y="276328"/>
                    <a:pt x="73977" y="275527"/>
                    <a:pt x="72968" y="274804"/>
                  </a:cubicBezTo>
                  <a:cubicBezTo>
                    <a:pt x="108515" y="244543"/>
                    <a:pt x="119411" y="200023"/>
                    <a:pt x="130756" y="153322"/>
                  </a:cubicBezTo>
                  <a:cubicBezTo>
                    <a:pt x="140786" y="112021"/>
                    <a:pt x="151139" y="69845"/>
                    <a:pt x="179047" y="38069"/>
                  </a:cubicBezTo>
                  <a:lnTo>
                    <a:pt x="179457" y="38069"/>
                  </a:lnTo>
                  <a:cubicBezTo>
                    <a:pt x="194358" y="37844"/>
                    <a:pt x="209002" y="41969"/>
                    <a:pt x="221596" y="49937"/>
                  </a:cubicBezTo>
                  <a:cubicBezTo>
                    <a:pt x="221719" y="50023"/>
                    <a:pt x="221834" y="50128"/>
                    <a:pt x="221958" y="50204"/>
                  </a:cubicBezTo>
                  <a:cubicBezTo>
                    <a:pt x="188973" y="75083"/>
                    <a:pt x="178990" y="116146"/>
                    <a:pt x="167770" y="162323"/>
                  </a:cubicBezTo>
                  <a:close/>
                </a:path>
              </a:pathLst>
            </a:custGeom>
            <a:solidFill>
              <a:srgbClr val="5C31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3" name="Google Shape;263;p5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264" name="Google Shape;264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5" name="Google Shape;265;p5"/>
          <p:cNvGrpSpPr/>
          <p:nvPr/>
        </p:nvGrpSpPr>
        <p:grpSpPr>
          <a:xfrm>
            <a:off x="1433494" y="5146889"/>
            <a:ext cx="1113571" cy="1711116"/>
            <a:chOff x="867975" y="2999553"/>
            <a:chExt cx="1295905" cy="1991291"/>
          </a:xfrm>
        </p:grpSpPr>
        <p:sp>
          <p:nvSpPr>
            <p:cNvPr id="266" name="Google Shape;266;p5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CA830"/>
                </a:gs>
                <a:gs pos="30000">
                  <a:srgbClr val="ECA830"/>
                </a:gs>
                <a:gs pos="52000">
                  <a:srgbClr val="FFC000"/>
                </a:gs>
                <a:gs pos="73000">
                  <a:srgbClr val="ECA830"/>
                </a:gs>
                <a:gs pos="100000">
                  <a:srgbClr val="ECA830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7" name="Google Shape;267;p5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268" name="Google Shape;268;p5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1" name="Google Shape;271;p5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2" name="Google Shape;272;p5"/>
          <p:cNvGrpSpPr/>
          <p:nvPr/>
        </p:nvGrpSpPr>
        <p:grpSpPr>
          <a:xfrm>
            <a:off x="1750097" y="6026706"/>
            <a:ext cx="446096" cy="387981"/>
            <a:chOff x="6482568" y="4464911"/>
            <a:chExt cx="2781147" cy="2397905"/>
          </a:xfrm>
        </p:grpSpPr>
        <p:sp>
          <p:nvSpPr>
            <p:cNvPr id="273" name="Google Shape;273;p5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" name="Google Shape;284;p5"/>
          <p:cNvGrpSpPr/>
          <p:nvPr/>
        </p:nvGrpSpPr>
        <p:grpSpPr>
          <a:xfrm>
            <a:off x="6264635" y="-1149416"/>
            <a:ext cx="6750292" cy="5307415"/>
            <a:chOff x="6264635" y="-1149416"/>
            <a:chExt cx="6750292" cy="5307415"/>
          </a:xfrm>
        </p:grpSpPr>
        <p:grpSp>
          <p:nvGrpSpPr>
            <p:cNvPr id="285" name="Google Shape;285;p5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286" name="Google Shape;286;p5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5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p5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289" name="Google Shape;289;p5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5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p5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292" name="Google Shape;292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4" name="Google Shape;294;p5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295" name="Google Shape;295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7" name="Google Shape;297;p5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298" name="Google Shape;298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0" name="Google Shape;300;p5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301" name="Google Shape;301;p5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5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3" name="Google Shape;303;p5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304" name="Google Shape;304;p5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6" name="Google Shape;306;p5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307" name="Google Shape;307;p5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5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9" name="Google Shape;309;p5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310" name="Google Shape;310;p5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2" name="Google Shape;312;p5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313" name="Google Shape;313;p5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5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5" name="Google Shape;315;p5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316" name="Google Shape;316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8" name="Google Shape;318;p5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5"/>
          <p:cNvGrpSpPr/>
          <p:nvPr/>
        </p:nvGrpSpPr>
        <p:grpSpPr>
          <a:xfrm>
            <a:off x="714712" y="5474348"/>
            <a:ext cx="967911" cy="1383549"/>
            <a:chOff x="867975" y="2999553"/>
            <a:chExt cx="1295905" cy="1991291"/>
          </a:xfrm>
        </p:grpSpPr>
        <p:sp>
          <p:nvSpPr>
            <p:cNvPr id="320" name="Google Shape;320;p5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30000">
                  <a:srgbClr val="EA6B14"/>
                </a:gs>
                <a:gs pos="52000">
                  <a:srgbClr val="EF8600"/>
                </a:gs>
                <a:gs pos="73000">
                  <a:srgbClr val="EA6B14"/>
                </a:gs>
                <a:gs pos="100000">
                  <a:srgbClr val="EA6B14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1" name="Google Shape;321;p5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322" name="Google Shape;322;p5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  <a:effectLst>
                <a:outerShdw blurRad="57150" rotWithShape="0" algn="bl" dist="11430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5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5" name="Google Shape;325;p5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6" name="Google Shape;326;p5"/>
          <p:cNvGrpSpPr/>
          <p:nvPr/>
        </p:nvGrpSpPr>
        <p:grpSpPr>
          <a:xfrm>
            <a:off x="1018605" y="6157285"/>
            <a:ext cx="338730" cy="328460"/>
            <a:chOff x="1420127" y="4174679"/>
            <a:chExt cx="2487002" cy="2387065"/>
          </a:xfrm>
        </p:grpSpPr>
        <p:sp>
          <p:nvSpPr>
            <p:cNvPr id="327" name="Google Shape;327;p5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5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381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5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5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5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5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5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5"/>
          <p:cNvSpPr txBox="1"/>
          <p:nvPr/>
        </p:nvSpPr>
        <p:spPr>
          <a:xfrm flipH="1" rot="5400000">
            <a:off x="-677650" y="4443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6"/>
          <p:cNvSpPr txBox="1"/>
          <p:nvPr>
            <p:ph type="title"/>
          </p:nvPr>
        </p:nvSpPr>
        <p:spPr>
          <a:xfrm>
            <a:off x="415600" y="593375"/>
            <a:ext cx="8952600" cy="7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41" name="Google Shape;341;p6"/>
          <p:cNvSpPr txBox="1"/>
          <p:nvPr>
            <p:ph idx="1" type="body"/>
          </p:nvPr>
        </p:nvSpPr>
        <p:spPr>
          <a:xfrm>
            <a:off x="415600" y="1536639"/>
            <a:ext cx="89526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SzPts val="2600"/>
              <a:buChar char="🍂"/>
              <a:defRPr/>
            </a:lvl1pPr>
            <a:lvl2pPr indent="-361950" lvl="1" marL="914400">
              <a:spcBef>
                <a:spcPts val="2100"/>
              </a:spcBef>
              <a:spcAft>
                <a:spcPts val="0"/>
              </a:spcAft>
              <a:buSzPts val="2100"/>
              <a:buChar char="○"/>
              <a:defRPr/>
            </a:lvl2pPr>
            <a:lvl3pPr indent="-361950" lvl="2" marL="1371600">
              <a:spcBef>
                <a:spcPts val="2100"/>
              </a:spcBef>
              <a:spcAft>
                <a:spcPts val="0"/>
              </a:spcAft>
              <a:buSzPts val="2100"/>
              <a:buChar char="■"/>
              <a:defRPr/>
            </a:lvl3pPr>
            <a:lvl4pPr indent="-361950" lvl="3" marL="1828800">
              <a:spcBef>
                <a:spcPts val="2100"/>
              </a:spcBef>
              <a:spcAft>
                <a:spcPts val="0"/>
              </a:spcAft>
              <a:buSzPts val="2100"/>
              <a:buChar char="●"/>
              <a:defRPr/>
            </a:lvl4pPr>
            <a:lvl5pPr indent="-361950" lvl="4" marL="2286000">
              <a:spcBef>
                <a:spcPts val="2100"/>
              </a:spcBef>
              <a:spcAft>
                <a:spcPts val="0"/>
              </a:spcAft>
              <a:buSzPts val="2100"/>
              <a:buChar char="○"/>
              <a:defRPr/>
            </a:lvl5pPr>
            <a:lvl6pPr indent="-361950" lvl="5" marL="2743200">
              <a:spcBef>
                <a:spcPts val="2100"/>
              </a:spcBef>
              <a:spcAft>
                <a:spcPts val="0"/>
              </a:spcAft>
              <a:buSzPts val="2100"/>
              <a:buChar char="■"/>
              <a:defRPr/>
            </a:lvl6pPr>
            <a:lvl7pPr indent="-361950" lvl="6" marL="3200400">
              <a:spcBef>
                <a:spcPts val="2100"/>
              </a:spcBef>
              <a:spcAft>
                <a:spcPts val="0"/>
              </a:spcAft>
              <a:buSzPts val="2100"/>
              <a:buChar char="●"/>
              <a:defRPr/>
            </a:lvl7pPr>
            <a:lvl8pPr indent="-361950" lvl="7" marL="3657600">
              <a:spcBef>
                <a:spcPts val="2100"/>
              </a:spcBef>
              <a:spcAft>
                <a:spcPts val="0"/>
              </a:spcAft>
              <a:buSzPts val="2100"/>
              <a:buChar char="○"/>
              <a:defRPr/>
            </a:lvl8pPr>
            <a:lvl9pPr indent="-361950" lvl="8" marL="4114800">
              <a:spcBef>
                <a:spcPts val="2100"/>
              </a:spcBef>
              <a:spcAft>
                <a:spcPts val="2100"/>
              </a:spcAft>
              <a:buSzPts val="2100"/>
              <a:buChar char="■"/>
              <a:defRPr/>
            </a:lvl9pPr>
          </a:lstStyle>
          <a:p/>
        </p:txBody>
      </p:sp>
      <p:sp>
        <p:nvSpPr>
          <p:cNvPr id="342" name="Google Shape;342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43" name="Google Shape;343;p6"/>
          <p:cNvGrpSpPr/>
          <p:nvPr/>
        </p:nvGrpSpPr>
        <p:grpSpPr>
          <a:xfrm rot="6097421">
            <a:off x="10514077" y="629487"/>
            <a:ext cx="917933" cy="1081510"/>
            <a:chOff x="6706688" y="4543626"/>
            <a:chExt cx="1158953" cy="1365479"/>
          </a:xfrm>
        </p:grpSpPr>
        <p:sp>
          <p:nvSpPr>
            <p:cNvPr id="344" name="Google Shape;344;p6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6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6" name="Google Shape;346;p6"/>
          <p:cNvGrpSpPr/>
          <p:nvPr/>
        </p:nvGrpSpPr>
        <p:grpSpPr>
          <a:xfrm rot="9453225">
            <a:off x="11045480" y="2501168"/>
            <a:ext cx="1438428" cy="1479855"/>
            <a:chOff x="6282427" y="4719638"/>
            <a:chExt cx="1816188" cy="1868496"/>
          </a:xfrm>
        </p:grpSpPr>
        <p:sp>
          <p:nvSpPr>
            <p:cNvPr id="347" name="Google Shape;347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9" name="Google Shape;349;p6"/>
          <p:cNvGrpSpPr/>
          <p:nvPr/>
        </p:nvGrpSpPr>
        <p:grpSpPr>
          <a:xfrm rot="-9932918">
            <a:off x="10185096" y="1558287"/>
            <a:ext cx="1438474" cy="1479903"/>
            <a:chOff x="6282427" y="4719638"/>
            <a:chExt cx="1816188" cy="1868496"/>
          </a:xfrm>
        </p:grpSpPr>
        <p:sp>
          <p:nvSpPr>
            <p:cNvPr id="350" name="Google Shape;350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2" name="Google Shape;352;p6"/>
          <p:cNvGrpSpPr/>
          <p:nvPr/>
        </p:nvGrpSpPr>
        <p:grpSpPr>
          <a:xfrm rot="-5764696">
            <a:off x="10686883" y="3398964"/>
            <a:ext cx="1438444" cy="1479872"/>
            <a:chOff x="6282427" y="4719638"/>
            <a:chExt cx="1816188" cy="1868496"/>
          </a:xfrm>
        </p:grpSpPr>
        <p:sp>
          <p:nvSpPr>
            <p:cNvPr id="353" name="Google Shape;353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6"/>
          <p:cNvGrpSpPr/>
          <p:nvPr/>
        </p:nvGrpSpPr>
        <p:grpSpPr>
          <a:xfrm rot="9941643">
            <a:off x="8582203" y="997669"/>
            <a:ext cx="1095571" cy="1277070"/>
            <a:chOff x="6958899" y="1838851"/>
            <a:chExt cx="1383160" cy="1612303"/>
          </a:xfrm>
        </p:grpSpPr>
        <p:sp>
          <p:nvSpPr>
            <p:cNvPr id="356" name="Google Shape;356;p6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6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6"/>
          <p:cNvGrpSpPr/>
          <p:nvPr/>
        </p:nvGrpSpPr>
        <p:grpSpPr>
          <a:xfrm rot="5576317">
            <a:off x="8313505" y="126491"/>
            <a:ext cx="902895" cy="1426381"/>
            <a:chOff x="10129820" y="2172286"/>
            <a:chExt cx="1139972" cy="1800911"/>
          </a:xfrm>
        </p:grpSpPr>
        <p:sp>
          <p:nvSpPr>
            <p:cNvPr id="359" name="Google Shape;359;p6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6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1" name="Google Shape;361;p6"/>
          <p:cNvGrpSpPr/>
          <p:nvPr/>
        </p:nvGrpSpPr>
        <p:grpSpPr>
          <a:xfrm rot="6087577">
            <a:off x="9345188" y="1228529"/>
            <a:ext cx="1328885" cy="1383657"/>
            <a:chOff x="6002582" y="371806"/>
            <a:chExt cx="1677775" cy="1746926"/>
          </a:xfrm>
        </p:grpSpPr>
        <p:sp>
          <p:nvSpPr>
            <p:cNvPr id="362" name="Google Shape;362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4" name="Google Shape;364;p6"/>
          <p:cNvGrpSpPr/>
          <p:nvPr/>
        </p:nvGrpSpPr>
        <p:grpSpPr>
          <a:xfrm rot="10529267">
            <a:off x="8550726" y="-576857"/>
            <a:ext cx="1438467" cy="1479896"/>
            <a:chOff x="6282427" y="4719638"/>
            <a:chExt cx="1816188" cy="1868496"/>
          </a:xfrm>
        </p:grpSpPr>
        <p:sp>
          <p:nvSpPr>
            <p:cNvPr id="365" name="Google Shape;365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6"/>
          <p:cNvGrpSpPr/>
          <p:nvPr/>
        </p:nvGrpSpPr>
        <p:grpSpPr>
          <a:xfrm rot="554735">
            <a:off x="7375376" y="671062"/>
            <a:ext cx="1328814" cy="1383582"/>
            <a:chOff x="6002582" y="371806"/>
            <a:chExt cx="1677775" cy="1746926"/>
          </a:xfrm>
        </p:grpSpPr>
        <p:sp>
          <p:nvSpPr>
            <p:cNvPr id="368" name="Google Shape;368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6"/>
          <p:cNvGrpSpPr/>
          <p:nvPr/>
        </p:nvGrpSpPr>
        <p:grpSpPr>
          <a:xfrm rot="-1617196">
            <a:off x="10513795" y="2539861"/>
            <a:ext cx="917930" cy="1081505"/>
            <a:chOff x="6706688" y="4543626"/>
            <a:chExt cx="1158953" cy="1365479"/>
          </a:xfrm>
        </p:grpSpPr>
        <p:sp>
          <p:nvSpPr>
            <p:cNvPr id="371" name="Google Shape;371;p6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6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3" name="Google Shape;373;p6"/>
          <p:cNvGrpSpPr/>
          <p:nvPr/>
        </p:nvGrpSpPr>
        <p:grpSpPr>
          <a:xfrm rot="10089462">
            <a:off x="9085665" y="225361"/>
            <a:ext cx="1438496" cy="1479925"/>
            <a:chOff x="6282427" y="4719638"/>
            <a:chExt cx="1816188" cy="1868496"/>
          </a:xfrm>
        </p:grpSpPr>
        <p:sp>
          <p:nvSpPr>
            <p:cNvPr id="374" name="Google Shape;374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6" name="Google Shape;376;p6"/>
          <p:cNvGrpSpPr/>
          <p:nvPr/>
        </p:nvGrpSpPr>
        <p:grpSpPr>
          <a:xfrm rot="7602298">
            <a:off x="10849010" y="905752"/>
            <a:ext cx="1328871" cy="1383641"/>
            <a:chOff x="6002582" y="371806"/>
            <a:chExt cx="1677775" cy="1746926"/>
          </a:xfrm>
        </p:grpSpPr>
        <p:sp>
          <p:nvSpPr>
            <p:cNvPr id="377" name="Google Shape;377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" name="Google Shape;379;p6"/>
          <p:cNvGrpSpPr/>
          <p:nvPr/>
        </p:nvGrpSpPr>
        <p:grpSpPr>
          <a:xfrm rot="6784735">
            <a:off x="10138446" y="-323264"/>
            <a:ext cx="1328957" cy="1383731"/>
            <a:chOff x="6002582" y="371806"/>
            <a:chExt cx="1677775" cy="1746926"/>
          </a:xfrm>
        </p:grpSpPr>
        <p:sp>
          <p:nvSpPr>
            <p:cNvPr id="380" name="Google Shape;380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Google Shape;382;p6"/>
          <p:cNvGrpSpPr/>
          <p:nvPr/>
        </p:nvGrpSpPr>
        <p:grpSpPr>
          <a:xfrm rot="-7395042">
            <a:off x="11089687" y="-195642"/>
            <a:ext cx="1095573" cy="1277073"/>
            <a:chOff x="6958899" y="1838851"/>
            <a:chExt cx="1383160" cy="1612303"/>
          </a:xfrm>
        </p:grpSpPr>
        <p:sp>
          <p:nvSpPr>
            <p:cNvPr id="383" name="Google Shape;383;p6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6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5" name="Google Shape;385;p6"/>
          <p:cNvGrpSpPr/>
          <p:nvPr/>
        </p:nvGrpSpPr>
        <p:grpSpPr>
          <a:xfrm rot="6062934">
            <a:off x="10977336" y="1303663"/>
            <a:ext cx="1983362" cy="1989462"/>
            <a:chOff x="7712492" y="1911472"/>
            <a:chExt cx="2503986" cy="2511687"/>
          </a:xfrm>
        </p:grpSpPr>
        <p:sp>
          <p:nvSpPr>
            <p:cNvPr id="386" name="Google Shape;386;p6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6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8" name="Google Shape;388;p6"/>
          <p:cNvSpPr/>
          <p:nvPr/>
        </p:nvSpPr>
        <p:spPr>
          <a:xfrm>
            <a:off x="8510" y="5025028"/>
            <a:ext cx="12183600" cy="1897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9" name="Google Shape;389;p6"/>
          <p:cNvGrpSpPr/>
          <p:nvPr/>
        </p:nvGrpSpPr>
        <p:grpSpPr>
          <a:xfrm>
            <a:off x="-1" y="5025028"/>
            <a:ext cx="12182213" cy="1892976"/>
            <a:chOff x="-32994" y="0"/>
            <a:chExt cx="12225000" cy="1899625"/>
          </a:xfrm>
        </p:grpSpPr>
        <p:sp>
          <p:nvSpPr>
            <p:cNvPr id="390" name="Google Shape;390;p6"/>
            <p:cNvSpPr/>
            <p:nvPr/>
          </p:nvSpPr>
          <p:spPr>
            <a:xfrm>
              <a:off x="-32994" y="0"/>
              <a:ext cx="122250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-32994" y="1239625"/>
              <a:ext cx="122250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6"/>
          <p:cNvGrpSpPr/>
          <p:nvPr/>
        </p:nvGrpSpPr>
        <p:grpSpPr>
          <a:xfrm>
            <a:off x="177698" y="5025028"/>
            <a:ext cx="11774839" cy="1903759"/>
            <a:chOff x="-30280" y="-12605"/>
            <a:chExt cx="11816196" cy="6882716"/>
          </a:xfrm>
        </p:grpSpPr>
        <p:grpSp>
          <p:nvGrpSpPr>
            <p:cNvPr id="393" name="Google Shape;393;p6"/>
            <p:cNvGrpSpPr/>
            <p:nvPr/>
          </p:nvGrpSpPr>
          <p:grpSpPr>
            <a:xfrm rot="-5400000">
              <a:off x="-36521" y="-6364"/>
              <a:ext cx="6870606" cy="6858124"/>
              <a:chOff x="-32994" y="0"/>
              <a:chExt cx="12257994" cy="6858124"/>
            </a:xfrm>
          </p:grpSpPr>
          <p:sp>
            <p:nvSpPr>
              <p:cNvPr id="394" name="Google Shape;394;p6"/>
              <p:cNvSpPr/>
              <p:nvPr/>
            </p:nvSpPr>
            <p:spPr>
              <a:xfrm>
                <a:off x="-32994" y="0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6"/>
              <p:cNvSpPr/>
              <p:nvPr/>
            </p:nvSpPr>
            <p:spPr>
              <a:xfrm>
                <a:off x="-32994" y="1239625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6"/>
              <p:cNvSpPr/>
              <p:nvPr/>
            </p:nvSpPr>
            <p:spPr>
              <a:xfrm>
                <a:off x="-32994" y="2479250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-32994" y="3718875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-32994" y="4958500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0" y="6198124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0" name="Google Shape;400;p6"/>
            <p:cNvSpPr/>
            <p:nvPr/>
          </p:nvSpPr>
          <p:spPr>
            <a:xfrm rot="-5400000">
              <a:off x="4311191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6"/>
            <p:cNvSpPr/>
            <p:nvPr/>
          </p:nvSpPr>
          <p:spPr>
            <a:xfrm rot="-5400000">
              <a:off x="5550816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6"/>
            <p:cNvSpPr/>
            <p:nvPr/>
          </p:nvSpPr>
          <p:spPr>
            <a:xfrm rot="-5400000">
              <a:off x="6790441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6"/>
            <p:cNvSpPr/>
            <p:nvPr/>
          </p:nvSpPr>
          <p:spPr>
            <a:xfrm rot="-5400000">
              <a:off x="8030066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4" name="Google Shape;404;p6"/>
          <p:cNvGrpSpPr/>
          <p:nvPr/>
        </p:nvGrpSpPr>
        <p:grpSpPr>
          <a:xfrm flipH="1">
            <a:off x="948922" y="4502801"/>
            <a:ext cx="1251187" cy="1289317"/>
            <a:chOff x="9928914" y="3915564"/>
            <a:chExt cx="1359838" cy="1401279"/>
          </a:xfrm>
        </p:grpSpPr>
        <p:sp>
          <p:nvSpPr>
            <p:cNvPr id="405" name="Google Shape;405;p6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6" name="Google Shape;406;p6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407" name="Google Shape;407;p6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408" name="Google Shape;408;p6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" name="Google Shape;409;p6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0" name="Google Shape;410;p6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A830"/>
                  </a:gs>
                  <a:gs pos="30000">
                    <a:srgbClr val="ECA830"/>
                  </a:gs>
                  <a:gs pos="52000">
                    <a:srgbClr val="FFC000"/>
                  </a:gs>
                  <a:gs pos="73000">
                    <a:srgbClr val="ECA830"/>
                  </a:gs>
                  <a:gs pos="100000">
                    <a:srgbClr val="ECA830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82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11" name="Google Shape;411;p6"/>
          <p:cNvGrpSpPr/>
          <p:nvPr/>
        </p:nvGrpSpPr>
        <p:grpSpPr>
          <a:xfrm>
            <a:off x="96217" y="4694315"/>
            <a:ext cx="1394129" cy="1505260"/>
            <a:chOff x="183802" y="4832392"/>
            <a:chExt cx="1584417" cy="1710717"/>
          </a:xfrm>
        </p:grpSpPr>
        <p:sp>
          <p:nvSpPr>
            <p:cNvPr id="412" name="Google Shape;412;p6"/>
            <p:cNvSpPr/>
            <p:nvPr/>
          </p:nvSpPr>
          <p:spPr>
            <a:xfrm>
              <a:off x="183802" y="4845511"/>
              <a:ext cx="1581827" cy="1697598"/>
            </a:xfrm>
            <a:custGeom>
              <a:rect b="b" l="l" r="r" t="t"/>
              <a:pathLst>
                <a:path extrusionOk="0" h="1697598" w="1581827">
                  <a:moveTo>
                    <a:pt x="176334" y="793200"/>
                  </a:moveTo>
                  <a:cubicBezTo>
                    <a:pt x="165863" y="794065"/>
                    <a:pt x="155281" y="797963"/>
                    <a:pt x="144587" y="806428"/>
                  </a:cubicBezTo>
                  <a:cubicBezTo>
                    <a:pt x="98246" y="845640"/>
                    <a:pt x="114286" y="902675"/>
                    <a:pt x="130328" y="947234"/>
                  </a:cubicBezTo>
                  <a:cubicBezTo>
                    <a:pt x="176669" y="1080909"/>
                    <a:pt x="246179" y="1202108"/>
                    <a:pt x="369162" y="1278749"/>
                  </a:cubicBezTo>
                  <a:lnTo>
                    <a:pt x="434647" y="1339115"/>
                  </a:lnTo>
                  <a:lnTo>
                    <a:pt x="379785" y="1207233"/>
                  </a:lnTo>
                  <a:cubicBezTo>
                    <a:pt x="337454" y="1086256"/>
                    <a:pt x="304481" y="962383"/>
                    <a:pt x="287548" y="833164"/>
                  </a:cubicBezTo>
                  <a:lnTo>
                    <a:pt x="287461" y="832251"/>
                  </a:lnTo>
                  <a:lnTo>
                    <a:pt x="267568" y="826035"/>
                  </a:lnTo>
                  <a:cubicBezTo>
                    <a:pt x="238159" y="815341"/>
                    <a:pt x="207748" y="790611"/>
                    <a:pt x="176334" y="793200"/>
                  </a:cubicBezTo>
                  <a:close/>
                  <a:moveTo>
                    <a:pt x="1080587" y="197"/>
                  </a:moveTo>
                  <a:cubicBezTo>
                    <a:pt x="1116826" y="1773"/>
                    <a:pt x="1153590" y="12627"/>
                    <a:pt x="1189302" y="27333"/>
                  </a:cubicBezTo>
                  <a:cubicBezTo>
                    <a:pt x="1215913" y="38537"/>
                    <a:pt x="1213112" y="51141"/>
                    <a:pt x="1203307" y="76350"/>
                  </a:cubicBezTo>
                  <a:cubicBezTo>
                    <a:pt x="1164093" y="174388"/>
                    <a:pt x="1178098" y="203799"/>
                    <a:pt x="1263531" y="271025"/>
                  </a:cubicBezTo>
                  <a:cubicBezTo>
                    <a:pt x="1329355" y="322844"/>
                    <a:pt x="1406385" y="362059"/>
                    <a:pt x="1403584" y="472701"/>
                  </a:cubicBezTo>
                  <a:cubicBezTo>
                    <a:pt x="1402883" y="486006"/>
                    <a:pt x="1415138" y="504563"/>
                    <a:pt x="1429668" y="525396"/>
                  </a:cubicBezTo>
                  <a:lnTo>
                    <a:pt x="1444121" y="546641"/>
                  </a:lnTo>
                  <a:lnTo>
                    <a:pt x="1510234" y="544425"/>
                  </a:lnTo>
                  <a:cubicBezTo>
                    <a:pt x="1556575" y="542641"/>
                    <a:pt x="1585092" y="551554"/>
                    <a:pt x="1581528" y="606806"/>
                  </a:cubicBezTo>
                  <a:cubicBezTo>
                    <a:pt x="1565488" y="922281"/>
                    <a:pt x="1545881" y="1235973"/>
                    <a:pt x="1390818" y="1521147"/>
                  </a:cubicBezTo>
                  <a:cubicBezTo>
                    <a:pt x="1344477" y="1608481"/>
                    <a:pt x="1291007" y="1667299"/>
                    <a:pt x="1182283" y="1672645"/>
                  </a:cubicBezTo>
                  <a:cubicBezTo>
                    <a:pt x="1037915" y="1679775"/>
                    <a:pt x="893544" y="1697598"/>
                    <a:pt x="747392" y="1697598"/>
                  </a:cubicBezTo>
                  <a:cubicBezTo>
                    <a:pt x="644017" y="1697598"/>
                    <a:pt x="570942" y="1658387"/>
                    <a:pt x="528165" y="1563924"/>
                  </a:cubicBezTo>
                  <a:lnTo>
                    <a:pt x="472162" y="1429295"/>
                  </a:lnTo>
                  <a:lnTo>
                    <a:pt x="472538" y="1430247"/>
                  </a:lnTo>
                  <a:cubicBezTo>
                    <a:pt x="130328" y="1339349"/>
                    <a:pt x="-19389" y="998921"/>
                    <a:pt x="2000" y="724441"/>
                  </a:cubicBezTo>
                  <a:cubicBezTo>
                    <a:pt x="7346" y="649582"/>
                    <a:pt x="46557" y="617500"/>
                    <a:pt x="121416" y="638888"/>
                  </a:cubicBezTo>
                  <a:cubicBezTo>
                    <a:pt x="146368" y="646018"/>
                    <a:pt x="171321" y="656712"/>
                    <a:pt x="196274" y="663841"/>
                  </a:cubicBezTo>
                  <a:cubicBezTo>
                    <a:pt x="216771" y="670525"/>
                    <a:pt x="235596" y="678212"/>
                    <a:pt x="251722" y="687570"/>
                  </a:cubicBezTo>
                  <a:lnTo>
                    <a:pt x="279238" y="711239"/>
                  </a:lnTo>
                  <a:lnTo>
                    <a:pt x="278971" y="689520"/>
                  </a:lnTo>
                  <a:cubicBezTo>
                    <a:pt x="282731" y="627204"/>
                    <a:pt x="303303" y="593596"/>
                    <a:pt x="352465" y="576117"/>
                  </a:cubicBezTo>
                  <a:lnTo>
                    <a:pt x="392916" y="567518"/>
                  </a:lnTo>
                  <a:lnTo>
                    <a:pt x="395487" y="564477"/>
                  </a:lnTo>
                  <a:cubicBezTo>
                    <a:pt x="400271" y="560270"/>
                    <a:pt x="404735" y="557792"/>
                    <a:pt x="408955" y="556664"/>
                  </a:cubicBezTo>
                  <a:lnTo>
                    <a:pt x="421218" y="558579"/>
                  </a:lnTo>
                  <a:lnTo>
                    <a:pt x="432316" y="516118"/>
                  </a:lnTo>
                  <a:cubicBezTo>
                    <a:pt x="440369" y="496861"/>
                    <a:pt x="452624" y="479704"/>
                    <a:pt x="473632" y="467099"/>
                  </a:cubicBezTo>
                  <a:cubicBezTo>
                    <a:pt x="498841" y="451694"/>
                    <a:pt x="483435" y="429286"/>
                    <a:pt x="484836" y="411078"/>
                  </a:cubicBezTo>
                  <a:cubicBezTo>
                    <a:pt x="489037" y="345252"/>
                    <a:pt x="507244" y="287831"/>
                    <a:pt x="568868" y="252817"/>
                  </a:cubicBezTo>
                  <a:lnTo>
                    <a:pt x="579228" y="247638"/>
                  </a:lnTo>
                  <a:lnTo>
                    <a:pt x="601601" y="219814"/>
                  </a:lnTo>
                  <a:lnTo>
                    <a:pt x="604099" y="218084"/>
                  </a:lnTo>
                  <a:lnTo>
                    <a:pt x="632898" y="174673"/>
                  </a:lnTo>
                  <a:cubicBezTo>
                    <a:pt x="681873" y="123794"/>
                    <a:pt x="750936" y="105412"/>
                    <a:pt x="822363" y="91757"/>
                  </a:cubicBezTo>
                  <a:cubicBezTo>
                    <a:pt x="878384" y="80553"/>
                    <a:pt x="927404" y="60945"/>
                    <a:pt x="975022" y="28732"/>
                  </a:cubicBezTo>
                  <a:cubicBezTo>
                    <a:pt x="1008634" y="6324"/>
                    <a:pt x="1044348" y="-1379"/>
                    <a:pt x="1080587" y="197"/>
                  </a:cubicBez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5799">
                  <a:srgbClr val="EA6B14"/>
                </a:gs>
                <a:gs pos="34000">
                  <a:srgbClr val="FF9411"/>
                </a:gs>
                <a:gs pos="85000">
                  <a:srgbClr val="FE6D04"/>
                </a:gs>
                <a:gs pos="100000">
                  <a:srgbClr val="FE6D0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6"/>
            <p:cNvSpPr/>
            <p:nvPr/>
          </p:nvSpPr>
          <p:spPr>
            <a:xfrm>
              <a:off x="603636" y="4832392"/>
              <a:ext cx="1052932" cy="616284"/>
            </a:xfrm>
            <a:custGeom>
              <a:rect b="b" l="l" r="r" t="t"/>
              <a:pathLst>
                <a:path extrusionOk="0" h="419241" w="716280">
                  <a:moveTo>
                    <a:pt x="451843" y="134"/>
                  </a:moveTo>
                  <a:cubicBezTo>
                    <a:pt x="476489" y="1206"/>
                    <a:pt x="501492" y="8588"/>
                    <a:pt x="525780" y="18589"/>
                  </a:cubicBezTo>
                  <a:cubicBezTo>
                    <a:pt x="543878" y="26209"/>
                    <a:pt x="541973" y="34781"/>
                    <a:pt x="535305" y="51926"/>
                  </a:cubicBezTo>
                  <a:cubicBezTo>
                    <a:pt x="508635" y="118601"/>
                    <a:pt x="518160" y="138604"/>
                    <a:pt x="576263" y="184324"/>
                  </a:cubicBezTo>
                  <a:cubicBezTo>
                    <a:pt x="621030" y="219566"/>
                    <a:pt x="673418" y="246236"/>
                    <a:pt x="671513" y="321484"/>
                  </a:cubicBezTo>
                  <a:cubicBezTo>
                    <a:pt x="670560" y="339581"/>
                    <a:pt x="704850" y="371966"/>
                    <a:pt x="716280" y="402447"/>
                  </a:cubicBezTo>
                  <a:cubicBezTo>
                    <a:pt x="710565" y="410066"/>
                    <a:pt x="701040" y="413877"/>
                    <a:pt x="692468" y="415781"/>
                  </a:cubicBezTo>
                  <a:cubicBezTo>
                    <a:pt x="469583" y="422449"/>
                    <a:pt x="247650" y="419591"/>
                    <a:pt x="25718" y="406256"/>
                  </a:cubicBezTo>
                  <a:cubicBezTo>
                    <a:pt x="15240" y="404352"/>
                    <a:pt x="6668" y="399589"/>
                    <a:pt x="0" y="392922"/>
                  </a:cubicBezTo>
                  <a:cubicBezTo>
                    <a:pt x="5715" y="364347"/>
                    <a:pt x="10478" y="334819"/>
                    <a:pt x="39053" y="317674"/>
                  </a:cubicBezTo>
                  <a:cubicBezTo>
                    <a:pt x="56198" y="307197"/>
                    <a:pt x="45720" y="291957"/>
                    <a:pt x="46673" y="279574"/>
                  </a:cubicBezTo>
                  <a:cubicBezTo>
                    <a:pt x="49530" y="234806"/>
                    <a:pt x="61913" y="195754"/>
                    <a:pt x="103823" y="171941"/>
                  </a:cubicBezTo>
                  <a:cubicBezTo>
                    <a:pt x="109538" y="169084"/>
                    <a:pt x="117158" y="166226"/>
                    <a:pt x="119063" y="161464"/>
                  </a:cubicBezTo>
                  <a:cubicBezTo>
                    <a:pt x="149543" y="92884"/>
                    <a:pt x="211455" y="74786"/>
                    <a:pt x="276225" y="62404"/>
                  </a:cubicBezTo>
                  <a:cubicBezTo>
                    <a:pt x="314325" y="54784"/>
                    <a:pt x="347663" y="41449"/>
                    <a:pt x="380048" y="19541"/>
                  </a:cubicBezTo>
                  <a:cubicBezTo>
                    <a:pt x="402908" y="4301"/>
                    <a:pt x="427197" y="-938"/>
                    <a:pt x="451843" y="134"/>
                  </a:cubicBezTo>
                  <a:close/>
                </a:path>
              </a:pathLst>
            </a:custGeom>
            <a:solidFill>
              <a:srgbClr val="FFEED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6"/>
            <p:cNvSpPr/>
            <p:nvPr/>
          </p:nvSpPr>
          <p:spPr>
            <a:xfrm flipH="1">
              <a:off x="568021" y="4903252"/>
              <a:ext cx="1074933" cy="557081"/>
            </a:xfrm>
            <a:custGeom>
              <a:rect b="b" l="l" r="r" t="t"/>
              <a:pathLst>
                <a:path extrusionOk="0" h="338137" w="652463">
                  <a:moveTo>
                    <a:pt x="34171" y="309919"/>
                  </a:moveTo>
                  <a:cubicBezTo>
                    <a:pt x="45006" y="310991"/>
                    <a:pt x="55722" y="320516"/>
                    <a:pt x="67628" y="335279"/>
                  </a:cubicBezTo>
                  <a:cubicBezTo>
                    <a:pt x="44768" y="335279"/>
                    <a:pt x="25718" y="335279"/>
                    <a:pt x="0" y="335279"/>
                  </a:cubicBezTo>
                  <a:cubicBezTo>
                    <a:pt x="12383" y="316229"/>
                    <a:pt x="23336" y="308847"/>
                    <a:pt x="34171" y="309919"/>
                  </a:cubicBezTo>
                  <a:close/>
                  <a:moveTo>
                    <a:pt x="634961" y="294739"/>
                  </a:moveTo>
                  <a:cubicBezTo>
                    <a:pt x="640081" y="296108"/>
                    <a:pt x="645796" y="300752"/>
                    <a:pt x="652463" y="310515"/>
                  </a:cubicBezTo>
                  <a:cubicBezTo>
                    <a:pt x="639128" y="342900"/>
                    <a:pt x="617220" y="331470"/>
                    <a:pt x="595313" y="320992"/>
                  </a:cubicBezTo>
                  <a:cubicBezTo>
                    <a:pt x="609601" y="315992"/>
                    <a:pt x="619602" y="290631"/>
                    <a:pt x="634961" y="294739"/>
                  </a:cubicBezTo>
                  <a:close/>
                  <a:moveTo>
                    <a:pt x="418149" y="84772"/>
                  </a:moveTo>
                  <a:cubicBezTo>
                    <a:pt x="505778" y="197167"/>
                    <a:pt x="441008" y="309562"/>
                    <a:pt x="285751" y="334327"/>
                  </a:cubicBezTo>
                  <a:cubicBezTo>
                    <a:pt x="366714" y="272415"/>
                    <a:pt x="465774" y="223837"/>
                    <a:pt x="418149" y="84772"/>
                  </a:cubicBezTo>
                  <a:close/>
                  <a:moveTo>
                    <a:pt x="483870" y="66674"/>
                  </a:moveTo>
                  <a:cubicBezTo>
                    <a:pt x="588645" y="120014"/>
                    <a:pt x="584835" y="258127"/>
                    <a:pt x="478155" y="338137"/>
                  </a:cubicBezTo>
                  <a:lnTo>
                    <a:pt x="473393" y="336232"/>
                  </a:lnTo>
                  <a:lnTo>
                    <a:pt x="468630" y="337184"/>
                  </a:lnTo>
                  <a:cubicBezTo>
                    <a:pt x="463868" y="319087"/>
                    <a:pt x="480060" y="312419"/>
                    <a:pt x="487680" y="301941"/>
                  </a:cubicBezTo>
                  <a:cubicBezTo>
                    <a:pt x="541973" y="220979"/>
                    <a:pt x="541973" y="161924"/>
                    <a:pt x="483870" y="66674"/>
                  </a:cubicBezTo>
                  <a:close/>
                  <a:moveTo>
                    <a:pt x="373380" y="39052"/>
                  </a:moveTo>
                  <a:cubicBezTo>
                    <a:pt x="420053" y="39052"/>
                    <a:pt x="454343" y="60007"/>
                    <a:pt x="478155" y="100965"/>
                  </a:cubicBezTo>
                  <a:cubicBezTo>
                    <a:pt x="475298" y="104775"/>
                    <a:pt x="471488" y="107632"/>
                    <a:pt x="468630" y="111442"/>
                  </a:cubicBezTo>
                  <a:cubicBezTo>
                    <a:pt x="445770" y="76199"/>
                    <a:pt x="414338" y="51435"/>
                    <a:pt x="373380" y="39052"/>
                  </a:cubicBezTo>
                  <a:close/>
                  <a:moveTo>
                    <a:pt x="179070" y="15240"/>
                  </a:moveTo>
                  <a:cubicBezTo>
                    <a:pt x="220980" y="28575"/>
                    <a:pt x="242888" y="52387"/>
                    <a:pt x="246698" y="90488"/>
                  </a:cubicBezTo>
                  <a:cubicBezTo>
                    <a:pt x="250508" y="128588"/>
                    <a:pt x="224790" y="146685"/>
                    <a:pt x="196215" y="163830"/>
                  </a:cubicBezTo>
                  <a:cubicBezTo>
                    <a:pt x="166688" y="181928"/>
                    <a:pt x="137160" y="200978"/>
                    <a:pt x="109538" y="220980"/>
                  </a:cubicBezTo>
                  <a:cubicBezTo>
                    <a:pt x="98108" y="229553"/>
                    <a:pt x="82867" y="240030"/>
                    <a:pt x="91440" y="260033"/>
                  </a:cubicBezTo>
                  <a:cubicBezTo>
                    <a:pt x="99060" y="277178"/>
                    <a:pt x="114300" y="280035"/>
                    <a:pt x="131445" y="280035"/>
                  </a:cubicBezTo>
                  <a:cubicBezTo>
                    <a:pt x="260033" y="282893"/>
                    <a:pt x="364808" y="145733"/>
                    <a:pt x="325755" y="27623"/>
                  </a:cubicBezTo>
                  <a:cubicBezTo>
                    <a:pt x="372428" y="70485"/>
                    <a:pt x="374333" y="145733"/>
                    <a:pt x="324803" y="197168"/>
                  </a:cubicBezTo>
                  <a:cubicBezTo>
                    <a:pt x="269558" y="254318"/>
                    <a:pt x="204788" y="294323"/>
                    <a:pt x="120967" y="293370"/>
                  </a:cubicBezTo>
                  <a:cubicBezTo>
                    <a:pt x="110490" y="294323"/>
                    <a:pt x="92392" y="286703"/>
                    <a:pt x="90488" y="310515"/>
                  </a:cubicBezTo>
                  <a:cubicBezTo>
                    <a:pt x="61913" y="309563"/>
                    <a:pt x="42863" y="285750"/>
                    <a:pt x="38100" y="243840"/>
                  </a:cubicBezTo>
                  <a:cubicBezTo>
                    <a:pt x="56197" y="213360"/>
                    <a:pt x="80010" y="187643"/>
                    <a:pt x="109538" y="169545"/>
                  </a:cubicBezTo>
                  <a:cubicBezTo>
                    <a:pt x="166688" y="134303"/>
                    <a:pt x="203835" y="89535"/>
                    <a:pt x="179070" y="15240"/>
                  </a:cubicBezTo>
                  <a:close/>
                  <a:moveTo>
                    <a:pt x="213360" y="0"/>
                  </a:moveTo>
                  <a:cubicBezTo>
                    <a:pt x="316230" y="11430"/>
                    <a:pt x="350521" y="85725"/>
                    <a:pt x="294323" y="164783"/>
                  </a:cubicBezTo>
                  <a:cubicBezTo>
                    <a:pt x="251460" y="224790"/>
                    <a:pt x="194310" y="258128"/>
                    <a:pt x="107633" y="259080"/>
                  </a:cubicBezTo>
                  <a:cubicBezTo>
                    <a:pt x="136208" y="221933"/>
                    <a:pt x="168593" y="206693"/>
                    <a:pt x="198121" y="189547"/>
                  </a:cubicBezTo>
                  <a:cubicBezTo>
                    <a:pt x="289560" y="135255"/>
                    <a:pt x="296228" y="72390"/>
                    <a:pt x="213360" y="0"/>
                  </a:cubicBezTo>
                  <a:close/>
                </a:path>
              </a:pathLst>
            </a:custGeom>
            <a:solidFill>
              <a:srgbClr val="FFDD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187428" y="5376611"/>
              <a:ext cx="1580791" cy="1152625"/>
            </a:xfrm>
            <a:custGeom>
              <a:rect b="b" l="l" r="r" t="t"/>
              <a:pathLst>
                <a:path extrusionOk="0" h="616377" w="845343">
                  <a:moveTo>
                    <a:pt x="94234" y="133058"/>
                  </a:moveTo>
                  <a:cubicBezTo>
                    <a:pt x="88638" y="133520"/>
                    <a:pt x="82983" y="135603"/>
                    <a:pt x="77268" y="140127"/>
                  </a:cubicBezTo>
                  <a:cubicBezTo>
                    <a:pt x="52503" y="161082"/>
                    <a:pt x="61075" y="191562"/>
                    <a:pt x="69648" y="215375"/>
                  </a:cubicBezTo>
                  <a:cubicBezTo>
                    <a:pt x="94413" y="286812"/>
                    <a:pt x="131560" y="351582"/>
                    <a:pt x="197283" y="392540"/>
                  </a:cubicBezTo>
                  <a:lnTo>
                    <a:pt x="232279" y="424800"/>
                  </a:lnTo>
                  <a:lnTo>
                    <a:pt x="202960" y="354321"/>
                  </a:lnTo>
                  <a:cubicBezTo>
                    <a:pt x="180338" y="289670"/>
                    <a:pt x="162717" y="223471"/>
                    <a:pt x="153668" y="154415"/>
                  </a:cubicBezTo>
                  <a:lnTo>
                    <a:pt x="153621" y="153927"/>
                  </a:lnTo>
                  <a:lnTo>
                    <a:pt x="142990" y="150605"/>
                  </a:lnTo>
                  <a:cubicBezTo>
                    <a:pt x="127274" y="144890"/>
                    <a:pt x="111022" y="131674"/>
                    <a:pt x="94234" y="133058"/>
                  </a:cubicBezTo>
                  <a:close/>
                  <a:moveTo>
                    <a:pt x="807083" y="110"/>
                  </a:moveTo>
                  <a:cubicBezTo>
                    <a:pt x="831848" y="-843"/>
                    <a:pt x="847088" y="3920"/>
                    <a:pt x="845183" y="33447"/>
                  </a:cubicBezTo>
                  <a:cubicBezTo>
                    <a:pt x="836611" y="202040"/>
                    <a:pt x="826133" y="369680"/>
                    <a:pt x="743266" y="522080"/>
                  </a:cubicBezTo>
                  <a:cubicBezTo>
                    <a:pt x="718501" y="568752"/>
                    <a:pt x="689926" y="600185"/>
                    <a:pt x="631823" y="603042"/>
                  </a:cubicBezTo>
                  <a:cubicBezTo>
                    <a:pt x="554671" y="606852"/>
                    <a:pt x="477518" y="616377"/>
                    <a:pt x="399413" y="616377"/>
                  </a:cubicBezTo>
                  <a:cubicBezTo>
                    <a:pt x="344168" y="616377"/>
                    <a:pt x="305116" y="595422"/>
                    <a:pt x="282256" y="544940"/>
                  </a:cubicBezTo>
                  <a:lnTo>
                    <a:pt x="252327" y="472993"/>
                  </a:lnTo>
                  <a:lnTo>
                    <a:pt x="252528" y="473502"/>
                  </a:lnTo>
                  <a:cubicBezTo>
                    <a:pt x="69648" y="424925"/>
                    <a:pt x="-10362" y="242997"/>
                    <a:pt x="1068" y="96312"/>
                  </a:cubicBezTo>
                  <a:cubicBezTo>
                    <a:pt x="3925" y="56307"/>
                    <a:pt x="24880" y="39162"/>
                    <a:pt x="64885" y="50592"/>
                  </a:cubicBezTo>
                  <a:cubicBezTo>
                    <a:pt x="78220" y="54402"/>
                    <a:pt x="91555" y="60117"/>
                    <a:pt x="104890" y="63927"/>
                  </a:cubicBezTo>
                  <a:cubicBezTo>
                    <a:pt x="115844" y="67499"/>
                    <a:pt x="125904" y="71607"/>
                    <a:pt x="134522" y="76608"/>
                  </a:cubicBezTo>
                  <a:lnTo>
                    <a:pt x="149227" y="89257"/>
                  </a:lnTo>
                  <a:lnTo>
                    <a:pt x="149084" y="77650"/>
                  </a:lnTo>
                  <a:cubicBezTo>
                    <a:pt x="152656" y="18446"/>
                    <a:pt x="184625" y="7730"/>
                    <a:pt x="280351" y="7730"/>
                  </a:cubicBezTo>
                  <a:cubicBezTo>
                    <a:pt x="294638" y="7730"/>
                    <a:pt x="308926" y="6777"/>
                    <a:pt x="323213" y="6777"/>
                  </a:cubicBezTo>
                  <a:cubicBezTo>
                    <a:pt x="427036" y="9635"/>
                    <a:pt x="531811" y="12492"/>
                    <a:pt x="636586" y="5825"/>
                  </a:cubicBezTo>
                  <a:cubicBezTo>
                    <a:pt x="693736" y="3920"/>
                    <a:pt x="750886" y="2967"/>
                    <a:pt x="807083" y="110"/>
                  </a:cubicBez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5799">
                  <a:srgbClr val="EA6B14"/>
                </a:gs>
                <a:gs pos="34000">
                  <a:srgbClr val="FF9411"/>
                </a:gs>
                <a:gs pos="85000">
                  <a:srgbClr val="FE6D04"/>
                </a:gs>
                <a:gs pos="100000">
                  <a:srgbClr val="FE6D04"/>
                </a:gs>
              </a:gsLst>
              <a:lin ang="10800025" scaled="0"/>
            </a:gradFill>
            <a:ln>
              <a:noFill/>
            </a:ln>
            <a:effectLst>
              <a:outerShdw blurRad="57150" rotWithShape="0" algn="bl" dir="1326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6" name="Google Shape;416;p6"/>
          <p:cNvGrpSpPr/>
          <p:nvPr/>
        </p:nvGrpSpPr>
        <p:grpSpPr>
          <a:xfrm>
            <a:off x="1146535" y="5200141"/>
            <a:ext cx="1282871" cy="1321967"/>
            <a:chOff x="9928914" y="3915564"/>
            <a:chExt cx="1359838" cy="1401279"/>
          </a:xfrm>
        </p:grpSpPr>
        <p:sp>
          <p:nvSpPr>
            <p:cNvPr id="417" name="Google Shape;417;p6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8" name="Google Shape;418;p6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419" name="Google Shape;419;p6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420" name="Google Shape;420;p6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" name="Google Shape;421;p6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22" name="Google Shape;422;p6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28000">
                    <a:srgbClr val="C00000"/>
                  </a:gs>
                  <a:gs pos="85000">
                    <a:srgbClr val="FF0D0D"/>
                  </a:gs>
                  <a:gs pos="100000">
                    <a:srgbClr val="FF0D0D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23" name="Google Shape;423;p6"/>
          <p:cNvGrpSpPr/>
          <p:nvPr/>
        </p:nvGrpSpPr>
        <p:grpSpPr>
          <a:xfrm>
            <a:off x="8950375" y="4432473"/>
            <a:ext cx="2068191" cy="2004658"/>
            <a:chOff x="1420127" y="4174679"/>
            <a:chExt cx="2487002" cy="2387065"/>
          </a:xfrm>
        </p:grpSpPr>
        <p:sp>
          <p:nvSpPr>
            <p:cNvPr id="424" name="Google Shape;424;p6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6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6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6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6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6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6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6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5" name="Google Shape;435;p6"/>
          <p:cNvGrpSpPr/>
          <p:nvPr/>
        </p:nvGrpSpPr>
        <p:grpSpPr>
          <a:xfrm>
            <a:off x="8321048" y="4980044"/>
            <a:ext cx="1720418" cy="1496293"/>
            <a:chOff x="6482568" y="4464911"/>
            <a:chExt cx="2781147" cy="2397905"/>
          </a:xfrm>
        </p:grpSpPr>
        <p:sp>
          <p:nvSpPr>
            <p:cNvPr id="436" name="Google Shape;436;p6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6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6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6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6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6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6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6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6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6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7" name="Google Shape;447;p6"/>
          <p:cNvSpPr txBox="1"/>
          <p:nvPr/>
        </p:nvSpPr>
        <p:spPr>
          <a:xfrm flipH="1" rot="5400000">
            <a:off x="-677650" y="45957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7"/>
          <p:cNvGrpSpPr/>
          <p:nvPr/>
        </p:nvGrpSpPr>
        <p:grpSpPr>
          <a:xfrm rot="-2952299">
            <a:off x="10744611" y="1382009"/>
            <a:ext cx="1093046" cy="1287827"/>
            <a:chOff x="6706688" y="4543626"/>
            <a:chExt cx="1158953" cy="1365479"/>
          </a:xfrm>
        </p:grpSpPr>
        <p:sp>
          <p:nvSpPr>
            <p:cNvPr id="450" name="Google Shape;450;p7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7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2" name="Google Shape;452;p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/>
        </p:txBody>
      </p:sp>
      <p:sp>
        <p:nvSpPr>
          <p:cNvPr id="453" name="Google Shape;453;p7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🍂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4" name="Google Shape;454;p7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🍂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5" name="Google Shape;45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56" name="Google Shape;456;p7"/>
          <p:cNvGrpSpPr/>
          <p:nvPr/>
        </p:nvGrpSpPr>
        <p:grpSpPr>
          <a:xfrm rot="4727623">
            <a:off x="10731698" y="-920872"/>
            <a:ext cx="2361717" cy="2368980"/>
            <a:chOff x="7712492" y="1911472"/>
            <a:chExt cx="2503986" cy="2511687"/>
          </a:xfrm>
        </p:grpSpPr>
        <p:sp>
          <p:nvSpPr>
            <p:cNvPr id="457" name="Google Shape;457;p7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7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9" name="Google Shape;459;p7"/>
          <p:cNvGrpSpPr/>
          <p:nvPr/>
        </p:nvGrpSpPr>
        <p:grpSpPr>
          <a:xfrm rot="4762507">
            <a:off x="9466248" y="-657857"/>
            <a:ext cx="1093090" cy="1287879"/>
            <a:chOff x="6706688" y="4543626"/>
            <a:chExt cx="1158953" cy="1365479"/>
          </a:xfrm>
        </p:grpSpPr>
        <p:sp>
          <p:nvSpPr>
            <p:cNvPr id="460" name="Google Shape;460;p7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7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2" name="Google Shape;462;p7"/>
          <p:cNvGrpSpPr/>
          <p:nvPr/>
        </p:nvGrpSpPr>
        <p:grpSpPr>
          <a:xfrm rot="8118298">
            <a:off x="11236542" y="624957"/>
            <a:ext cx="1713071" cy="1762408"/>
            <a:chOff x="6282427" y="4719638"/>
            <a:chExt cx="1816188" cy="1868496"/>
          </a:xfrm>
        </p:grpSpPr>
        <p:sp>
          <p:nvSpPr>
            <p:cNvPr id="463" name="Google Shape;463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5" name="Google Shape;465;p7"/>
          <p:cNvGrpSpPr/>
          <p:nvPr/>
        </p:nvGrpSpPr>
        <p:grpSpPr>
          <a:xfrm rot="10332038">
            <a:off x="9863397" y="-26205"/>
            <a:ext cx="1713075" cy="1762413"/>
            <a:chOff x="6282427" y="4719638"/>
            <a:chExt cx="1816188" cy="1868496"/>
          </a:xfrm>
        </p:grpSpPr>
        <p:sp>
          <p:nvSpPr>
            <p:cNvPr id="466" name="Google Shape;466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8" name="Google Shape;468;p7"/>
          <p:cNvGrpSpPr/>
          <p:nvPr/>
        </p:nvGrpSpPr>
        <p:grpSpPr>
          <a:xfrm rot="-7099699">
            <a:off x="11246861" y="1775577"/>
            <a:ext cx="1713142" cy="1762482"/>
            <a:chOff x="6282427" y="4719638"/>
            <a:chExt cx="1816188" cy="1868496"/>
          </a:xfrm>
        </p:grpSpPr>
        <p:sp>
          <p:nvSpPr>
            <p:cNvPr id="469" name="Google Shape;469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1" name="Google Shape;471;p7"/>
          <p:cNvGrpSpPr/>
          <p:nvPr/>
        </p:nvGrpSpPr>
        <p:grpSpPr>
          <a:xfrm rot="8606685">
            <a:off x="7813627" y="164964"/>
            <a:ext cx="1304671" cy="1520812"/>
            <a:chOff x="6958899" y="1838851"/>
            <a:chExt cx="1383160" cy="1612303"/>
          </a:xfrm>
        </p:grpSpPr>
        <p:sp>
          <p:nvSpPr>
            <p:cNvPr id="472" name="Google Shape;472;p7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7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4" name="Google Shape;474;p7"/>
          <p:cNvGrpSpPr/>
          <p:nvPr/>
        </p:nvGrpSpPr>
        <p:grpSpPr>
          <a:xfrm rot="4241462">
            <a:off x="7166376" y="-636478"/>
            <a:ext cx="1075289" cy="1698726"/>
            <a:chOff x="10129820" y="2172286"/>
            <a:chExt cx="1139972" cy="1800911"/>
          </a:xfrm>
        </p:grpSpPr>
        <p:sp>
          <p:nvSpPr>
            <p:cNvPr id="475" name="Google Shape;475;p7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7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7" name="Google Shape;477;p7"/>
          <p:cNvGrpSpPr/>
          <p:nvPr/>
        </p:nvGrpSpPr>
        <p:grpSpPr>
          <a:xfrm rot="4752567">
            <a:off x="8772341" y="18517"/>
            <a:ext cx="1582610" cy="1647839"/>
            <a:chOff x="6002582" y="371806"/>
            <a:chExt cx="1677775" cy="1746926"/>
          </a:xfrm>
        </p:grpSpPr>
        <p:sp>
          <p:nvSpPr>
            <p:cNvPr id="478" name="Google Shape;478;p7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7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0" name="Google Shape;480;p7"/>
          <p:cNvGrpSpPr/>
          <p:nvPr/>
        </p:nvGrpSpPr>
        <p:grpSpPr>
          <a:xfrm rot="-8767577">
            <a:off x="8021648" y="-1073212"/>
            <a:ext cx="1713009" cy="1762345"/>
            <a:chOff x="6282427" y="4719638"/>
            <a:chExt cx="1816188" cy="1868496"/>
          </a:xfrm>
        </p:grpSpPr>
        <p:sp>
          <p:nvSpPr>
            <p:cNvPr id="481" name="Google Shape;481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3" name="Google Shape;483;p7"/>
          <p:cNvGrpSpPr/>
          <p:nvPr/>
        </p:nvGrpSpPr>
        <p:grpSpPr>
          <a:xfrm rot="-780114">
            <a:off x="6349994" y="292330"/>
            <a:ext cx="1582445" cy="1647667"/>
            <a:chOff x="6002582" y="371806"/>
            <a:chExt cx="1677775" cy="1746926"/>
          </a:xfrm>
        </p:grpSpPr>
        <p:sp>
          <p:nvSpPr>
            <p:cNvPr id="484" name="Google Shape;484;p7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7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6" name="Google Shape;486;p7"/>
          <p:cNvGrpSpPr/>
          <p:nvPr/>
        </p:nvGrpSpPr>
        <p:grpSpPr>
          <a:xfrm rot="8754436">
            <a:off x="5502365" y="-617561"/>
            <a:ext cx="1713043" cy="1762380"/>
            <a:chOff x="6282427" y="4719638"/>
            <a:chExt cx="1816188" cy="1868496"/>
          </a:xfrm>
        </p:grpSpPr>
        <p:sp>
          <p:nvSpPr>
            <p:cNvPr id="487" name="Google Shape;487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9" name="Google Shape;489;p7"/>
          <p:cNvGrpSpPr/>
          <p:nvPr/>
        </p:nvGrpSpPr>
        <p:grpSpPr>
          <a:xfrm rot="6267102">
            <a:off x="10284523" y="-1015374"/>
            <a:ext cx="1582554" cy="1647781"/>
            <a:chOff x="6002582" y="371806"/>
            <a:chExt cx="1677775" cy="1746926"/>
          </a:xfrm>
        </p:grpSpPr>
        <p:sp>
          <p:nvSpPr>
            <p:cNvPr id="490" name="Google Shape;490;p7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7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2" name="Google Shape;492;p7"/>
          <p:cNvGrpSpPr/>
          <p:nvPr/>
        </p:nvGrpSpPr>
        <p:grpSpPr>
          <a:xfrm rot="10800000">
            <a:off x="-720982" y="3203578"/>
            <a:ext cx="5721547" cy="4499096"/>
            <a:chOff x="6264635" y="-1149416"/>
            <a:chExt cx="6750292" cy="5307415"/>
          </a:xfrm>
        </p:grpSpPr>
        <p:grpSp>
          <p:nvGrpSpPr>
            <p:cNvPr id="493" name="Google Shape;493;p7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494" name="Google Shape;494;p7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7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6" name="Google Shape;496;p7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497" name="Google Shape;497;p7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7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9" name="Google Shape;499;p7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500" name="Google Shape;500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2" name="Google Shape;502;p7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503" name="Google Shape;503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5" name="Google Shape;505;p7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506" name="Google Shape;506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8" name="Google Shape;508;p7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509" name="Google Shape;509;p7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7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1" name="Google Shape;511;p7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512" name="Google Shape;512;p7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7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4" name="Google Shape;514;p7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515" name="Google Shape;515;p7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7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7" name="Google Shape;517;p7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518" name="Google Shape;518;p7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7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0" name="Google Shape;520;p7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521" name="Google Shape;521;p7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7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3" name="Google Shape;523;p7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524" name="Google Shape;524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6" name="Google Shape;526;p7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7" name="Google Shape;527;p7"/>
          <p:cNvSpPr txBox="1"/>
          <p:nvPr/>
        </p:nvSpPr>
        <p:spPr>
          <a:xfrm flipH="1" rot="5400000">
            <a:off x="-677650" y="31479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530" name="Google Shape;530;p8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🍂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1" name="Google Shape;531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2" name="Google Shape;532;p8"/>
          <p:cNvSpPr txBox="1"/>
          <p:nvPr/>
        </p:nvSpPr>
        <p:spPr>
          <a:xfrm flipH="1" rot="5400000">
            <a:off x="-677650" y="633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"/>
          <p:cNvSpPr/>
          <p:nvPr/>
        </p:nvSpPr>
        <p:spPr>
          <a:xfrm>
            <a:off x="2033423" y="621146"/>
            <a:ext cx="10158600" cy="5700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9"/>
          <p:cNvSpPr txBox="1"/>
          <p:nvPr>
            <p:ph type="title"/>
          </p:nvPr>
        </p:nvSpPr>
        <p:spPr>
          <a:xfrm>
            <a:off x="3565517" y="763325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36" name="Google Shape;536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37" name="Google Shape;537;p9"/>
          <p:cNvGrpSpPr/>
          <p:nvPr/>
        </p:nvGrpSpPr>
        <p:grpSpPr>
          <a:xfrm rot="-1539477">
            <a:off x="-520507" y="-183082"/>
            <a:ext cx="2504000" cy="2511701"/>
            <a:chOff x="7712492" y="1911472"/>
            <a:chExt cx="2503986" cy="2511687"/>
          </a:xfrm>
        </p:grpSpPr>
        <p:sp>
          <p:nvSpPr>
            <p:cNvPr id="538" name="Google Shape;538;p9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" name="Google Shape;540;p9"/>
          <p:cNvGrpSpPr/>
          <p:nvPr/>
        </p:nvGrpSpPr>
        <p:grpSpPr>
          <a:xfrm rot="-1504877">
            <a:off x="-5100" y="2680483"/>
            <a:ext cx="1158944" cy="1365468"/>
            <a:chOff x="6706688" y="4543626"/>
            <a:chExt cx="1158953" cy="1365479"/>
          </a:xfrm>
        </p:grpSpPr>
        <p:sp>
          <p:nvSpPr>
            <p:cNvPr id="541" name="Google Shape;541;p9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3" name="Google Shape;543;p9"/>
          <p:cNvGrpSpPr/>
          <p:nvPr/>
        </p:nvGrpSpPr>
        <p:grpSpPr>
          <a:xfrm rot="1851045">
            <a:off x="1164899" y="65415"/>
            <a:ext cx="1816176" cy="1868483"/>
            <a:chOff x="6282427" y="4719638"/>
            <a:chExt cx="1816188" cy="1868496"/>
          </a:xfrm>
        </p:grpSpPr>
        <p:sp>
          <p:nvSpPr>
            <p:cNvPr id="544" name="Google Shape;544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6" name="Google Shape;546;p9"/>
          <p:cNvGrpSpPr/>
          <p:nvPr/>
        </p:nvGrpSpPr>
        <p:grpSpPr>
          <a:xfrm rot="4064784">
            <a:off x="859928" y="1647325"/>
            <a:ext cx="1816156" cy="1868462"/>
            <a:chOff x="6282427" y="4719638"/>
            <a:chExt cx="1816188" cy="1868496"/>
          </a:xfrm>
        </p:grpSpPr>
        <p:sp>
          <p:nvSpPr>
            <p:cNvPr id="547" name="Google Shape;547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" name="Google Shape;549;p9"/>
          <p:cNvGrpSpPr/>
          <p:nvPr/>
        </p:nvGrpSpPr>
        <p:grpSpPr>
          <a:xfrm rot="8233006">
            <a:off x="2344457" y="-249567"/>
            <a:ext cx="1816117" cy="1868423"/>
            <a:chOff x="6282427" y="4719638"/>
            <a:chExt cx="1816188" cy="1868496"/>
          </a:xfrm>
        </p:grpSpPr>
        <p:sp>
          <p:nvSpPr>
            <p:cNvPr id="550" name="Google Shape;550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2" name="Google Shape;552;p9"/>
          <p:cNvGrpSpPr/>
          <p:nvPr/>
        </p:nvGrpSpPr>
        <p:grpSpPr>
          <a:xfrm rot="2339345">
            <a:off x="1745231" y="4070986"/>
            <a:ext cx="1383221" cy="1612374"/>
            <a:chOff x="6958899" y="1838851"/>
            <a:chExt cx="1383160" cy="1612303"/>
          </a:xfrm>
        </p:grpSpPr>
        <p:sp>
          <p:nvSpPr>
            <p:cNvPr id="553" name="Google Shape;553;p9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5" name="Google Shape;555;p9"/>
          <p:cNvGrpSpPr/>
          <p:nvPr/>
        </p:nvGrpSpPr>
        <p:grpSpPr>
          <a:xfrm rot="-2025981">
            <a:off x="1336070" y="4947302"/>
            <a:ext cx="1139957" cy="1800887"/>
            <a:chOff x="10129820" y="2172286"/>
            <a:chExt cx="1139972" cy="1800911"/>
          </a:xfrm>
        </p:grpSpPr>
        <p:sp>
          <p:nvSpPr>
            <p:cNvPr id="556" name="Google Shape;556;p9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9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" name="Google Shape;558;p9"/>
          <p:cNvGrpSpPr/>
          <p:nvPr/>
        </p:nvGrpSpPr>
        <p:grpSpPr>
          <a:xfrm rot="-1514720">
            <a:off x="1221773" y="2898878"/>
            <a:ext cx="1677794" cy="1746946"/>
            <a:chOff x="6002582" y="371806"/>
            <a:chExt cx="1677775" cy="1746926"/>
          </a:xfrm>
        </p:grpSpPr>
        <p:sp>
          <p:nvSpPr>
            <p:cNvPr id="559" name="Google Shape;559;p9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1" name="Google Shape;561;p9"/>
          <p:cNvGrpSpPr/>
          <p:nvPr/>
        </p:nvGrpSpPr>
        <p:grpSpPr>
          <a:xfrm rot="2926969">
            <a:off x="-67975" y="4912911"/>
            <a:ext cx="1816147" cy="1868453"/>
            <a:chOff x="6282427" y="4719638"/>
            <a:chExt cx="1816188" cy="1868496"/>
          </a:xfrm>
        </p:grpSpPr>
        <p:sp>
          <p:nvSpPr>
            <p:cNvPr id="562" name="Google Shape;562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" name="Google Shape;564;p9"/>
          <p:cNvGrpSpPr/>
          <p:nvPr/>
        </p:nvGrpSpPr>
        <p:grpSpPr>
          <a:xfrm rot="-7047563">
            <a:off x="2143993" y="5313555"/>
            <a:ext cx="1677703" cy="1746852"/>
            <a:chOff x="6002582" y="371806"/>
            <a:chExt cx="1677775" cy="1746926"/>
          </a:xfrm>
        </p:grpSpPr>
        <p:sp>
          <p:nvSpPr>
            <p:cNvPr id="565" name="Google Shape;565;p9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7" name="Google Shape;567;p9"/>
          <p:cNvGrpSpPr/>
          <p:nvPr/>
        </p:nvGrpSpPr>
        <p:grpSpPr>
          <a:xfrm rot="-9219626">
            <a:off x="764455" y="-465841"/>
            <a:ext cx="1158979" cy="1365509"/>
            <a:chOff x="6706688" y="4543626"/>
            <a:chExt cx="1158953" cy="1365479"/>
          </a:xfrm>
        </p:grpSpPr>
        <p:sp>
          <p:nvSpPr>
            <p:cNvPr id="568" name="Google Shape;568;p9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9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0" name="Google Shape;570;p9"/>
          <p:cNvGrpSpPr/>
          <p:nvPr/>
        </p:nvGrpSpPr>
        <p:grpSpPr>
          <a:xfrm rot="2487164">
            <a:off x="340356" y="3766017"/>
            <a:ext cx="1816183" cy="1868490"/>
            <a:chOff x="6282427" y="4719638"/>
            <a:chExt cx="1816188" cy="1868496"/>
          </a:xfrm>
        </p:grpSpPr>
        <p:sp>
          <p:nvSpPr>
            <p:cNvPr id="571" name="Google Shape;571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3" name="Google Shape;573;p9"/>
          <p:cNvGrpSpPr/>
          <p:nvPr/>
        </p:nvGrpSpPr>
        <p:grpSpPr>
          <a:xfrm>
            <a:off x="-239763" y="1620275"/>
            <a:ext cx="1677775" cy="1746926"/>
            <a:chOff x="6002582" y="371806"/>
            <a:chExt cx="1677775" cy="1746926"/>
          </a:xfrm>
        </p:grpSpPr>
        <p:sp>
          <p:nvSpPr>
            <p:cNvPr id="574" name="Google Shape;574;p9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6" name="Google Shape;576;p9"/>
          <p:cNvGrpSpPr/>
          <p:nvPr/>
        </p:nvGrpSpPr>
        <p:grpSpPr>
          <a:xfrm>
            <a:off x="11030702" y="5283416"/>
            <a:ext cx="1161303" cy="1337809"/>
            <a:chOff x="8832967" y="7185333"/>
            <a:chExt cx="1039755" cy="1197788"/>
          </a:xfrm>
        </p:grpSpPr>
        <p:sp>
          <p:nvSpPr>
            <p:cNvPr id="577" name="Google Shape;577;p9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8" name="Google Shape;578;p9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579" name="Google Shape;579;p9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9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9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82" name="Google Shape;582;p9"/>
          <p:cNvGrpSpPr/>
          <p:nvPr/>
        </p:nvGrpSpPr>
        <p:grpSpPr>
          <a:xfrm rot="-1708986">
            <a:off x="10687106" y="5735535"/>
            <a:ext cx="787720" cy="907446"/>
            <a:chOff x="8832967" y="7185333"/>
            <a:chExt cx="1039755" cy="1197788"/>
          </a:xfrm>
        </p:grpSpPr>
        <p:sp>
          <p:nvSpPr>
            <p:cNvPr id="583" name="Google Shape;583;p9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4" name="Google Shape;584;p9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585" name="Google Shape;585;p9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9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9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88" name="Google Shape;588;p9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1" name="Google Shape;591;p10"/>
          <p:cNvSpPr txBox="1"/>
          <p:nvPr/>
        </p:nvSpPr>
        <p:spPr>
          <a:xfrm flipH="1" rot="5400000">
            <a:off x="-677650" y="6348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rning Meeting Layout">
  <p:cSld name="CUSTOM_1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1"/>
          <p:cNvSpPr/>
          <p:nvPr/>
        </p:nvSpPr>
        <p:spPr>
          <a:xfrm>
            <a:off x="8775833" y="1405013"/>
            <a:ext cx="3136200" cy="5153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1"/>
          <p:cNvSpPr/>
          <p:nvPr/>
        </p:nvSpPr>
        <p:spPr>
          <a:xfrm>
            <a:off x="8775833" y="1405013"/>
            <a:ext cx="3136200" cy="5153700"/>
          </a:xfrm>
          <a:prstGeom prst="frame">
            <a:avLst>
              <a:gd fmla="val 7678" name="adj1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11"/>
          <p:cNvSpPr/>
          <p:nvPr/>
        </p:nvSpPr>
        <p:spPr>
          <a:xfrm>
            <a:off x="350875" y="1405013"/>
            <a:ext cx="4416900" cy="5153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11"/>
          <p:cNvSpPr/>
          <p:nvPr/>
        </p:nvSpPr>
        <p:spPr>
          <a:xfrm>
            <a:off x="351026" y="1405013"/>
            <a:ext cx="4416900" cy="5153700"/>
          </a:xfrm>
          <a:prstGeom prst="frame">
            <a:avLst>
              <a:gd fmla="val 4603" name="adj1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11"/>
          <p:cNvSpPr/>
          <p:nvPr/>
        </p:nvSpPr>
        <p:spPr>
          <a:xfrm>
            <a:off x="4983689" y="1405000"/>
            <a:ext cx="3576300" cy="248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1"/>
          <p:cNvSpPr/>
          <p:nvPr/>
        </p:nvSpPr>
        <p:spPr>
          <a:xfrm>
            <a:off x="4983689" y="4076524"/>
            <a:ext cx="3576300" cy="248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9" name="Google Shape;599;p11"/>
          <p:cNvGrpSpPr/>
          <p:nvPr/>
        </p:nvGrpSpPr>
        <p:grpSpPr>
          <a:xfrm flipH="1">
            <a:off x="12" y="5146889"/>
            <a:ext cx="1113571" cy="1711116"/>
            <a:chOff x="867975" y="2999553"/>
            <a:chExt cx="1295905" cy="1991291"/>
          </a:xfrm>
        </p:grpSpPr>
        <p:sp>
          <p:nvSpPr>
            <p:cNvPr id="600" name="Google Shape;600;p11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CA830"/>
                </a:gs>
                <a:gs pos="30000">
                  <a:srgbClr val="ECA830"/>
                </a:gs>
                <a:gs pos="52000">
                  <a:srgbClr val="FFC000"/>
                </a:gs>
                <a:gs pos="73000">
                  <a:srgbClr val="ECA830"/>
                </a:gs>
                <a:gs pos="100000">
                  <a:srgbClr val="ECA830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1" name="Google Shape;601;p11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602" name="Google Shape;602;p11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11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11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05" name="Google Shape;605;p11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6" name="Google Shape;606;p11"/>
          <p:cNvGrpSpPr/>
          <p:nvPr/>
        </p:nvGrpSpPr>
        <p:grpSpPr>
          <a:xfrm flipH="1">
            <a:off x="350884" y="6026706"/>
            <a:ext cx="446096" cy="387981"/>
            <a:chOff x="6482568" y="4464911"/>
            <a:chExt cx="2781147" cy="2397905"/>
          </a:xfrm>
        </p:grpSpPr>
        <p:sp>
          <p:nvSpPr>
            <p:cNvPr id="607" name="Google Shape;607;p11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11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11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11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8" name="Google Shape;618;p11"/>
          <p:cNvGrpSpPr/>
          <p:nvPr/>
        </p:nvGrpSpPr>
        <p:grpSpPr>
          <a:xfrm flipH="1">
            <a:off x="864454" y="5474348"/>
            <a:ext cx="967911" cy="1383549"/>
            <a:chOff x="867975" y="2999553"/>
            <a:chExt cx="1295905" cy="1991291"/>
          </a:xfrm>
        </p:grpSpPr>
        <p:sp>
          <p:nvSpPr>
            <p:cNvPr id="619" name="Google Shape;619;p11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30000">
                  <a:srgbClr val="EA6B14"/>
                </a:gs>
                <a:gs pos="52000">
                  <a:srgbClr val="EF8600"/>
                </a:gs>
                <a:gs pos="73000">
                  <a:srgbClr val="EA6B14"/>
                </a:gs>
                <a:gs pos="100000">
                  <a:srgbClr val="EA6B14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20" name="Google Shape;620;p11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621" name="Google Shape;621;p11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  <a:effectLst>
                <a:outerShdw blurRad="57150" rotWithShape="0" algn="bl" dist="11430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11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24" name="Google Shape;624;p11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5" name="Google Shape;625;p11"/>
          <p:cNvGrpSpPr/>
          <p:nvPr/>
        </p:nvGrpSpPr>
        <p:grpSpPr>
          <a:xfrm flipH="1">
            <a:off x="1189743" y="6157285"/>
            <a:ext cx="338730" cy="328460"/>
            <a:chOff x="1420127" y="4174679"/>
            <a:chExt cx="2487002" cy="2387065"/>
          </a:xfrm>
        </p:grpSpPr>
        <p:sp>
          <p:nvSpPr>
            <p:cNvPr id="626" name="Google Shape;626;p11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11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381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11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11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11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11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11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11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7" name="Google Shape;637;p11"/>
          <p:cNvGrpSpPr/>
          <p:nvPr/>
        </p:nvGrpSpPr>
        <p:grpSpPr>
          <a:xfrm flipH="1" rot="10800000">
            <a:off x="8659409" y="4103361"/>
            <a:ext cx="4190581" cy="3295374"/>
            <a:chOff x="6264635" y="-1149416"/>
            <a:chExt cx="6750292" cy="5307415"/>
          </a:xfrm>
        </p:grpSpPr>
        <p:grpSp>
          <p:nvGrpSpPr>
            <p:cNvPr id="638" name="Google Shape;638;p11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639" name="Google Shape;639;p11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1" name="Google Shape;641;p11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642" name="Google Shape;642;p11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4" name="Google Shape;644;p11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645" name="Google Shape;645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7" name="Google Shape;647;p11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648" name="Google Shape;648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0" name="Google Shape;650;p11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651" name="Google Shape;651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3" name="Google Shape;653;p11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654" name="Google Shape;654;p11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11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6" name="Google Shape;656;p11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657" name="Google Shape;657;p11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11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9" name="Google Shape;659;p11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660" name="Google Shape;660;p11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2" name="Google Shape;662;p11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663" name="Google Shape;663;p11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5" name="Google Shape;665;p11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666" name="Google Shape;666;p11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8" name="Google Shape;668;p11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669" name="Google Shape;669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71" name="Google Shape;671;p11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2" name="Google Shape;672;p11"/>
          <p:cNvGrpSpPr/>
          <p:nvPr/>
        </p:nvGrpSpPr>
        <p:grpSpPr>
          <a:xfrm>
            <a:off x="10672057" y="145117"/>
            <a:ext cx="1399933" cy="1357047"/>
            <a:chOff x="1420127" y="4174679"/>
            <a:chExt cx="2487002" cy="2387065"/>
          </a:xfrm>
        </p:grpSpPr>
        <p:sp>
          <p:nvSpPr>
            <p:cNvPr id="673" name="Google Shape;673;p11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11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11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11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11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11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11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11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11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11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11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4" name="Google Shape;684;p11"/>
          <p:cNvGrpSpPr/>
          <p:nvPr/>
        </p:nvGrpSpPr>
        <p:grpSpPr>
          <a:xfrm>
            <a:off x="10246410" y="515704"/>
            <a:ext cx="1164744" cy="1012875"/>
            <a:chOff x="6482568" y="4464911"/>
            <a:chExt cx="2781147" cy="2397905"/>
          </a:xfrm>
        </p:grpSpPr>
        <p:sp>
          <p:nvSpPr>
            <p:cNvPr id="685" name="Google Shape;685;p11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11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1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1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1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1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1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11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11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11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11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6" name="Google Shape;696;p11"/>
          <p:cNvSpPr/>
          <p:nvPr/>
        </p:nvSpPr>
        <p:spPr>
          <a:xfrm>
            <a:off x="4983689" y="1405013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11"/>
          <p:cNvSpPr/>
          <p:nvPr/>
        </p:nvSpPr>
        <p:spPr>
          <a:xfrm>
            <a:off x="4983689" y="4076531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11"/>
          <p:cNvSpPr txBox="1"/>
          <p:nvPr>
            <p:ph idx="1" type="subTitle"/>
          </p:nvPr>
        </p:nvSpPr>
        <p:spPr>
          <a:xfrm>
            <a:off x="415650" y="381008"/>
            <a:ext cx="11360700" cy="105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Pompiere"/>
              <a:buNone/>
              <a:defRPr b="1" sz="100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699" name="Google Shape;699;p11"/>
          <p:cNvGrpSpPr/>
          <p:nvPr/>
        </p:nvGrpSpPr>
        <p:grpSpPr>
          <a:xfrm>
            <a:off x="1528485" y="5559704"/>
            <a:ext cx="1282871" cy="1321967"/>
            <a:chOff x="9928914" y="3915564"/>
            <a:chExt cx="1359838" cy="1401279"/>
          </a:xfrm>
        </p:grpSpPr>
        <p:sp>
          <p:nvSpPr>
            <p:cNvPr id="700" name="Google Shape;700;p11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1" name="Google Shape;701;p11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702" name="Google Shape;702;p11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703" name="Google Shape;703;p11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" name="Google Shape;704;p11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05" name="Google Shape;705;p11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28000">
                    <a:srgbClr val="C00000"/>
                  </a:gs>
                  <a:gs pos="85000">
                    <a:srgbClr val="FF0D0D"/>
                  </a:gs>
                  <a:gs pos="100000">
                    <a:srgbClr val="FF0D0D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06" name="Google Shape;706;p11"/>
          <p:cNvSpPr txBox="1"/>
          <p:nvPr/>
        </p:nvSpPr>
        <p:spPr>
          <a:xfrm flipH="1" rot="5400000">
            <a:off x="-677650" y="4519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 NOT REMOVE · SlidesMania">
  <p:cSld name="CUSTOM"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p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09" name="Google Shape;709;p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10" name="Google Shape;710;p12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1" name="Google Shape;711;p12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712" name="Google Shape;712;p12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713" name="Google Shape;713;p12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4" name="Google Shape;714;p12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5" name="Google Shape;715;p12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6" name="Google Shape;716;p12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7" name="Google Shape;717;p12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ooden door on the side of a hard wood floor&#10;&#10;Description automatically generated" id="6" name="Google Shape;6;p1"/>
          <p:cNvPicPr preferRelativeResize="0"/>
          <p:nvPr/>
        </p:nvPicPr>
        <p:blipFill rotWithShape="1">
          <a:blip r:embed="rId1">
            <a:alphaModFix amt="13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Pompiere"/>
              <a:buNone/>
              <a:defRPr b="1" sz="80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93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elius"/>
              <a:buChar char="🍂"/>
              <a:defRPr sz="26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1pPr>
            <a:lvl2pPr indent="-3619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○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2pPr>
            <a:lvl3pPr indent="-3619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■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3pPr>
            <a:lvl4pPr indent="-3619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●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4pPr>
            <a:lvl5pPr indent="-3619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○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5pPr>
            <a:lvl6pPr indent="-3619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■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6pPr>
            <a:lvl7pPr indent="-3619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●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7pPr>
            <a:lvl8pPr indent="-3619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○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8pPr>
            <a:lvl9pPr indent="-3619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100"/>
              <a:buFont typeface="Delius"/>
              <a:buChar char="■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0nT9hn87hPU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3"/>
          <p:cNvSpPr txBox="1"/>
          <p:nvPr>
            <p:ph idx="1" type="subTitle"/>
          </p:nvPr>
        </p:nvSpPr>
        <p:spPr>
          <a:xfrm>
            <a:off x="2618550" y="2637075"/>
            <a:ext cx="6954900" cy="249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100"/>
              <a:t>Reliability </a:t>
            </a:r>
            <a:endParaRPr sz="15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00"/>
          </a:p>
        </p:txBody>
      </p:sp>
      <p:sp>
        <p:nvSpPr>
          <p:cNvPr id="723" name="Google Shape;723;p13"/>
          <p:cNvSpPr txBox="1"/>
          <p:nvPr/>
        </p:nvSpPr>
        <p:spPr>
          <a:xfrm>
            <a:off x="8729525" y="6072625"/>
            <a:ext cx="3186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PK-2nd Grade</a:t>
            </a:r>
            <a:endParaRPr sz="33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24" name="Google Shape;724;p13"/>
          <p:cNvSpPr txBox="1"/>
          <p:nvPr/>
        </p:nvSpPr>
        <p:spPr>
          <a:xfrm>
            <a:off x="4502550" y="5603750"/>
            <a:ext cx="3186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October 2023</a:t>
            </a:r>
            <a:endParaRPr sz="35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25" name="Google Shape;72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2400" y="106875"/>
            <a:ext cx="9799592" cy="18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023 October Character Education Trait | Reliability" id="730" name="Google Shape;730;p14" title="Character Education Trait, Elementary | Reliabilit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0438" y="1397200"/>
            <a:ext cx="9351125" cy="5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14"/>
          <p:cNvSpPr txBox="1"/>
          <p:nvPr>
            <p:ph idx="4294967295" type="subTitle"/>
          </p:nvPr>
        </p:nvSpPr>
        <p:spPr>
          <a:xfrm>
            <a:off x="415650" y="-111928"/>
            <a:ext cx="11360700" cy="143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100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rPr>
              <a:t>Reliability </a:t>
            </a:r>
            <a:endParaRPr b="1" sz="100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5"/>
          <p:cNvSpPr txBox="1"/>
          <p:nvPr>
            <p:ph idx="1" type="subTitle"/>
          </p:nvPr>
        </p:nvSpPr>
        <p:spPr>
          <a:xfrm>
            <a:off x="415650" y="228597"/>
            <a:ext cx="11360700" cy="143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Reliability </a:t>
            </a:r>
            <a:endParaRPr/>
          </a:p>
        </p:txBody>
      </p:sp>
      <p:sp>
        <p:nvSpPr>
          <p:cNvPr id="737" name="Google Shape;737;p15"/>
          <p:cNvSpPr txBox="1"/>
          <p:nvPr/>
        </p:nvSpPr>
        <p:spPr>
          <a:xfrm>
            <a:off x="9209325" y="2534100"/>
            <a:ext cx="2178300" cy="28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2200">
                <a:latin typeface="Delius"/>
                <a:ea typeface="Delius"/>
                <a:cs typeface="Delius"/>
                <a:sym typeface="Delius"/>
              </a:rPr>
              <a:t>Students will demonstrate reliability in the classroom, the cafeteria, the bathroom, and </a:t>
            </a:r>
            <a:r>
              <a:rPr b="1" lang="en" sz="2200">
                <a:latin typeface="Delius"/>
                <a:ea typeface="Delius"/>
                <a:cs typeface="Delius"/>
                <a:sym typeface="Delius"/>
              </a:rPr>
              <a:t>the</a:t>
            </a:r>
            <a:r>
              <a:rPr b="1" lang="en" sz="2200">
                <a:latin typeface="Delius"/>
                <a:ea typeface="Delius"/>
                <a:cs typeface="Delius"/>
                <a:sym typeface="Delius"/>
              </a:rPr>
              <a:t> hallway. </a:t>
            </a:r>
            <a:endParaRPr b="1" sz="2200">
              <a:solidFill>
                <a:srgbClr val="000000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38" name="Google Shape;738;p15"/>
          <p:cNvSpPr txBox="1"/>
          <p:nvPr/>
        </p:nvSpPr>
        <p:spPr>
          <a:xfrm>
            <a:off x="9080375" y="1762800"/>
            <a:ext cx="26013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rPr>
              <a:t>APPLY</a:t>
            </a:r>
            <a:endParaRPr b="1" sz="28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39" name="Google Shape;739;p15"/>
          <p:cNvSpPr txBox="1"/>
          <p:nvPr/>
        </p:nvSpPr>
        <p:spPr>
          <a:xfrm>
            <a:off x="786658" y="1791400"/>
            <a:ext cx="36315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rPr>
              <a:t>DEFINE</a:t>
            </a:r>
            <a:endParaRPr b="1" sz="28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40" name="Google Shape;740;p15"/>
          <p:cNvSpPr txBox="1"/>
          <p:nvPr/>
        </p:nvSpPr>
        <p:spPr>
          <a:xfrm>
            <a:off x="5203475" y="1742700"/>
            <a:ext cx="3157500" cy="183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rPr>
              <a:t>Bringing Out the Best October 2023</a:t>
            </a:r>
            <a:endParaRPr b="1" sz="34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41" name="Google Shape;741;p15"/>
          <p:cNvSpPr txBox="1"/>
          <p:nvPr/>
        </p:nvSpPr>
        <p:spPr>
          <a:xfrm>
            <a:off x="5203476" y="4369850"/>
            <a:ext cx="31575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3"/>
                </a:solidFill>
                <a:latin typeface="Pompiere"/>
                <a:ea typeface="Pompiere"/>
                <a:cs typeface="Pompiere"/>
                <a:sym typeface="Pompiere"/>
              </a:rPr>
              <a:t>IDENTIFY</a:t>
            </a:r>
            <a:endParaRPr b="1" sz="2800">
              <a:solidFill>
                <a:schemeClr val="accent3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42" name="Google Shape;742;p15"/>
          <p:cNvSpPr txBox="1"/>
          <p:nvPr/>
        </p:nvSpPr>
        <p:spPr>
          <a:xfrm>
            <a:off x="679775" y="1921350"/>
            <a:ext cx="4008000" cy="30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Delius"/>
              <a:ea typeface="Delius"/>
              <a:cs typeface="Delius"/>
              <a:sym typeface="Delius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rPr b="1" lang="en" sz="2200">
                <a:latin typeface="Delius"/>
                <a:ea typeface="Delius"/>
                <a:cs typeface="Delius"/>
                <a:sym typeface="Delius"/>
              </a:rPr>
              <a:t>Students will define reliability.</a:t>
            </a:r>
            <a:endParaRPr b="1" sz="22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43" name="Google Shape;743;p15"/>
          <p:cNvSpPr txBox="1"/>
          <p:nvPr/>
        </p:nvSpPr>
        <p:spPr>
          <a:xfrm>
            <a:off x="5343425" y="4820475"/>
            <a:ext cx="2877600" cy="14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300">
                <a:latin typeface="Delius"/>
                <a:ea typeface="Delius"/>
                <a:cs typeface="Delius"/>
                <a:sym typeface="Delius"/>
              </a:rPr>
              <a:t>Students will identify examples of reliable behavior.  </a:t>
            </a:r>
            <a:endParaRPr b="1" sz="2300">
              <a:latin typeface="Delius"/>
              <a:ea typeface="Delius"/>
              <a:cs typeface="Delius"/>
              <a:sym typeface="Deliu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6"/>
          <p:cNvSpPr txBox="1"/>
          <p:nvPr>
            <p:ph idx="1" type="subTitle"/>
          </p:nvPr>
        </p:nvSpPr>
        <p:spPr>
          <a:xfrm>
            <a:off x="1408800" y="2321100"/>
            <a:ext cx="9374400" cy="3559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3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rPr>
              <a:t>The ability to be trusted to do or provide what is needed</a:t>
            </a:r>
            <a:endParaRPr b="1" sz="83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3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grpSp>
        <p:nvGrpSpPr>
          <p:cNvPr id="749" name="Google Shape;749;p16"/>
          <p:cNvGrpSpPr/>
          <p:nvPr/>
        </p:nvGrpSpPr>
        <p:grpSpPr>
          <a:xfrm rot="8118233">
            <a:off x="10631905" y="1034986"/>
            <a:ext cx="1816068" cy="1868372"/>
            <a:chOff x="6282427" y="4719638"/>
            <a:chExt cx="1816188" cy="1868496"/>
          </a:xfrm>
        </p:grpSpPr>
        <p:sp>
          <p:nvSpPr>
            <p:cNvPr id="750" name="Google Shape;750;p1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2" name="Google Shape;752;p16"/>
          <p:cNvGrpSpPr/>
          <p:nvPr/>
        </p:nvGrpSpPr>
        <p:grpSpPr>
          <a:xfrm rot="-7099699">
            <a:off x="10770228" y="1981192"/>
            <a:ext cx="1816100" cy="1868404"/>
            <a:chOff x="6282427" y="4719638"/>
            <a:chExt cx="1816188" cy="1868496"/>
          </a:xfrm>
        </p:grpSpPr>
        <p:sp>
          <p:nvSpPr>
            <p:cNvPr id="753" name="Google Shape;753;p1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5" name="Google Shape;755;p16"/>
          <p:cNvGrpSpPr/>
          <p:nvPr/>
        </p:nvGrpSpPr>
        <p:grpSpPr>
          <a:xfrm rot="8606714">
            <a:off x="7451899" y="259118"/>
            <a:ext cx="1383181" cy="1612328"/>
            <a:chOff x="6958899" y="1838851"/>
            <a:chExt cx="1383160" cy="1612303"/>
          </a:xfrm>
        </p:grpSpPr>
        <p:sp>
          <p:nvSpPr>
            <p:cNvPr id="756" name="Google Shape;756;p16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6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8" name="Google Shape;758;p16"/>
          <p:cNvGrpSpPr/>
          <p:nvPr/>
        </p:nvGrpSpPr>
        <p:grpSpPr>
          <a:xfrm rot="10332031">
            <a:off x="9625278" y="56587"/>
            <a:ext cx="1816098" cy="1868403"/>
            <a:chOff x="6282427" y="4719638"/>
            <a:chExt cx="1816188" cy="1868496"/>
          </a:xfrm>
        </p:grpSpPr>
        <p:sp>
          <p:nvSpPr>
            <p:cNvPr id="759" name="Google Shape;759;p1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1" name="Google Shape;761;p16"/>
          <p:cNvGrpSpPr/>
          <p:nvPr/>
        </p:nvGrpSpPr>
        <p:grpSpPr>
          <a:xfrm rot="4752620">
            <a:off x="8468385" y="103627"/>
            <a:ext cx="1677739" cy="1746889"/>
            <a:chOff x="6002582" y="371806"/>
            <a:chExt cx="1677775" cy="1746926"/>
          </a:xfrm>
        </p:grpSpPr>
        <p:sp>
          <p:nvSpPr>
            <p:cNvPr id="762" name="Google Shape;762;p1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4" name="Google Shape;764;p16"/>
          <p:cNvGrpSpPr/>
          <p:nvPr/>
        </p:nvGrpSpPr>
        <p:grpSpPr>
          <a:xfrm rot="-780218">
            <a:off x="6439652" y="407916"/>
            <a:ext cx="1677679" cy="1746826"/>
            <a:chOff x="6002582" y="371806"/>
            <a:chExt cx="1677775" cy="1746926"/>
          </a:xfrm>
        </p:grpSpPr>
        <p:sp>
          <p:nvSpPr>
            <p:cNvPr id="765" name="Google Shape;765;p1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7" name="Google Shape;767;p16"/>
          <p:cNvSpPr txBox="1"/>
          <p:nvPr>
            <p:ph idx="1" type="subTitle"/>
          </p:nvPr>
        </p:nvSpPr>
        <p:spPr>
          <a:xfrm>
            <a:off x="415650" y="228597"/>
            <a:ext cx="11360700" cy="143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rPr>
              <a:t>Reliability </a:t>
            </a:r>
            <a:endParaRPr b="1" sz="100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7"/>
          <p:cNvSpPr txBox="1"/>
          <p:nvPr/>
        </p:nvSpPr>
        <p:spPr>
          <a:xfrm>
            <a:off x="646375" y="1025450"/>
            <a:ext cx="5005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Circle the pictures that show reliability</a:t>
            </a:r>
            <a:endParaRPr b="1" sz="22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73" name="Google Shape;77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9950" y="3015324"/>
            <a:ext cx="2113600" cy="215235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17"/>
          <p:cNvSpPr txBox="1"/>
          <p:nvPr/>
        </p:nvSpPr>
        <p:spPr>
          <a:xfrm>
            <a:off x="4334275" y="5167675"/>
            <a:ext cx="296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Throwing trash away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75" name="Google Shape;775;p17"/>
          <p:cNvSpPr txBox="1"/>
          <p:nvPr/>
        </p:nvSpPr>
        <p:spPr>
          <a:xfrm>
            <a:off x="820638" y="4222200"/>
            <a:ext cx="361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Cleaning up after yourself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76" name="Google Shape;776;p17"/>
          <p:cNvSpPr txBox="1"/>
          <p:nvPr/>
        </p:nvSpPr>
        <p:spPr>
          <a:xfrm>
            <a:off x="7321575" y="4222200"/>
            <a:ext cx="361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Taking things without asking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77" name="Google Shape;77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6725" y="1692875"/>
            <a:ext cx="184785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17"/>
          <p:cNvPicPr preferRelativeResize="0"/>
          <p:nvPr/>
        </p:nvPicPr>
        <p:blipFill rotWithShape="1">
          <a:blip r:embed="rId5">
            <a:alphaModFix/>
          </a:blip>
          <a:srcRect b="5997" l="0" r="0" t="11839"/>
          <a:stretch/>
        </p:blipFill>
        <p:spPr>
          <a:xfrm>
            <a:off x="1143900" y="1667489"/>
            <a:ext cx="2964900" cy="243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8"/>
          <p:cNvSpPr txBox="1"/>
          <p:nvPr/>
        </p:nvSpPr>
        <p:spPr>
          <a:xfrm>
            <a:off x="530725" y="1061075"/>
            <a:ext cx="540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Circle the pictures that show reliability</a:t>
            </a:r>
            <a:endParaRPr b="1" sz="24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84" name="Google Shape;7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6762" y="1705932"/>
            <a:ext cx="3153424" cy="2501367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18"/>
          <p:cNvSpPr txBox="1"/>
          <p:nvPr/>
        </p:nvSpPr>
        <p:spPr>
          <a:xfrm>
            <a:off x="1087838" y="4102575"/>
            <a:ext cx="361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Being prepared for school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86" name="Google Shape;786;p18"/>
          <p:cNvSpPr txBox="1"/>
          <p:nvPr/>
        </p:nvSpPr>
        <p:spPr>
          <a:xfrm>
            <a:off x="4414251" y="5323750"/>
            <a:ext cx="397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Throwing trash on the ground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87" name="Google Shape;787;p18"/>
          <p:cNvSpPr txBox="1"/>
          <p:nvPr/>
        </p:nvSpPr>
        <p:spPr>
          <a:xfrm>
            <a:off x="7809450" y="3948675"/>
            <a:ext cx="3611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Turning off the lights when you leave a room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88" name="Google Shape;788;p18"/>
          <p:cNvPicPr preferRelativeResize="0"/>
          <p:nvPr/>
        </p:nvPicPr>
        <p:blipFill rotWithShape="1">
          <a:blip r:embed="rId4">
            <a:alphaModFix/>
          </a:blip>
          <a:srcRect b="11293" l="8557" r="4029" t="5052"/>
          <a:stretch/>
        </p:blipFill>
        <p:spPr>
          <a:xfrm>
            <a:off x="4781662" y="2672835"/>
            <a:ext cx="3235987" cy="2650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5150" y="1705913"/>
            <a:ext cx="2544025" cy="2242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4" name="Google Shape;794;p19"/>
          <p:cNvCxnSpPr/>
          <p:nvPr/>
        </p:nvCxnSpPr>
        <p:spPr>
          <a:xfrm>
            <a:off x="6791625" y="1351200"/>
            <a:ext cx="76500" cy="476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19"/>
          <p:cNvCxnSpPr/>
          <p:nvPr/>
        </p:nvCxnSpPr>
        <p:spPr>
          <a:xfrm>
            <a:off x="3196950" y="3666225"/>
            <a:ext cx="8872200" cy="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6" name="Google Shape;796;p19"/>
          <p:cNvSpPr txBox="1"/>
          <p:nvPr/>
        </p:nvSpPr>
        <p:spPr>
          <a:xfrm>
            <a:off x="3655800" y="734375"/>
            <a:ext cx="7954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Write or draw how to show reliability in…..</a:t>
            </a:r>
            <a:endParaRPr b="1" sz="24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97" name="Google Shape;797;p19"/>
          <p:cNvSpPr txBox="1"/>
          <p:nvPr/>
        </p:nvSpPr>
        <p:spPr>
          <a:xfrm>
            <a:off x="-1876450" y="-4975"/>
            <a:ext cx="122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98" name="Google Shape;798;p19"/>
          <p:cNvSpPr txBox="1"/>
          <p:nvPr/>
        </p:nvSpPr>
        <p:spPr>
          <a:xfrm>
            <a:off x="4063800" y="1351200"/>
            <a:ext cx="203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The classroom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99" name="Google Shape;799;p19"/>
          <p:cNvSpPr txBox="1"/>
          <p:nvPr/>
        </p:nvSpPr>
        <p:spPr>
          <a:xfrm>
            <a:off x="7137875" y="13512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The cafeteria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00" name="Google Shape;800;p19"/>
          <p:cNvSpPr txBox="1"/>
          <p:nvPr/>
        </p:nvSpPr>
        <p:spPr>
          <a:xfrm>
            <a:off x="713787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The hallway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01" name="Google Shape;801;p19"/>
          <p:cNvSpPr txBox="1"/>
          <p:nvPr/>
        </p:nvSpPr>
        <p:spPr>
          <a:xfrm>
            <a:off x="386812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The bathroom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20"/>
          <p:cNvSpPr txBox="1"/>
          <p:nvPr>
            <p:ph idx="1" type="subTitle"/>
          </p:nvPr>
        </p:nvSpPr>
        <p:spPr>
          <a:xfrm>
            <a:off x="1408800" y="2321100"/>
            <a:ext cx="9374400" cy="3559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3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3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807" name="Google Shape;807;p20"/>
          <p:cNvSpPr txBox="1"/>
          <p:nvPr>
            <p:ph type="title"/>
          </p:nvPr>
        </p:nvSpPr>
        <p:spPr>
          <a:xfrm>
            <a:off x="223425" y="2047800"/>
            <a:ext cx="10851300" cy="2762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will you show that you are reliable this week?</a:t>
            </a:r>
            <a:endParaRPr/>
          </a:p>
        </p:txBody>
      </p:sp>
      <p:grpSp>
        <p:nvGrpSpPr>
          <p:cNvPr id="808" name="Google Shape;808;p20"/>
          <p:cNvGrpSpPr/>
          <p:nvPr/>
        </p:nvGrpSpPr>
        <p:grpSpPr>
          <a:xfrm rot="8118233">
            <a:off x="10631905" y="1034986"/>
            <a:ext cx="1816068" cy="1868372"/>
            <a:chOff x="6282427" y="4719638"/>
            <a:chExt cx="1816188" cy="1868496"/>
          </a:xfrm>
        </p:grpSpPr>
        <p:sp>
          <p:nvSpPr>
            <p:cNvPr id="809" name="Google Shape;809;p20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20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1" name="Google Shape;811;p20"/>
          <p:cNvGrpSpPr/>
          <p:nvPr/>
        </p:nvGrpSpPr>
        <p:grpSpPr>
          <a:xfrm rot="-7099699">
            <a:off x="10770228" y="1981192"/>
            <a:ext cx="1816100" cy="1868404"/>
            <a:chOff x="6282427" y="4719638"/>
            <a:chExt cx="1816188" cy="1868496"/>
          </a:xfrm>
        </p:grpSpPr>
        <p:sp>
          <p:nvSpPr>
            <p:cNvPr id="812" name="Google Shape;812;p20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20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4" name="Google Shape;814;p20"/>
          <p:cNvGrpSpPr/>
          <p:nvPr/>
        </p:nvGrpSpPr>
        <p:grpSpPr>
          <a:xfrm rot="8606714">
            <a:off x="7451899" y="259118"/>
            <a:ext cx="1383181" cy="1612328"/>
            <a:chOff x="6958899" y="1838851"/>
            <a:chExt cx="1383160" cy="1612303"/>
          </a:xfrm>
        </p:grpSpPr>
        <p:sp>
          <p:nvSpPr>
            <p:cNvPr id="815" name="Google Shape;815;p20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20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7" name="Google Shape;817;p20"/>
          <p:cNvGrpSpPr/>
          <p:nvPr/>
        </p:nvGrpSpPr>
        <p:grpSpPr>
          <a:xfrm rot="10332031">
            <a:off x="9625278" y="56587"/>
            <a:ext cx="1816098" cy="1868403"/>
            <a:chOff x="6282427" y="4719638"/>
            <a:chExt cx="1816188" cy="1868496"/>
          </a:xfrm>
        </p:grpSpPr>
        <p:sp>
          <p:nvSpPr>
            <p:cNvPr id="818" name="Google Shape;818;p20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20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0" name="Google Shape;820;p20"/>
          <p:cNvGrpSpPr/>
          <p:nvPr/>
        </p:nvGrpSpPr>
        <p:grpSpPr>
          <a:xfrm rot="4752620">
            <a:off x="8468385" y="103627"/>
            <a:ext cx="1677739" cy="1746889"/>
            <a:chOff x="6002582" y="371806"/>
            <a:chExt cx="1677775" cy="1746926"/>
          </a:xfrm>
        </p:grpSpPr>
        <p:sp>
          <p:nvSpPr>
            <p:cNvPr id="821" name="Google Shape;821;p20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20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3" name="Google Shape;823;p20"/>
          <p:cNvGrpSpPr/>
          <p:nvPr/>
        </p:nvGrpSpPr>
        <p:grpSpPr>
          <a:xfrm rot="-780218">
            <a:off x="6439652" y="407916"/>
            <a:ext cx="1677679" cy="1746826"/>
            <a:chOff x="6002582" y="371806"/>
            <a:chExt cx="1677775" cy="1746926"/>
          </a:xfrm>
        </p:grpSpPr>
        <p:sp>
          <p:nvSpPr>
            <p:cNvPr id="824" name="Google Shape;824;p20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20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0" name="Google Shape;830;p21"/>
          <p:cNvCxnSpPr/>
          <p:nvPr/>
        </p:nvCxnSpPr>
        <p:spPr>
          <a:xfrm>
            <a:off x="6791625" y="1351200"/>
            <a:ext cx="76500" cy="476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1" name="Google Shape;831;p21"/>
          <p:cNvCxnSpPr/>
          <p:nvPr/>
        </p:nvCxnSpPr>
        <p:spPr>
          <a:xfrm>
            <a:off x="3196950" y="3666225"/>
            <a:ext cx="8872200" cy="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2" name="Google Shape;832;p21"/>
          <p:cNvSpPr txBox="1"/>
          <p:nvPr/>
        </p:nvSpPr>
        <p:spPr>
          <a:xfrm>
            <a:off x="3868125" y="698750"/>
            <a:ext cx="7954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HOME ACTIVITY: </a:t>
            </a:r>
            <a:r>
              <a:rPr b="1" lang="en" sz="23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Write or draw how to show reliability in…..</a:t>
            </a:r>
            <a:endParaRPr b="1" sz="23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3" name="Google Shape;833;p21"/>
          <p:cNvSpPr txBox="1"/>
          <p:nvPr/>
        </p:nvSpPr>
        <p:spPr>
          <a:xfrm>
            <a:off x="-1876450" y="-4975"/>
            <a:ext cx="122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4" name="Google Shape;834;p21"/>
          <p:cNvSpPr txBox="1"/>
          <p:nvPr/>
        </p:nvSpPr>
        <p:spPr>
          <a:xfrm>
            <a:off x="3868125" y="1351200"/>
            <a:ext cx="203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The kitchen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5" name="Google Shape;835;p21"/>
          <p:cNvSpPr txBox="1"/>
          <p:nvPr/>
        </p:nvSpPr>
        <p:spPr>
          <a:xfrm>
            <a:off x="7137875" y="13512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The living room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6" name="Google Shape;836;p21"/>
          <p:cNvSpPr txBox="1"/>
          <p:nvPr/>
        </p:nvSpPr>
        <p:spPr>
          <a:xfrm>
            <a:off x="713787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The backyard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7" name="Google Shape;837;p21"/>
          <p:cNvSpPr txBox="1"/>
          <p:nvPr/>
        </p:nvSpPr>
        <p:spPr>
          <a:xfrm>
            <a:off x="386812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Your room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FFFFFF"/>
      </a:dk1>
      <a:lt1>
        <a:srgbClr val="0C0C0C"/>
      </a:lt1>
      <a:dk2>
        <a:srgbClr val="595959"/>
      </a:dk2>
      <a:lt2>
        <a:srgbClr val="EEEEEE"/>
      </a:lt2>
      <a:accent1>
        <a:srgbClr val="EE6F1C"/>
      </a:accent1>
      <a:accent2>
        <a:srgbClr val="FFC000"/>
      </a:accent2>
      <a:accent3>
        <a:srgbClr val="B32113"/>
      </a:accent3>
      <a:accent4>
        <a:srgbClr val="FFFFFF"/>
      </a:accent4>
      <a:accent5>
        <a:srgbClr val="FFFFFF"/>
      </a:accent5>
      <a:accent6>
        <a:srgbClr val="FFFFFF"/>
      </a:accent6>
      <a:hlink>
        <a:srgbClr val="F6B31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