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720" r:id="rId3"/>
  </p:sldMasterIdLst>
  <p:notesMasterIdLst>
    <p:notesMasterId r:id="rId13"/>
  </p:notesMasterIdLst>
  <p:sldIdLst>
    <p:sldId id="256" r:id="rId4"/>
    <p:sldId id="259" r:id="rId5"/>
    <p:sldId id="264" r:id="rId6"/>
    <p:sldId id="257" r:id="rId7"/>
    <p:sldId id="258" r:id="rId8"/>
    <p:sldId id="265" r:id="rId9"/>
    <p:sldId id="261" r:id="rId10"/>
    <p:sldId id="266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0" autoAdjust="0"/>
  </p:normalViewPr>
  <p:slideViewPr>
    <p:cSldViewPr>
      <p:cViewPr varScale="1">
        <p:scale>
          <a:sx n="108" d="100"/>
          <a:sy n="108" d="100"/>
        </p:scale>
        <p:origin x="17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B0D10-3614-48BF-93C7-ED0521764822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6E12F-3198-4DAF-BEC6-7D37B3ED58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98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28165" indent="-280064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20254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568356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16458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464559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12661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360763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08865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fld id="{C79F1F29-ABB2-4ABD-8711-AD5DE4FF4259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b="1" dirty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28165" indent="-280064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20254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568356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16458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464559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12661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360763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08865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fld id="{E0134857-496E-4722-9529-13A822C74045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28165" indent="-280064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20254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568356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16458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464559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12661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360763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08865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fld id="{C79F1F29-ABB2-4ABD-8711-AD5DE4FF4259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28165" indent="-280064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20254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568356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16458" indent="-224051" defTabSz="916431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464559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12661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360763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08865" indent="-224051" defTabSz="916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fld id="{1CCF62CD-6849-472A-A13A-C02251488E43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86200"/>
            <a:ext cx="8610600" cy="998538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8610600" cy="838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E4DC-4F40-4C4A-A229-8B0675C8DE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3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6F879-53D7-4C36-9296-3E32C1BC11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7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D4536-BEFC-45D8-9724-8B254F263C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5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E625-C708-47A7-A0A5-395F414922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9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06D7C-2A99-41B8-8578-ABAD63C931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0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E605B-3D8F-41B1-B6C4-AA45B1CC8E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4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5487-F4A1-4487-ACFC-433E1AFDC0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90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3BE37-BC89-478E-B66D-F41AE3157E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95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A8DC-091F-4962-B6C4-D158C80355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8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B58E8-FD0A-4726-B287-E19290882A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6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C8BD0-3C9C-4527-A03D-C0602B686E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3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02D09-3BAB-4CB8-91D3-AC9C4A2FC1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632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81A68-1309-4BE1-A0C6-21CE92CCE5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469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C409-0D84-404A-B778-D69905050F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49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86200"/>
            <a:ext cx="8610600" cy="998538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8610600" cy="838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E4DC-4F40-4C4A-A229-8B0675C8DE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101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6F879-53D7-4C36-9296-3E32C1BC11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157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D4536-BEFC-45D8-9724-8B254F263C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074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E625-C708-47A7-A0A5-395F414922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66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06D7C-2A99-41B8-8578-ABAD63C931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06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E605B-3D8F-41B1-B6C4-AA45B1CC8E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16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5487-F4A1-4487-ACFC-433E1AFDC0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53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3BE37-BC89-478E-B66D-F41AE3157E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92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A8DC-091F-4962-B6C4-D158C80355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512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B58E8-FD0A-4726-B287-E19290882A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339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C8BD0-3C9C-4527-A03D-C0602B686E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947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02D09-3BAB-4CB8-91D3-AC9C4A2FC1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98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81A68-1309-4BE1-A0C6-21CE92CCE5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46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C409-0D84-404A-B778-D69905050F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3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86200"/>
            <a:ext cx="8610600" cy="998538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953000"/>
            <a:ext cx="8610600" cy="838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E4DC-4F40-4C4A-A229-8B0675C8DE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90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6F879-53D7-4C36-9296-3E32C1BC11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483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D4536-BEFC-45D8-9724-8B254F263C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56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764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E625-C708-47A7-A0A5-395F414922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029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06D7C-2A99-41B8-8578-ABAD63C931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3536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E605B-3D8F-41B1-B6C4-AA45B1CC8E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47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55487-F4A1-4487-ACFC-433E1AFDC0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01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3BE37-BC89-478E-B66D-F41AE3157E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50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A8DC-091F-4962-B6C4-D158C80355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106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B58E8-FD0A-4726-B287-E19290882A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365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C8BD0-3C9C-4527-A03D-C0602B686E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18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02D09-3BAB-4CB8-91D3-AC9C4A2FC1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243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81A68-1309-4BE1-A0C6-21CE92CCE5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1128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C409-0D84-404A-B778-D69905050F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54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46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426A0B-3333-4F04-B8A2-596B11AE3A09}" type="slidenum">
              <a:rPr lang="en-US">
                <a:solidFill>
                  <a:srgbClr val="000000"/>
                </a:solidFill>
                <a:latin typeface="Garamond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1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46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426A0B-3333-4F04-B8A2-596B11AE3A09}" type="slidenum">
              <a:rPr lang="en-US">
                <a:solidFill>
                  <a:srgbClr val="000000"/>
                </a:solidFill>
                <a:latin typeface="Garamond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56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46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614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426A0B-3333-4F04-B8A2-596B11AE3A09}" type="slidenum">
              <a:rPr lang="en-US">
                <a:solidFill>
                  <a:srgbClr val="000000"/>
                </a:solidFill>
                <a:latin typeface="Garamond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2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D4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eg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hyperlink" Target="http://www.nfpa.org/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/>
              <a:t>Science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Onslow County School</a:t>
            </a:r>
          </a:p>
          <a:p>
            <a:r>
              <a:rPr lang="en-US" sz="2800" dirty="0"/>
              <a:t>K-5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38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86200"/>
            <a:ext cx="8458200" cy="762000"/>
          </a:xfrm>
        </p:spPr>
        <p:txBody>
          <a:bodyPr/>
          <a:lstStyle/>
          <a:p>
            <a:r>
              <a:rPr lang="en-US" dirty="0"/>
              <a:t>Chemicals in the classroom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572000"/>
            <a:ext cx="8915400" cy="1371600"/>
          </a:xfrm>
        </p:spPr>
        <p:txBody>
          <a:bodyPr/>
          <a:lstStyle/>
          <a:p>
            <a:r>
              <a:rPr lang="en-US" sz="2800" dirty="0"/>
              <a:t>Must be in a labeled container out of the reach of children.  Leave the original label attached to the container.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038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Chemicals in the classroom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 bringing in chemicals for onetime use, please use and take home instead of storing in the classroom.</a:t>
            </a:r>
          </a:p>
          <a:p>
            <a:r>
              <a:rPr lang="en-US" sz="2800" dirty="0"/>
              <a:t>Regularly used items such as baby wipes, Clorox wipes, Lysol, etc. that are continuously stored must have a MSDS sheet attached. </a:t>
            </a:r>
          </a:p>
          <a:p>
            <a:r>
              <a:rPr lang="en-US" sz="2800" dirty="0"/>
              <a:t>DO NOT store </a:t>
            </a:r>
            <a:r>
              <a:rPr lang="en-US" sz="2800" u="sng" dirty="0"/>
              <a:t>Bleach</a:t>
            </a:r>
            <a:r>
              <a:rPr lang="en-US" sz="2800" dirty="0"/>
              <a:t> and </a:t>
            </a:r>
            <a:r>
              <a:rPr lang="en-US" sz="2800" u="sng" dirty="0"/>
              <a:t>Ammonia</a:t>
            </a:r>
            <a:r>
              <a:rPr lang="en-US" sz="2800" dirty="0"/>
              <a:t> in the same location as it has a chemical  reaction that causes toxic fumes. Vinegar and baking soda can have the same effect.</a:t>
            </a:r>
          </a:p>
          <a:p>
            <a:r>
              <a:rPr lang="en-US" sz="2800" dirty="0"/>
              <a:t>Classroom inventory sheet.</a:t>
            </a:r>
          </a:p>
        </p:txBody>
      </p:sp>
    </p:spTree>
    <p:extLst>
      <p:ext uri="{BB962C8B-B14F-4D97-AF65-F5344CB8AC3E}">
        <p14:creationId xmlns:p14="http://schemas.microsoft.com/office/powerpoint/2010/main" val="14031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dirty="0"/>
              <a:t>Animals in the Classroom</a:t>
            </a:r>
            <a:r>
              <a:rPr lang="en-US" sz="4000" dirty="0"/>
              <a:t> </a:t>
            </a:r>
            <a:endParaRPr lang="en-US" sz="2000" dirty="0"/>
          </a:p>
        </p:txBody>
      </p:sp>
      <p:pic>
        <p:nvPicPr>
          <p:cNvPr id="28675" name="Picture 10" descr="j0283635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200" y="381000"/>
            <a:ext cx="1208088" cy="990600"/>
          </a:xfrm>
        </p:spPr>
      </p:pic>
      <p:pic>
        <p:nvPicPr>
          <p:cNvPr id="28676" name="Picture 7" descr="j02167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9000" y="4800600"/>
            <a:ext cx="1450975" cy="1824038"/>
          </a:xfrm>
        </p:spPr>
      </p:pic>
      <p:pic>
        <p:nvPicPr>
          <p:cNvPr id="28677" name="Picture 14" descr="j023290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5174798"/>
            <a:ext cx="914400" cy="1378401"/>
          </a:xfrm>
        </p:spPr>
      </p:pic>
      <p:sp>
        <p:nvSpPr>
          <p:cNvPr id="28678" name="Rectangle 22"/>
          <p:cNvSpPr>
            <a:spLocks noChangeArrowheads="1"/>
          </p:cNvSpPr>
          <p:nvPr/>
        </p:nvSpPr>
        <p:spPr bwMode="auto">
          <a:xfrm>
            <a:off x="609600" y="18288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OCS Policy - Animals are permitted in the classroom as classroom pets with prior approval. Please fill out an animal identification sheet  to be place in the  Science Safety binder in case of a fire. All animals should be removed from school during breaks.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Teachers should check on fur and feather allergy prior to obtaining an animal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Special permission may be granted in advance for temporary instructional needs. 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Example- incubators to hatch eggs (all instructional needs should be aligned to the NCESS)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All offspring should only be handled by an adult.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2" name="Picture 2" descr="C:\Users\Owner\AppData\Local\Microsoft\Windows\Temporary Internet Files\Content.IE5\BN20OUVE\MP900427744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712" y="5208494"/>
            <a:ext cx="216471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66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ChangeArrowheads="1"/>
          </p:cNvSpPr>
          <p:nvPr/>
        </p:nvSpPr>
        <p:spPr bwMode="auto">
          <a:xfrm>
            <a:off x="990600" y="1600200"/>
            <a:ext cx="7620000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cs typeface="Times New Roman" pitchFamily="18" charset="0"/>
              </a:rPr>
              <a:t>Do not allow students to bring dead or wild animals into the classroom!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cs typeface="Times New Roman" pitchFamily="18" charset="0"/>
              </a:rPr>
              <a:t>“State law prohibits holding any wild animal or bird in captivity without a license from the Wildlife Resources Commission. Before the Commission can issue a license authorizing a person to keep a wild animal or bird in captivity, it must determine that the animal or bird was acquired lawfully and will not be kept merely as a pet. An approved facility must be provided”.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cs typeface="Times New Roman" pitchFamily="18" charset="0"/>
              </a:rPr>
              <a:t>-North Carolina Wildlife Resources Commission</a:t>
            </a:r>
          </a:p>
        </p:txBody>
      </p:sp>
      <p:pic>
        <p:nvPicPr>
          <p:cNvPr id="6146" name="Picture 2" descr="C:\Users\Owner\AppData\Local\Microsoft\Windows\Temporary Internet Files\Content.IE5\BN20OUVE\MC90041250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305" y="0"/>
            <a:ext cx="221659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Owner\AppData\Local\Microsoft\Windows\Temporary Internet Files\Content.IE5\BN20OUVE\MC90032916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837238"/>
            <a:ext cx="1812202" cy="85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90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447800" y="274638"/>
            <a:ext cx="7239000" cy="1143000"/>
          </a:xfrm>
        </p:spPr>
        <p:txBody>
          <a:bodyPr/>
          <a:lstStyle/>
          <a:p>
            <a:pPr algn="ctr"/>
            <a:r>
              <a:rPr lang="en-US" dirty="0"/>
              <a:t>Plants in the classroom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dirty="0"/>
              <a:t>Be aware of the specific type of plant you  have</a:t>
            </a:r>
            <a:r>
              <a:rPr lang="en-US" dirty="0"/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r>
              <a:rPr lang="en-US" sz="2800" dirty="0"/>
              <a:t>Know if the plant you have is toxic and what may need to be done if  an emergency occurs.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800" dirty="0"/>
              <a:t>Keep original identification with the plant and keep it in a safe location. </a:t>
            </a:r>
          </a:p>
        </p:txBody>
      </p:sp>
      <p:pic>
        <p:nvPicPr>
          <p:cNvPr id="2050" name="Picture 2" descr="C:\Users\Owner\AppData\Local\Microsoft\Windows\Temporary Internet Files\Content.IE5\BPWYLFWQ\MC90039174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49" y="3086157"/>
            <a:ext cx="959152" cy="87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4B9F96-36DE-49F1-BD73-745C037C0C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5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8229600" cy="1447800"/>
          </a:xfrm>
        </p:spPr>
        <p:txBody>
          <a:bodyPr/>
          <a:lstStyle/>
          <a:p>
            <a:pPr algn="ctr" eaLnBrk="1" hangingPunct="1"/>
            <a:r>
              <a:rPr lang="en-US" dirty="0"/>
              <a:t>Plants and Soils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3400" y="2057400"/>
            <a:ext cx="86106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If using soil, it is safer to use sterilized potting soil.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If using soil, have students use proper tools for digging up and examining the samples, not their bare hands.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Wash all surfaces thoroughly after plant, seed, or soil activities.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Try to obtain plant specimens from reputable scientific suppliers.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 Do not use seeds intended for commercial field planting.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0"/>
              </a:rPr>
              <a:t>FDA- Wash hands before and after, do not substitute hand       sanitizer.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4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800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3074" name="Picture 2" descr="C:\Users\Owner\AppData\Local\Microsoft\Windows\Temporary Internet Files\Content.IE5\E4EXSWY3\MC90033817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699" y="1600199"/>
            <a:ext cx="8919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Owner\AppData\Local\Microsoft\Windows\Temporary Internet Files\Content.IE5\E4EXSWY3\MC90018305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0070"/>
            <a:ext cx="914400" cy="88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Owner\AppData\Local\Microsoft\Windows\Temporary Internet Files\Content.IE5\E4EXSWY3\MC90034036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798" y="3429000"/>
            <a:ext cx="55380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952454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All procedures and protocols for Safety should be addressed in the lesson plan.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Don’t forget to add your Science safety </a:t>
            </a:r>
          </a:p>
          <a:p>
            <a:pPr marL="0" indent="0">
              <a:buNone/>
            </a:pPr>
            <a:r>
              <a:rPr lang="en-US" sz="2400" dirty="0"/>
              <a:t>         steps to your lesson plans.</a:t>
            </a:r>
          </a:p>
          <a:p>
            <a:pPr marL="0" indent="0" algn="ctr">
              <a:buNone/>
            </a:pPr>
            <a:r>
              <a:rPr lang="en-US" sz="2800" dirty="0"/>
              <a:t>If you have </a:t>
            </a:r>
            <a:r>
              <a:rPr lang="en-US" sz="2800"/>
              <a:t>any questions please </a:t>
            </a:r>
            <a:r>
              <a:rPr lang="en-US" sz="2800" dirty="0"/>
              <a:t>contact Michelle Chadwick (michelle.Chadwick@onslow.k12.nc.us)</a:t>
            </a:r>
          </a:p>
        </p:txBody>
      </p:sp>
      <p:pic>
        <p:nvPicPr>
          <p:cNvPr id="4098" name="Picture 2" descr="C:\Users\Owner\AppData\Local\Microsoft\Windows\Temporary Internet Files\Content.IE5\BN20OUVE\MC90037134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74709"/>
            <a:ext cx="1812341" cy="145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Owner\AppData\Local\Microsoft\Windows\Temporary Internet Files\Content.IE5\G0XGGTG5\MC90044180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7826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Owner\AppData\Local\Microsoft\Windows\Temporary Internet Files\Content.IE5\BPWYLFWQ\MC90022964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420" y="3825087"/>
            <a:ext cx="1727302" cy="179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23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Science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ea typeface="Calibri"/>
            </a:endParaRPr>
          </a:p>
          <a:p>
            <a:pPr algn="ctr"/>
            <a:r>
              <a:rPr lang="en-US" dirty="0">
                <a:ea typeface="Calibri"/>
              </a:rPr>
              <a:t>.  </a:t>
            </a:r>
            <a:r>
              <a:rPr lang="en-US" sz="4800" dirty="0">
                <a:ea typeface="Calibri"/>
              </a:rPr>
              <a:t>Please visit the following site for additional fire safety information:</a:t>
            </a:r>
          </a:p>
          <a:p>
            <a:pPr marL="0" indent="0" algn="ctr">
              <a:buNone/>
            </a:pPr>
            <a:r>
              <a:rPr lang="en-US" sz="4800" dirty="0">
                <a:ea typeface="Calibri"/>
              </a:rPr>
              <a:t> </a:t>
            </a:r>
            <a:r>
              <a:rPr lang="en-US" sz="4800" u="sng" dirty="0">
                <a:solidFill>
                  <a:srgbClr val="1F497D"/>
                </a:solidFill>
                <a:latin typeface="Calibri"/>
                <a:ea typeface="Calibri"/>
                <a:cs typeface="Times New Roman"/>
                <a:hlinkClick r:id="rId2"/>
              </a:rPr>
              <a:t>www.nfpa.org</a:t>
            </a:r>
            <a:r>
              <a:rPr lang="en-US" sz="2800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.</a:t>
            </a:r>
            <a:r>
              <a:rPr lang="en-US" dirty="0">
                <a:ea typeface="Calibri"/>
              </a:rPr>
              <a:t> </a:t>
            </a:r>
            <a:endParaRPr lang="en-US" dirty="0"/>
          </a:p>
        </p:txBody>
      </p:sp>
      <p:pic>
        <p:nvPicPr>
          <p:cNvPr id="2050" name="Picture 2" descr="C:\Users\Owner\AppData\Local\Microsoft\Windows\Temporary Internet Files\Content.IE5\BN20OUVE\MC90028733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1525509" cy="179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Owner\AppData\Local\Microsoft\Windows\Temporary Internet Files\Content.IE5\E4EXSWY3\MC90038359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69414"/>
            <a:ext cx="1828800" cy="230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542480"/>
      </p:ext>
    </p:extLst>
  </p:cSld>
  <p:clrMapOvr>
    <a:masterClrMapping/>
  </p:clrMapOvr>
</p:sld>
</file>

<file path=ppt/theme/theme1.xml><?xml version="1.0" encoding="utf-8"?>
<a:theme xmlns:a="http://schemas.openxmlformats.org/drawingml/2006/main" name="1_Medical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66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AAB8"/>
      </a:accent5>
      <a:accent6>
        <a:srgbClr val="00008A"/>
      </a:accent6>
      <a:hlink>
        <a:srgbClr val="2660B6"/>
      </a:hlink>
      <a:folHlink>
        <a:srgbClr val="875FD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0066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00008A"/>
        </a:accent6>
        <a:hlink>
          <a:srgbClr val="2660B6"/>
        </a:hlink>
        <a:folHlink>
          <a:srgbClr val="875FD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Medical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66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AAB8"/>
      </a:accent5>
      <a:accent6>
        <a:srgbClr val="00008A"/>
      </a:accent6>
      <a:hlink>
        <a:srgbClr val="2660B6"/>
      </a:hlink>
      <a:folHlink>
        <a:srgbClr val="875FD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0066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00008A"/>
        </a:accent6>
        <a:hlink>
          <a:srgbClr val="2660B6"/>
        </a:hlink>
        <a:folHlink>
          <a:srgbClr val="875FD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Medical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66"/>
      </a:accent1>
      <a:accent2>
        <a:srgbClr val="000099"/>
      </a:accent2>
      <a:accent3>
        <a:srgbClr val="FFFFFF"/>
      </a:accent3>
      <a:accent4>
        <a:srgbClr val="000000"/>
      </a:accent4>
      <a:accent5>
        <a:srgbClr val="AAAAB8"/>
      </a:accent5>
      <a:accent6>
        <a:srgbClr val="00008A"/>
      </a:accent6>
      <a:hlink>
        <a:srgbClr val="2660B6"/>
      </a:hlink>
      <a:folHlink>
        <a:srgbClr val="875FD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000066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00008A"/>
        </a:accent6>
        <a:hlink>
          <a:srgbClr val="2660B6"/>
        </a:hlink>
        <a:folHlink>
          <a:srgbClr val="875FD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519</Words>
  <Application>Microsoft Office PowerPoint</Application>
  <PresentationFormat>On-screen Show (4:3)</PresentationFormat>
  <Paragraphs>48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Garamond</vt:lpstr>
      <vt:lpstr>Times New Roman</vt:lpstr>
      <vt:lpstr>Wingdings</vt:lpstr>
      <vt:lpstr>1_Medical design template</vt:lpstr>
      <vt:lpstr>2_Medical design template</vt:lpstr>
      <vt:lpstr>5_Medical design template</vt:lpstr>
      <vt:lpstr>Science Safety</vt:lpstr>
      <vt:lpstr>Chemicals in the classroom</vt:lpstr>
      <vt:lpstr>Chemicals in the classroom cont.</vt:lpstr>
      <vt:lpstr>Animals in the Classroom </vt:lpstr>
      <vt:lpstr>PowerPoint Presentation</vt:lpstr>
      <vt:lpstr>Plants in the classroom</vt:lpstr>
      <vt:lpstr>Plants and Soils</vt:lpstr>
      <vt:lpstr>All procedures and protocols for Safety should be addressed in the lesson plan.</vt:lpstr>
      <vt:lpstr>Science Safety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Michelle Chadwick</cp:lastModifiedBy>
  <cp:revision>18</cp:revision>
  <dcterms:created xsi:type="dcterms:W3CDTF">2012-10-19T02:01:20Z</dcterms:created>
  <dcterms:modified xsi:type="dcterms:W3CDTF">2018-03-26T19:50:06Z</dcterms:modified>
</cp:coreProperties>
</file>