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066800"/>
            <a:ext cx="6934200" cy="1143000"/>
          </a:xfrm>
          <a:effectLst/>
        </p:spPr>
        <p:txBody>
          <a:bodyPr/>
          <a:lstStyle>
            <a:lvl1pPr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438400"/>
            <a:ext cx="6400800" cy="1295400"/>
          </a:xfrm>
          <a:effectLst/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C1F3A5-6328-4FB2-B3AA-3E75E4A2708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058" name="Picture 10" descr="pl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4240213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79D6A-A49E-401E-B625-4666FF2EA3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5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6CE24-4802-4D54-95B4-BA344B65EA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2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0DBC1-E759-4966-8107-C4FA0C63EC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9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E1477-A04E-4867-BCD2-FFC1258259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0436A-392B-4C7E-94FD-D88168581C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F960D-7E0F-4A16-8181-649AAE80A3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4007-DB48-4964-A027-83B2317A7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591E4-4E99-4491-AC09-2C216BD350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38D47-1DE6-4025-B5E8-37EAC36F8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9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E6FC9-29BD-43D4-BEFA-BD4B84EAB2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Science Safety:</a:t>
            </a:r>
            <a:br>
              <a:rPr lang="en-US" dirty="0"/>
            </a:br>
            <a:r>
              <a:rPr lang="en-US" dirty="0"/>
              <a:t>Protective Equipment</a:t>
            </a:r>
          </a:p>
        </p:txBody>
      </p:sp>
    </p:spTree>
    <p:extLst>
      <p:ext uri="{BB962C8B-B14F-4D97-AF65-F5344CB8AC3E}">
        <p14:creationId xmlns:p14="http://schemas.microsoft.com/office/powerpoint/2010/main" val="265390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What protective equipment should be provided in elementary science environments (indoors or out) for teacher and student use?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dirty="0"/>
              <a:t>Safety Goggles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2895600" cy="4114800"/>
          </a:xfrm>
        </p:spPr>
        <p:txBody>
          <a:bodyPr/>
          <a:lstStyle/>
          <a:p>
            <a:r>
              <a:rPr lang="en-US" dirty="0"/>
              <a:t>Impact Goggles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Chemical Splash Goggles</a:t>
            </a:r>
          </a:p>
        </p:txBody>
      </p:sp>
      <p:sp>
        <p:nvSpPr>
          <p:cNvPr id="1026" name="AutoShape 2" descr="Image result for chemical splash gogg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http://www.first-aid-product.com/images/M/M767.jpg"/>
          <p:cNvPicPr>
            <a:picLocks noChangeAspect="1" noChangeArrowheads="1"/>
          </p:cNvPicPr>
          <p:nvPr/>
        </p:nvPicPr>
        <p:blipFill>
          <a:blip r:embed="rId2" cstate="print"/>
          <a:srcRect t="28000" b="14000"/>
          <a:stretch>
            <a:fillRect/>
          </a:stretch>
        </p:blipFill>
        <p:spPr bwMode="auto">
          <a:xfrm>
            <a:off x="3657600" y="3429000"/>
            <a:ext cx="3810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http://www.harborfreight.com/media/catalog/product/cache/1/image/9df78eab33525d08d6e5fb8d27136e95/i/m/image_14881.jpg"/>
          <p:cNvPicPr>
            <a:picLocks noChangeAspect="1" noChangeArrowheads="1"/>
          </p:cNvPicPr>
          <p:nvPr/>
        </p:nvPicPr>
        <p:blipFill>
          <a:blip r:embed="rId3" cstate="print"/>
          <a:srcRect l="-28" b="23333"/>
          <a:stretch>
            <a:fillRect/>
          </a:stretch>
        </p:blipFill>
        <p:spPr bwMode="auto">
          <a:xfrm>
            <a:off x="3657600" y="1371600"/>
            <a:ext cx="3886200" cy="193703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43000" y="2438400"/>
            <a:ext cx="2362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When are Impact Goggles appropriate?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4953000"/>
            <a:ext cx="2362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When are Splash Goggles appropriate?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Sanitizing Materials for Goggles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Alcohol Wipes: </a:t>
            </a:r>
            <a:br>
              <a:rPr lang="en-US" dirty="0"/>
            </a:br>
            <a:r>
              <a:rPr lang="en-US" dirty="0"/>
              <a:t>kill bacteria and some lice</a:t>
            </a:r>
            <a:br>
              <a:rPr lang="en-US" dirty="0"/>
            </a:br>
            <a:r>
              <a:rPr lang="en-US" dirty="0"/>
              <a:t>only on the sides and bands</a:t>
            </a:r>
          </a:p>
          <a:p>
            <a:r>
              <a:rPr lang="en-US" dirty="0"/>
              <a:t>Wipe all surfaces with soap and water </a:t>
            </a:r>
            <a:r>
              <a:rPr lang="en-US"/>
              <a:t>on surfaces</a:t>
            </a:r>
            <a:endParaRPr lang="en-US" dirty="0"/>
          </a:p>
          <a:p>
            <a:r>
              <a:rPr lang="en-US" dirty="0"/>
              <a:t>Allow to dry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Aprons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 </a:t>
            </a:r>
            <a:r>
              <a:rPr lang="en-US" dirty="0" err="1"/>
              <a:t>absorbant</a:t>
            </a:r>
            <a:endParaRPr lang="en-US" dirty="0"/>
          </a:p>
          <a:p>
            <a:r>
              <a:rPr lang="en-US" dirty="0"/>
              <a:t>Chemical Resistant</a:t>
            </a:r>
          </a:p>
          <a:p>
            <a:r>
              <a:rPr lang="en-US" dirty="0"/>
              <a:t>For each student</a:t>
            </a:r>
          </a:p>
          <a:p>
            <a:r>
              <a:rPr lang="en-US" dirty="0"/>
              <a:t>When there is a possibility of spillage or spattering of chemicals or hot water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562600"/>
            <a:ext cx="58674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When are aprons needed and appropriate?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Gloves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handling animals, plants, soil samples</a:t>
            </a:r>
          </a:p>
          <a:p>
            <a:r>
              <a:rPr lang="en-US" dirty="0"/>
              <a:t>When handling things that might contain harmful micro-organisms or allergens</a:t>
            </a:r>
          </a:p>
          <a:p>
            <a:r>
              <a:rPr lang="en-US" dirty="0"/>
              <a:t>Be aware of latex allergies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562600"/>
            <a:ext cx="586740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When are </a:t>
            </a:r>
            <a:r>
              <a:rPr lang="en-US" dirty="0" err="1"/>
              <a:t>saftey</a:t>
            </a:r>
            <a:r>
              <a:rPr lang="en-US" dirty="0"/>
              <a:t> gloves needed and appropriate?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Eyewash Stations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Faucet Type</a:t>
            </a:r>
          </a:p>
          <a:p>
            <a:r>
              <a:rPr lang="en-US" dirty="0"/>
              <a:t>If concerns of chemical or particle in eyes</a:t>
            </a:r>
          </a:p>
          <a:p>
            <a:r>
              <a:rPr lang="en-US" dirty="0"/>
              <a:t>Low enough for students to access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Fire Extinguishers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Adequate number</a:t>
            </a:r>
          </a:p>
          <a:p>
            <a:r>
              <a:rPr lang="en-US" dirty="0"/>
              <a:t>Adequate type </a:t>
            </a:r>
          </a:p>
          <a:p>
            <a:pPr lvl="1"/>
            <a:r>
              <a:rPr lang="en-US" dirty="0"/>
              <a:t>A (paper, wood, cloth, rubber, grease)</a:t>
            </a:r>
          </a:p>
          <a:p>
            <a:pPr lvl="1"/>
            <a:r>
              <a:rPr lang="en-US" dirty="0"/>
              <a:t>B (burning liquids, gases or greases)</a:t>
            </a:r>
          </a:p>
          <a:p>
            <a:pPr lvl="1"/>
            <a:r>
              <a:rPr lang="en-US" dirty="0"/>
              <a:t>C (burning electrical equipment)</a:t>
            </a:r>
          </a:p>
          <a:p>
            <a:r>
              <a:rPr lang="en-US" dirty="0"/>
              <a:t>PASS (Pull, Aim, Squeeze, </a:t>
            </a:r>
            <a:br>
              <a:rPr lang="en-US" dirty="0"/>
            </a:br>
            <a:r>
              <a:rPr lang="en-US" dirty="0"/>
              <a:t>          Sweep)</a:t>
            </a:r>
          </a:p>
        </p:txBody>
      </p:sp>
    </p:spTree>
    <p:extLst>
      <p:ext uri="{BB962C8B-B14F-4D97-AF65-F5344CB8AC3E}">
        <p14:creationId xmlns:p14="http://schemas.microsoft.com/office/powerpoint/2010/main" val="371856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GFI Outlets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be all outlets in an elementary classroom</a:t>
            </a:r>
          </a:p>
          <a:p>
            <a:r>
              <a:rPr lang="en-US" dirty="0"/>
              <a:t>Outlet cover should guard against objects being poked into </a:t>
            </a:r>
          </a:p>
          <a:p>
            <a:r>
              <a:rPr lang="en-US" dirty="0"/>
              <a:t>Should be capped when not in use</a:t>
            </a:r>
          </a:p>
        </p:txBody>
      </p:sp>
    </p:spTree>
    <p:extLst>
      <p:ext uri="{BB962C8B-B14F-4D97-AF65-F5344CB8AC3E}">
        <p14:creationId xmlns:p14="http://schemas.microsoft.com/office/powerpoint/2010/main" val="3351965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Aid Kits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with school policy</a:t>
            </a:r>
          </a:p>
          <a:p>
            <a:r>
              <a:rPr lang="en-US" dirty="0"/>
              <a:t>Be aware of student allergies</a:t>
            </a:r>
          </a:p>
          <a:p>
            <a:r>
              <a:rPr lang="en-US" dirty="0"/>
              <a:t>School Nurse as a resource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55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Posters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Prominently Displayed</a:t>
            </a:r>
          </a:p>
          <a:p>
            <a:r>
              <a:rPr lang="en-US" dirty="0"/>
              <a:t>Referenced</a:t>
            </a:r>
          </a:p>
          <a:p>
            <a:r>
              <a:rPr lang="en-US" dirty="0"/>
              <a:t>Student Interpretations</a:t>
            </a:r>
          </a:p>
          <a:p>
            <a:r>
              <a:rPr lang="en-US" dirty="0"/>
              <a:t>Emergency procedures and numbers should be posted</a:t>
            </a:r>
          </a:p>
        </p:txBody>
      </p:sp>
    </p:spTree>
    <p:extLst>
      <p:ext uri="{BB962C8B-B14F-4D97-AF65-F5344CB8AC3E}">
        <p14:creationId xmlns:p14="http://schemas.microsoft.com/office/powerpoint/2010/main" val="2896481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dirty="0"/>
              <a:t>Chemical Waste</a:t>
            </a:r>
          </a:p>
          <a:p>
            <a:r>
              <a:rPr lang="en-US" dirty="0"/>
              <a:t>Bacterial Growth Plates </a:t>
            </a:r>
            <a:br>
              <a:rPr lang="en-US" dirty="0"/>
            </a:br>
            <a:r>
              <a:rPr lang="en-US" dirty="0"/>
              <a:t>(not in elementary rooms)</a:t>
            </a:r>
          </a:p>
          <a:p>
            <a:r>
              <a:rPr lang="en-US" dirty="0"/>
              <a:t>Dead Animals</a:t>
            </a:r>
          </a:p>
          <a:p>
            <a:r>
              <a:rPr lang="en-US" dirty="0"/>
              <a:t>Animal Waste</a:t>
            </a:r>
          </a:p>
          <a:p>
            <a:r>
              <a:rPr lang="en-US" dirty="0"/>
              <a:t>Dead Plants</a:t>
            </a:r>
          </a:p>
          <a:p>
            <a:r>
              <a:rPr lang="en-US" dirty="0"/>
              <a:t>Spilled Liquids</a:t>
            </a:r>
          </a:p>
          <a:p>
            <a:r>
              <a:rPr lang="en-US" dirty="0"/>
              <a:t>Releasing Pets</a:t>
            </a:r>
          </a:p>
        </p:txBody>
      </p:sp>
    </p:spTree>
    <p:extLst>
      <p:ext uri="{BB962C8B-B14F-4D97-AF65-F5344CB8AC3E}">
        <p14:creationId xmlns:p14="http://schemas.microsoft.com/office/powerpoint/2010/main" val="3047922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School Safety Roster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understand each of the previous items</a:t>
            </a:r>
          </a:p>
          <a:p>
            <a:r>
              <a:rPr lang="en-US" dirty="0"/>
              <a:t>Sign the Roster attesting your understanding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00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topics in this presentation impact your classroom?</a:t>
            </a:r>
          </a:p>
          <a:p>
            <a:r>
              <a:rPr lang="en-US" dirty="0"/>
              <a:t>What is one best practice that relates to this topic that you would share with colleagues or our </a:t>
            </a:r>
            <a:br>
              <a:rPr lang="en-US" dirty="0"/>
            </a:br>
            <a:r>
              <a:rPr lang="en-US" dirty="0"/>
              <a:t>staff?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tany design templat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Botany design template</Template>
  <TotalTime>28</TotalTime>
  <Words>283</Words>
  <Application>Microsoft Office PowerPoint</Application>
  <PresentationFormat>On-screen Show (4:3)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Verdana</vt:lpstr>
      <vt:lpstr>Botany design template</vt:lpstr>
      <vt:lpstr>Science Safety: Protective Equipment</vt:lpstr>
      <vt:lpstr>Key Question</vt:lpstr>
      <vt:lpstr>Safety Goggles</vt:lpstr>
      <vt:lpstr>Sanitizing Materials for Goggles</vt:lpstr>
      <vt:lpstr>Aprons</vt:lpstr>
      <vt:lpstr>Safety Gloves</vt:lpstr>
      <vt:lpstr>Eyewash Stations</vt:lpstr>
      <vt:lpstr>Fire Extinguishers</vt:lpstr>
      <vt:lpstr>GFI Outlets</vt:lpstr>
      <vt:lpstr>First Aid Kits</vt:lpstr>
      <vt:lpstr>Safety Posters</vt:lpstr>
      <vt:lpstr>Disposal</vt:lpstr>
      <vt:lpstr>Sign School Safety Roster</vt:lpstr>
      <vt:lpstr>Reflection Questions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Safety: Protective Equipment</dc:title>
  <dc:creator>Michael Elder</dc:creator>
  <cp:keywords/>
  <cp:lastModifiedBy>Michelle Chadwick</cp:lastModifiedBy>
  <cp:revision>8</cp:revision>
  <cp:lastPrinted>1601-01-01T00:00:00Z</cp:lastPrinted>
  <dcterms:created xsi:type="dcterms:W3CDTF">2015-03-16T17:38:28Z</dcterms:created>
  <dcterms:modified xsi:type="dcterms:W3CDTF">2018-03-26T19:33:08Z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