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9"/>
  </p:notesMasterIdLst>
  <p:sldIdLst>
    <p:sldId id="256" r:id="rId2"/>
    <p:sldId id="257" r:id="rId3"/>
    <p:sldId id="276" r:id="rId4"/>
    <p:sldId id="278" r:id="rId5"/>
    <p:sldId id="266" r:id="rId6"/>
    <p:sldId id="269" r:id="rId7"/>
    <p:sldId id="267" r:id="rId8"/>
    <p:sldId id="279" r:id="rId9"/>
    <p:sldId id="260" r:id="rId10"/>
    <p:sldId id="261" r:id="rId11"/>
    <p:sldId id="262" r:id="rId12"/>
    <p:sldId id="263" r:id="rId13"/>
    <p:sldId id="264" r:id="rId14"/>
    <p:sldId id="265" r:id="rId15"/>
    <p:sldId id="270" r:id="rId16"/>
    <p:sldId id="271" r:id="rId17"/>
    <p:sldId id="272" r:id="rId18"/>
  </p:sldIdLst>
  <p:sldSz cx="9144000" cy="5143500" type="screen16x9"/>
  <p:notesSz cx="6858000" cy="9144000"/>
  <p:embeddedFontLst>
    <p:embeddedFont>
      <p:font typeface="Amatic SC" panose="00000500000000000000" pitchFamily="2" charset="-79"/>
      <p:regular r:id="rId20"/>
      <p:bold r:id="rId21"/>
    </p:embeddedFont>
    <p:embeddedFont>
      <p:font typeface="Source Code Pro" panose="020B0509030403020204" pitchFamily="49" charset="0"/>
      <p:regular r:id="rId22"/>
      <p:bold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A2A3B7-825F-4D98-B121-FF54F4AD2567}" v="2" dt="2023-01-25T15:04:16.3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88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nessa Miller" userId="6f8a37f5-ad5e-444d-b0bc-8e592b7630ac" providerId="ADAL" clId="{99A2A3B7-825F-4D98-B121-FF54F4AD2567}"/>
    <pc:docChg chg="undo custSel addSld delSld modSld sldOrd">
      <pc:chgData name="Yanessa Miller" userId="6f8a37f5-ad5e-444d-b0bc-8e592b7630ac" providerId="ADAL" clId="{99A2A3B7-825F-4D98-B121-FF54F4AD2567}" dt="2023-01-25T15:17:14.621" v="1065" actId="20577"/>
      <pc:docMkLst>
        <pc:docMk/>
      </pc:docMkLst>
      <pc:sldChg chg="modSp mod">
        <pc:chgData name="Yanessa Miller" userId="6f8a37f5-ad5e-444d-b0bc-8e592b7630ac" providerId="ADAL" clId="{99A2A3B7-825F-4D98-B121-FF54F4AD2567}" dt="2023-01-25T15:00:11.953" v="773" actId="1076"/>
        <pc:sldMkLst>
          <pc:docMk/>
          <pc:sldMk cId="0" sldId="256"/>
        </pc:sldMkLst>
        <pc:spChg chg="mod">
          <ac:chgData name="Yanessa Miller" userId="6f8a37f5-ad5e-444d-b0bc-8e592b7630ac" providerId="ADAL" clId="{99A2A3B7-825F-4D98-B121-FF54F4AD2567}" dt="2023-01-25T15:00:08.193" v="772" actId="20577"/>
          <ac:spMkLst>
            <pc:docMk/>
            <pc:sldMk cId="0" sldId="256"/>
            <ac:spMk id="56" creationId="{00000000-0000-0000-0000-000000000000}"/>
          </ac:spMkLst>
        </pc:spChg>
        <pc:picChg chg="mod">
          <ac:chgData name="Yanessa Miller" userId="6f8a37f5-ad5e-444d-b0bc-8e592b7630ac" providerId="ADAL" clId="{99A2A3B7-825F-4D98-B121-FF54F4AD2567}" dt="2023-01-25T15:00:11.953" v="773" actId="1076"/>
          <ac:picMkLst>
            <pc:docMk/>
            <pc:sldMk cId="0" sldId="256"/>
            <ac:picMk id="58" creationId="{00000000-0000-0000-0000-000000000000}"/>
          </ac:picMkLst>
        </pc:picChg>
      </pc:sldChg>
      <pc:sldChg chg="delSp modSp mod">
        <pc:chgData name="Yanessa Miller" userId="6f8a37f5-ad5e-444d-b0bc-8e592b7630ac" providerId="ADAL" clId="{99A2A3B7-825F-4D98-B121-FF54F4AD2567}" dt="2023-01-25T15:07:26.488" v="1028" actId="20577"/>
        <pc:sldMkLst>
          <pc:docMk/>
          <pc:sldMk cId="0" sldId="257"/>
        </pc:sldMkLst>
        <pc:spChg chg="mod">
          <ac:chgData name="Yanessa Miller" userId="6f8a37f5-ad5e-444d-b0bc-8e592b7630ac" providerId="ADAL" clId="{99A2A3B7-825F-4D98-B121-FF54F4AD2567}" dt="2023-01-25T15:07:26.488" v="1028" actId="20577"/>
          <ac:spMkLst>
            <pc:docMk/>
            <pc:sldMk cId="0" sldId="257"/>
            <ac:spMk id="63" creationId="{00000000-0000-0000-0000-000000000000}"/>
          </ac:spMkLst>
        </pc:spChg>
        <pc:spChg chg="mod">
          <ac:chgData name="Yanessa Miller" userId="6f8a37f5-ad5e-444d-b0bc-8e592b7630ac" providerId="ADAL" clId="{99A2A3B7-825F-4D98-B121-FF54F4AD2567}" dt="2023-01-25T14:43:23.322" v="162" actId="20577"/>
          <ac:spMkLst>
            <pc:docMk/>
            <pc:sldMk cId="0" sldId="257"/>
            <ac:spMk id="64" creationId="{00000000-0000-0000-0000-000000000000}"/>
          </ac:spMkLst>
        </pc:spChg>
        <pc:picChg chg="del">
          <ac:chgData name="Yanessa Miller" userId="6f8a37f5-ad5e-444d-b0bc-8e592b7630ac" providerId="ADAL" clId="{99A2A3B7-825F-4D98-B121-FF54F4AD2567}" dt="2023-01-25T14:42:52.024" v="40" actId="478"/>
          <ac:picMkLst>
            <pc:docMk/>
            <pc:sldMk cId="0" sldId="257"/>
            <ac:picMk id="65" creationId="{00000000-0000-0000-0000-000000000000}"/>
          </ac:picMkLst>
        </pc:picChg>
      </pc:sldChg>
      <pc:sldChg chg="modSp mod">
        <pc:chgData name="Yanessa Miller" userId="6f8a37f5-ad5e-444d-b0bc-8e592b7630ac" providerId="ADAL" clId="{99A2A3B7-825F-4D98-B121-FF54F4AD2567}" dt="2023-01-25T15:03:58.841" v="946" actId="20577"/>
        <pc:sldMkLst>
          <pc:docMk/>
          <pc:sldMk cId="0" sldId="260"/>
        </pc:sldMkLst>
        <pc:spChg chg="mod">
          <ac:chgData name="Yanessa Miller" userId="6f8a37f5-ad5e-444d-b0bc-8e592b7630ac" providerId="ADAL" clId="{99A2A3B7-825F-4D98-B121-FF54F4AD2567}" dt="2023-01-25T15:03:58.841" v="946" actId="20577"/>
          <ac:spMkLst>
            <pc:docMk/>
            <pc:sldMk cId="0" sldId="260"/>
            <ac:spMk id="85" creationId="{00000000-0000-0000-0000-000000000000}"/>
          </ac:spMkLst>
        </pc:spChg>
      </pc:sldChg>
      <pc:sldChg chg="modSp mod">
        <pc:chgData name="Yanessa Miller" userId="6f8a37f5-ad5e-444d-b0bc-8e592b7630ac" providerId="ADAL" clId="{99A2A3B7-825F-4D98-B121-FF54F4AD2567}" dt="2023-01-25T15:04:11.971" v="947" actId="20577"/>
        <pc:sldMkLst>
          <pc:docMk/>
          <pc:sldMk cId="0" sldId="261"/>
        </pc:sldMkLst>
        <pc:spChg chg="mod">
          <ac:chgData name="Yanessa Miller" userId="6f8a37f5-ad5e-444d-b0bc-8e592b7630ac" providerId="ADAL" clId="{99A2A3B7-825F-4D98-B121-FF54F4AD2567}" dt="2023-01-25T14:58:57.624" v="757" actId="20577"/>
          <ac:spMkLst>
            <pc:docMk/>
            <pc:sldMk cId="0" sldId="261"/>
            <ac:spMk id="91" creationId="{00000000-0000-0000-0000-000000000000}"/>
          </ac:spMkLst>
        </pc:spChg>
        <pc:spChg chg="mod">
          <ac:chgData name="Yanessa Miller" userId="6f8a37f5-ad5e-444d-b0bc-8e592b7630ac" providerId="ADAL" clId="{99A2A3B7-825F-4D98-B121-FF54F4AD2567}" dt="2023-01-25T15:04:11.971" v="947" actId="20577"/>
          <ac:spMkLst>
            <pc:docMk/>
            <pc:sldMk cId="0" sldId="261"/>
            <ac:spMk id="93" creationId="{00000000-0000-0000-0000-000000000000}"/>
          </ac:spMkLst>
        </pc:spChg>
      </pc:sldChg>
      <pc:sldChg chg="modSp mod">
        <pc:chgData name="Yanessa Miller" userId="6f8a37f5-ad5e-444d-b0bc-8e592b7630ac" providerId="ADAL" clId="{99A2A3B7-825F-4D98-B121-FF54F4AD2567}" dt="2023-01-25T15:04:16.341" v="948" actId="20577"/>
        <pc:sldMkLst>
          <pc:docMk/>
          <pc:sldMk cId="0" sldId="262"/>
        </pc:sldMkLst>
        <pc:spChg chg="mod">
          <ac:chgData name="Yanessa Miller" userId="6f8a37f5-ad5e-444d-b0bc-8e592b7630ac" providerId="ADAL" clId="{99A2A3B7-825F-4D98-B121-FF54F4AD2567}" dt="2023-01-25T14:59:00.855" v="759" actId="20577"/>
          <ac:spMkLst>
            <pc:docMk/>
            <pc:sldMk cId="0" sldId="262"/>
            <ac:spMk id="98" creationId="{00000000-0000-0000-0000-000000000000}"/>
          </ac:spMkLst>
        </pc:spChg>
        <pc:spChg chg="mod">
          <ac:chgData name="Yanessa Miller" userId="6f8a37f5-ad5e-444d-b0bc-8e592b7630ac" providerId="ADAL" clId="{99A2A3B7-825F-4D98-B121-FF54F4AD2567}" dt="2023-01-25T15:04:16.341" v="948" actId="20577"/>
          <ac:spMkLst>
            <pc:docMk/>
            <pc:sldMk cId="0" sldId="262"/>
            <ac:spMk id="100" creationId="{00000000-0000-0000-0000-000000000000}"/>
          </ac:spMkLst>
        </pc:spChg>
      </pc:sldChg>
      <pc:sldChg chg="modSp mod">
        <pc:chgData name="Yanessa Miller" userId="6f8a37f5-ad5e-444d-b0bc-8e592b7630ac" providerId="ADAL" clId="{99A2A3B7-825F-4D98-B121-FF54F4AD2567}" dt="2023-01-25T14:58:23.942" v="747" actId="20577"/>
        <pc:sldMkLst>
          <pc:docMk/>
          <pc:sldMk cId="0" sldId="263"/>
        </pc:sldMkLst>
        <pc:spChg chg="mod">
          <ac:chgData name="Yanessa Miller" userId="6f8a37f5-ad5e-444d-b0bc-8e592b7630ac" providerId="ADAL" clId="{99A2A3B7-825F-4D98-B121-FF54F4AD2567}" dt="2023-01-25T14:51:38.991" v="508" actId="120"/>
          <ac:spMkLst>
            <pc:docMk/>
            <pc:sldMk cId="0" sldId="263"/>
            <ac:spMk id="105" creationId="{00000000-0000-0000-0000-000000000000}"/>
          </ac:spMkLst>
        </pc:spChg>
        <pc:spChg chg="mod">
          <ac:chgData name="Yanessa Miller" userId="6f8a37f5-ad5e-444d-b0bc-8e592b7630ac" providerId="ADAL" clId="{99A2A3B7-825F-4D98-B121-FF54F4AD2567}" dt="2023-01-25T14:58:23.942" v="747" actId="20577"/>
          <ac:spMkLst>
            <pc:docMk/>
            <pc:sldMk cId="0" sldId="263"/>
            <ac:spMk id="106" creationId="{00000000-0000-0000-0000-000000000000}"/>
          </ac:spMkLst>
        </pc:spChg>
      </pc:sldChg>
      <pc:sldChg chg="modSp mod">
        <pc:chgData name="Yanessa Miller" userId="6f8a37f5-ad5e-444d-b0bc-8e592b7630ac" providerId="ADAL" clId="{99A2A3B7-825F-4D98-B121-FF54F4AD2567}" dt="2023-01-25T14:59:07.101" v="761" actId="20577"/>
        <pc:sldMkLst>
          <pc:docMk/>
          <pc:sldMk cId="0" sldId="264"/>
        </pc:sldMkLst>
        <pc:spChg chg="mod">
          <ac:chgData name="Yanessa Miller" userId="6f8a37f5-ad5e-444d-b0bc-8e592b7630ac" providerId="ADAL" clId="{99A2A3B7-825F-4D98-B121-FF54F4AD2567}" dt="2023-01-25T14:59:07.101" v="761" actId="20577"/>
          <ac:spMkLst>
            <pc:docMk/>
            <pc:sldMk cId="0" sldId="264"/>
            <ac:spMk id="112" creationId="{00000000-0000-0000-0000-000000000000}"/>
          </ac:spMkLst>
        </pc:spChg>
      </pc:sldChg>
      <pc:sldChg chg="modSp mod">
        <pc:chgData name="Yanessa Miller" userId="6f8a37f5-ad5e-444d-b0bc-8e592b7630ac" providerId="ADAL" clId="{99A2A3B7-825F-4D98-B121-FF54F4AD2567}" dt="2023-01-25T14:59:11.364" v="763" actId="20577"/>
        <pc:sldMkLst>
          <pc:docMk/>
          <pc:sldMk cId="0" sldId="265"/>
        </pc:sldMkLst>
        <pc:spChg chg="mod">
          <ac:chgData name="Yanessa Miller" userId="6f8a37f5-ad5e-444d-b0bc-8e592b7630ac" providerId="ADAL" clId="{99A2A3B7-825F-4D98-B121-FF54F4AD2567}" dt="2023-01-25T14:59:11.364" v="763" actId="20577"/>
          <ac:spMkLst>
            <pc:docMk/>
            <pc:sldMk cId="0" sldId="265"/>
            <ac:spMk id="119" creationId="{00000000-0000-0000-0000-000000000000}"/>
          </ac:spMkLst>
        </pc:spChg>
      </pc:sldChg>
      <pc:sldChg chg="modSp mod ord">
        <pc:chgData name="Yanessa Miller" userId="6f8a37f5-ad5e-444d-b0bc-8e592b7630ac" providerId="ADAL" clId="{99A2A3B7-825F-4D98-B121-FF54F4AD2567}" dt="2023-01-25T14:50:12.582" v="503" actId="20577"/>
        <pc:sldMkLst>
          <pc:docMk/>
          <pc:sldMk cId="0" sldId="266"/>
        </pc:sldMkLst>
        <pc:spChg chg="mod">
          <ac:chgData name="Yanessa Miller" userId="6f8a37f5-ad5e-444d-b0bc-8e592b7630ac" providerId="ADAL" clId="{99A2A3B7-825F-4D98-B121-FF54F4AD2567}" dt="2023-01-25T14:50:12.582" v="503" actId="20577"/>
          <ac:spMkLst>
            <pc:docMk/>
            <pc:sldMk cId="0" sldId="266"/>
            <ac:spMk id="126" creationId="{00000000-0000-0000-0000-000000000000}"/>
          </ac:spMkLst>
        </pc:spChg>
      </pc:sldChg>
      <pc:sldChg chg="modSp mod ord">
        <pc:chgData name="Yanessa Miller" userId="6f8a37f5-ad5e-444d-b0bc-8e592b7630ac" providerId="ADAL" clId="{99A2A3B7-825F-4D98-B121-FF54F4AD2567}" dt="2023-01-25T15:03:06.921" v="928" actId="1076"/>
        <pc:sldMkLst>
          <pc:docMk/>
          <pc:sldMk cId="0" sldId="267"/>
        </pc:sldMkLst>
        <pc:spChg chg="mod">
          <ac:chgData name="Yanessa Miller" userId="6f8a37f5-ad5e-444d-b0bc-8e592b7630ac" providerId="ADAL" clId="{99A2A3B7-825F-4D98-B121-FF54F4AD2567}" dt="2023-01-25T15:03:06.921" v="928" actId="1076"/>
          <ac:spMkLst>
            <pc:docMk/>
            <pc:sldMk cId="0" sldId="267"/>
            <ac:spMk id="133" creationId="{00000000-0000-0000-0000-000000000000}"/>
          </ac:spMkLst>
        </pc:spChg>
        <pc:spChg chg="mod">
          <ac:chgData name="Yanessa Miller" userId="6f8a37f5-ad5e-444d-b0bc-8e592b7630ac" providerId="ADAL" clId="{99A2A3B7-825F-4D98-B121-FF54F4AD2567}" dt="2023-01-25T14:58:10.269" v="744" actId="20577"/>
          <ac:spMkLst>
            <pc:docMk/>
            <pc:sldMk cId="0" sldId="267"/>
            <ac:spMk id="134" creationId="{00000000-0000-0000-0000-000000000000}"/>
          </ac:spMkLst>
        </pc:spChg>
      </pc:sldChg>
      <pc:sldChg chg="del">
        <pc:chgData name="Yanessa Miller" userId="6f8a37f5-ad5e-444d-b0bc-8e592b7630ac" providerId="ADAL" clId="{99A2A3B7-825F-4D98-B121-FF54F4AD2567}" dt="2023-01-25T14:45:50.122" v="325" actId="2696"/>
        <pc:sldMkLst>
          <pc:docMk/>
          <pc:sldMk cId="0" sldId="268"/>
        </pc:sldMkLst>
      </pc:sldChg>
      <pc:sldChg chg="modSp mod ord">
        <pc:chgData name="Yanessa Miller" userId="6f8a37f5-ad5e-444d-b0bc-8e592b7630ac" providerId="ADAL" clId="{99A2A3B7-825F-4D98-B121-FF54F4AD2567}" dt="2023-01-25T15:01:49.251" v="827" actId="1076"/>
        <pc:sldMkLst>
          <pc:docMk/>
          <pc:sldMk cId="0" sldId="269"/>
        </pc:sldMkLst>
        <pc:spChg chg="mod">
          <ac:chgData name="Yanessa Miller" userId="6f8a37f5-ad5e-444d-b0bc-8e592b7630ac" providerId="ADAL" clId="{99A2A3B7-825F-4D98-B121-FF54F4AD2567}" dt="2023-01-25T15:01:45.561" v="826" actId="113"/>
          <ac:spMkLst>
            <pc:docMk/>
            <pc:sldMk cId="0" sldId="269"/>
            <ac:spMk id="147" creationId="{00000000-0000-0000-0000-000000000000}"/>
          </ac:spMkLst>
        </pc:spChg>
        <pc:spChg chg="mod">
          <ac:chgData name="Yanessa Miller" userId="6f8a37f5-ad5e-444d-b0bc-8e592b7630ac" providerId="ADAL" clId="{99A2A3B7-825F-4D98-B121-FF54F4AD2567}" dt="2023-01-25T14:58:06.817" v="743" actId="20577"/>
          <ac:spMkLst>
            <pc:docMk/>
            <pc:sldMk cId="0" sldId="269"/>
            <ac:spMk id="148" creationId="{00000000-0000-0000-0000-000000000000}"/>
          </ac:spMkLst>
        </pc:spChg>
        <pc:picChg chg="mod">
          <ac:chgData name="Yanessa Miller" userId="6f8a37f5-ad5e-444d-b0bc-8e592b7630ac" providerId="ADAL" clId="{99A2A3B7-825F-4D98-B121-FF54F4AD2567}" dt="2023-01-25T15:01:49.251" v="827" actId="1076"/>
          <ac:picMkLst>
            <pc:docMk/>
            <pc:sldMk cId="0" sldId="269"/>
            <ac:picMk id="149" creationId="{00000000-0000-0000-0000-000000000000}"/>
          </ac:picMkLst>
        </pc:picChg>
      </pc:sldChg>
      <pc:sldChg chg="modSp mod">
        <pc:chgData name="Yanessa Miller" userId="6f8a37f5-ad5e-444d-b0bc-8e592b7630ac" providerId="ADAL" clId="{99A2A3B7-825F-4D98-B121-FF54F4AD2567}" dt="2023-01-25T15:04:50.057" v="951" actId="20577"/>
        <pc:sldMkLst>
          <pc:docMk/>
          <pc:sldMk cId="0" sldId="270"/>
        </pc:sldMkLst>
        <pc:spChg chg="mod">
          <ac:chgData name="Yanessa Miller" userId="6f8a37f5-ad5e-444d-b0bc-8e592b7630ac" providerId="ADAL" clId="{99A2A3B7-825F-4D98-B121-FF54F4AD2567}" dt="2023-01-25T15:04:50.057" v="951" actId="20577"/>
          <ac:spMkLst>
            <pc:docMk/>
            <pc:sldMk cId="0" sldId="270"/>
            <ac:spMk id="154" creationId="{00000000-0000-0000-0000-000000000000}"/>
          </ac:spMkLst>
        </pc:spChg>
        <pc:spChg chg="mod">
          <ac:chgData name="Yanessa Miller" userId="6f8a37f5-ad5e-444d-b0bc-8e592b7630ac" providerId="ADAL" clId="{99A2A3B7-825F-4D98-B121-FF54F4AD2567}" dt="2023-01-25T14:58:31.160" v="750" actId="20577"/>
          <ac:spMkLst>
            <pc:docMk/>
            <pc:sldMk cId="0" sldId="270"/>
            <ac:spMk id="155" creationId="{00000000-0000-0000-0000-000000000000}"/>
          </ac:spMkLst>
        </pc:spChg>
      </pc:sldChg>
      <pc:sldChg chg="modSp mod">
        <pc:chgData name="Yanessa Miller" userId="6f8a37f5-ad5e-444d-b0bc-8e592b7630ac" providerId="ADAL" clId="{99A2A3B7-825F-4D98-B121-FF54F4AD2567}" dt="2023-01-25T14:58:36.065" v="753" actId="20577"/>
        <pc:sldMkLst>
          <pc:docMk/>
          <pc:sldMk cId="0" sldId="271"/>
        </pc:sldMkLst>
        <pc:spChg chg="mod">
          <ac:chgData name="Yanessa Miller" userId="6f8a37f5-ad5e-444d-b0bc-8e592b7630ac" providerId="ADAL" clId="{99A2A3B7-825F-4D98-B121-FF54F4AD2567}" dt="2023-01-25T14:58:36.065" v="753" actId="20577"/>
          <ac:spMkLst>
            <pc:docMk/>
            <pc:sldMk cId="0" sldId="271"/>
            <ac:spMk id="162" creationId="{00000000-0000-0000-0000-000000000000}"/>
          </ac:spMkLst>
        </pc:spChg>
      </pc:sldChg>
      <pc:sldChg chg="modSp mod">
        <pc:chgData name="Yanessa Miller" userId="6f8a37f5-ad5e-444d-b0bc-8e592b7630ac" providerId="ADAL" clId="{99A2A3B7-825F-4D98-B121-FF54F4AD2567}" dt="2023-01-25T14:58:39.890" v="755" actId="20577"/>
        <pc:sldMkLst>
          <pc:docMk/>
          <pc:sldMk cId="0" sldId="272"/>
        </pc:sldMkLst>
        <pc:spChg chg="mod">
          <ac:chgData name="Yanessa Miller" userId="6f8a37f5-ad5e-444d-b0bc-8e592b7630ac" providerId="ADAL" clId="{99A2A3B7-825F-4D98-B121-FF54F4AD2567}" dt="2023-01-25T14:58:39.890" v="755" actId="20577"/>
          <ac:spMkLst>
            <pc:docMk/>
            <pc:sldMk cId="0" sldId="272"/>
            <ac:spMk id="170" creationId="{00000000-0000-0000-0000-000000000000}"/>
          </ac:spMkLst>
        </pc:spChg>
      </pc:sldChg>
      <pc:sldChg chg="del ord">
        <pc:chgData name="Yanessa Miller" userId="6f8a37f5-ad5e-444d-b0bc-8e592b7630ac" providerId="ADAL" clId="{99A2A3B7-825F-4D98-B121-FF54F4AD2567}" dt="2023-01-25T14:49:48.086" v="499" actId="2696"/>
        <pc:sldMkLst>
          <pc:docMk/>
          <pc:sldMk cId="0" sldId="274"/>
        </pc:sldMkLst>
      </pc:sldChg>
      <pc:sldChg chg="modSp mod ord">
        <pc:chgData name="Yanessa Miller" userId="6f8a37f5-ad5e-444d-b0bc-8e592b7630ac" providerId="ADAL" clId="{99A2A3B7-825F-4D98-B121-FF54F4AD2567}" dt="2023-01-25T15:17:14.621" v="1065" actId="20577"/>
        <pc:sldMkLst>
          <pc:docMk/>
          <pc:sldMk cId="0" sldId="276"/>
        </pc:sldMkLst>
        <pc:spChg chg="mod">
          <ac:chgData name="Yanessa Miller" userId="6f8a37f5-ad5e-444d-b0bc-8e592b7630ac" providerId="ADAL" clId="{99A2A3B7-825F-4D98-B121-FF54F4AD2567}" dt="2023-01-25T15:17:14.621" v="1065" actId="20577"/>
          <ac:spMkLst>
            <pc:docMk/>
            <pc:sldMk cId="0" sldId="276"/>
            <ac:spMk id="200" creationId="{00000000-0000-0000-0000-000000000000}"/>
          </ac:spMkLst>
        </pc:spChg>
        <pc:spChg chg="mod">
          <ac:chgData name="Yanessa Miller" userId="6f8a37f5-ad5e-444d-b0bc-8e592b7630ac" providerId="ADAL" clId="{99A2A3B7-825F-4D98-B121-FF54F4AD2567}" dt="2023-01-25T14:57:57.485" v="741" actId="20577"/>
          <ac:spMkLst>
            <pc:docMk/>
            <pc:sldMk cId="0" sldId="276"/>
            <ac:spMk id="201" creationId="{00000000-0000-0000-0000-000000000000}"/>
          </ac:spMkLst>
        </pc:spChg>
      </pc:sldChg>
      <pc:sldChg chg="modSp mod ord">
        <pc:chgData name="Yanessa Miller" userId="6f8a37f5-ad5e-444d-b0bc-8e592b7630ac" providerId="ADAL" clId="{99A2A3B7-825F-4D98-B121-FF54F4AD2567}" dt="2023-01-25T14:58:00.845" v="742" actId="20577"/>
        <pc:sldMkLst>
          <pc:docMk/>
          <pc:sldMk cId="0" sldId="278"/>
        </pc:sldMkLst>
        <pc:spChg chg="mod">
          <ac:chgData name="Yanessa Miller" userId="6f8a37f5-ad5e-444d-b0bc-8e592b7630ac" providerId="ADAL" clId="{99A2A3B7-825F-4D98-B121-FF54F4AD2567}" dt="2023-01-25T14:56:47.145" v="713" actId="20577"/>
          <ac:spMkLst>
            <pc:docMk/>
            <pc:sldMk cId="0" sldId="278"/>
            <ac:spMk id="214" creationId="{00000000-0000-0000-0000-000000000000}"/>
          </ac:spMkLst>
        </pc:spChg>
        <pc:spChg chg="mod">
          <ac:chgData name="Yanessa Miller" userId="6f8a37f5-ad5e-444d-b0bc-8e592b7630ac" providerId="ADAL" clId="{99A2A3B7-825F-4D98-B121-FF54F4AD2567}" dt="2023-01-25T14:58:00.845" v="742" actId="20577"/>
          <ac:spMkLst>
            <pc:docMk/>
            <pc:sldMk cId="0" sldId="278"/>
            <ac:spMk id="215" creationId="{00000000-0000-0000-0000-000000000000}"/>
          </ac:spMkLst>
        </pc:spChg>
      </pc:sldChg>
      <pc:sldChg chg="modSp add mod">
        <pc:chgData name="Yanessa Miller" userId="6f8a37f5-ad5e-444d-b0bc-8e592b7630ac" providerId="ADAL" clId="{99A2A3B7-825F-4D98-B121-FF54F4AD2567}" dt="2023-01-25T14:58:14.773" v="745" actId="20577"/>
        <pc:sldMkLst>
          <pc:docMk/>
          <pc:sldMk cId="952269639" sldId="279"/>
        </pc:sldMkLst>
        <pc:spChg chg="mod">
          <ac:chgData name="Yanessa Miller" userId="6f8a37f5-ad5e-444d-b0bc-8e592b7630ac" providerId="ADAL" clId="{99A2A3B7-825F-4D98-B121-FF54F4AD2567}" dt="2023-01-25T14:58:14.773" v="745" actId="20577"/>
          <ac:spMkLst>
            <pc:docMk/>
            <pc:sldMk cId="952269639" sldId="279"/>
            <ac:spMk id="6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235073308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
        <p:cNvGrpSpPr/>
        <p:nvPr/>
      </p:nvGrpSpPr>
      <p:grpSpPr>
        <a:xfrm>
          <a:off x="0" y="0"/>
          <a:ext cx="0" cy="0"/>
          <a:chOff x="0" y="0"/>
          <a:chExt cx="0" cy="0"/>
        </a:xfrm>
      </p:grpSpPr>
      <p:sp>
        <p:nvSpPr>
          <p:cNvPr id="53" name="Shape 5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4" name="Shape 5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0115989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3288480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Shape 1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98" name="Shape 198"/>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7452126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Shape 21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212" name="Shape 21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433443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Shape 12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24" name="Shape 124"/>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03878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Shape 144"/>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45" name="Shape 145"/>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9664651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Shape 13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31" name="Shape 13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122500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1988032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Shape 8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2" name="Shape 8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21018830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Shape 8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89" name="Shape 8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672491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Shape 95"/>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6" name="Shape 96"/>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020032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Shape 102"/>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03" name="Shape 103"/>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596191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Shape 10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0" name="Shape 110"/>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038301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Shape 11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17" name="Shape 11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37523471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Shape 15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2" name="Shape 15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4697361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Shape 15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59" name="Shape 159"/>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7596961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Shape 16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167" name="Shape 16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2984701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Shape 10"/>
          <p:cNvSpPr/>
          <p:nvPr/>
        </p:nvSpPr>
        <p:spPr>
          <a:xfrm>
            <a:off x="0" y="0"/>
            <a:ext cx="9144000" cy="3429000"/>
          </a:xfrm>
          <a:prstGeom prst="rect">
            <a:avLst/>
          </a:prstGeom>
          <a:solidFill>
            <a:schemeClr val="lt1"/>
          </a:solidFill>
          <a:ln>
            <a:noFill/>
          </a:ln>
        </p:spPr>
        <p:txBody>
          <a:bodyPr lIns="91425" tIns="91425" rIns="91425" bIns="91425" anchor="ctr" anchorCtr="0">
            <a:noAutofit/>
          </a:bodyPr>
          <a:lstStyle/>
          <a:p>
            <a:pPr lvl="0">
              <a:spcBef>
                <a:spcPts val="0"/>
              </a:spcBef>
              <a:buNone/>
            </a:pPr>
            <a:endParaRPr/>
          </a:p>
        </p:txBody>
      </p:sp>
      <p:sp>
        <p:nvSpPr>
          <p:cNvPr id="11" name="Shape 11"/>
          <p:cNvSpPr txBox="1">
            <a:spLocks noGrp="1"/>
          </p:cNvSpPr>
          <p:nvPr>
            <p:ph type="ctrTitle"/>
          </p:nvPr>
        </p:nvSpPr>
        <p:spPr>
          <a:xfrm>
            <a:off x="311700" y="392150"/>
            <a:ext cx="8520600" cy="2690400"/>
          </a:xfrm>
          <a:prstGeom prst="rect">
            <a:avLst/>
          </a:prstGeom>
        </p:spPr>
        <p:txBody>
          <a:bodyPr lIns="91425" tIns="91425" rIns="91425" bIns="91425" anchor="ctr" anchorCtr="0"/>
          <a:lstStyle>
            <a:lvl1pPr lvl="0" algn="ctr">
              <a:spcBef>
                <a:spcPts val="0"/>
              </a:spcBef>
              <a:buSzPct val="100000"/>
              <a:defRPr sz="8000"/>
            </a:lvl1pPr>
            <a:lvl2pPr lvl="1" algn="ctr">
              <a:spcBef>
                <a:spcPts val="0"/>
              </a:spcBef>
              <a:buSzPct val="100000"/>
              <a:defRPr sz="8000"/>
            </a:lvl2pPr>
            <a:lvl3pPr lvl="2" algn="ctr">
              <a:spcBef>
                <a:spcPts val="0"/>
              </a:spcBef>
              <a:buSzPct val="100000"/>
              <a:defRPr sz="8000"/>
            </a:lvl3pPr>
            <a:lvl4pPr lvl="3" algn="ctr">
              <a:spcBef>
                <a:spcPts val="0"/>
              </a:spcBef>
              <a:buSzPct val="100000"/>
              <a:defRPr sz="8000"/>
            </a:lvl4pPr>
            <a:lvl5pPr lvl="4" algn="ctr">
              <a:spcBef>
                <a:spcPts val="0"/>
              </a:spcBef>
              <a:buSzPct val="100000"/>
              <a:defRPr sz="8000"/>
            </a:lvl5pPr>
            <a:lvl6pPr lvl="5" algn="ctr">
              <a:spcBef>
                <a:spcPts val="0"/>
              </a:spcBef>
              <a:buSzPct val="100000"/>
              <a:defRPr sz="8000"/>
            </a:lvl6pPr>
            <a:lvl7pPr lvl="6" algn="ctr">
              <a:spcBef>
                <a:spcPts val="0"/>
              </a:spcBef>
              <a:buSzPct val="100000"/>
              <a:defRPr sz="8000"/>
            </a:lvl7pPr>
            <a:lvl8pPr lvl="7" algn="ctr">
              <a:spcBef>
                <a:spcPts val="0"/>
              </a:spcBef>
              <a:buSzPct val="100000"/>
              <a:defRPr sz="8000"/>
            </a:lvl8pPr>
            <a:lvl9pPr lvl="8" algn="ctr">
              <a:spcBef>
                <a:spcPts val="0"/>
              </a:spcBef>
              <a:buSzPct val="100000"/>
              <a:defRPr sz="8000"/>
            </a:lvl9pPr>
          </a:lstStyle>
          <a:p>
            <a:endParaRPr/>
          </a:p>
        </p:txBody>
      </p:sp>
      <p:sp>
        <p:nvSpPr>
          <p:cNvPr id="12" name="Shape 12"/>
          <p:cNvSpPr txBox="1">
            <a:spLocks noGrp="1"/>
          </p:cNvSpPr>
          <p:nvPr>
            <p:ph type="subTitle" idx="1"/>
          </p:nvPr>
        </p:nvSpPr>
        <p:spPr>
          <a:xfrm>
            <a:off x="311700" y="3890400"/>
            <a:ext cx="8520600" cy="706200"/>
          </a:xfrm>
          <a:prstGeom prst="rect">
            <a:avLst/>
          </a:prstGeom>
        </p:spPr>
        <p:txBody>
          <a:bodyPr lIns="91425" tIns="91425" rIns="91425" bIns="91425" anchor="ctr" anchorCtr="0"/>
          <a:lstStyle>
            <a:lvl1pPr lvl="0" algn="ctr">
              <a:lnSpc>
                <a:spcPct val="100000"/>
              </a:lnSpc>
              <a:spcBef>
                <a:spcPts val="0"/>
              </a:spcBef>
              <a:spcAft>
                <a:spcPts val="0"/>
              </a:spcAft>
              <a:buClr>
                <a:schemeClr val="accent1"/>
              </a:buClr>
              <a:buSzPct val="100000"/>
              <a:buNone/>
              <a:defRPr sz="2100" b="1">
                <a:solidFill>
                  <a:schemeClr val="accent1"/>
                </a:solidFill>
              </a:defRPr>
            </a:lvl1pPr>
            <a:lvl2pPr lvl="1" algn="ctr">
              <a:lnSpc>
                <a:spcPct val="100000"/>
              </a:lnSpc>
              <a:spcBef>
                <a:spcPts val="0"/>
              </a:spcBef>
              <a:spcAft>
                <a:spcPts val="0"/>
              </a:spcAft>
              <a:buClr>
                <a:schemeClr val="accent1"/>
              </a:buClr>
              <a:buSzPct val="100000"/>
              <a:buNone/>
              <a:defRPr sz="2100" b="1">
                <a:solidFill>
                  <a:schemeClr val="accent1"/>
                </a:solidFill>
              </a:defRPr>
            </a:lvl2pPr>
            <a:lvl3pPr lvl="2" algn="ctr">
              <a:lnSpc>
                <a:spcPct val="100000"/>
              </a:lnSpc>
              <a:spcBef>
                <a:spcPts val="0"/>
              </a:spcBef>
              <a:spcAft>
                <a:spcPts val="0"/>
              </a:spcAft>
              <a:buClr>
                <a:schemeClr val="accent1"/>
              </a:buClr>
              <a:buSzPct val="100000"/>
              <a:buNone/>
              <a:defRPr sz="2100" b="1">
                <a:solidFill>
                  <a:schemeClr val="accent1"/>
                </a:solidFill>
              </a:defRPr>
            </a:lvl3pPr>
            <a:lvl4pPr lvl="3" algn="ctr">
              <a:lnSpc>
                <a:spcPct val="100000"/>
              </a:lnSpc>
              <a:spcBef>
                <a:spcPts val="0"/>
              </a:spcBef>
              <a:spcAft>
                <a:spcPts val="0"/>
              </a:spcAft>
              <a:buClr>
                <a:schemeClr val="accent1"/>
              </a:buClr>
              <a:buSzPct val="100000"/>
              <a:buNone/>
              <a:defRPr sz="2100" b="1">
                <a:solidFill>
                  <a:schemeClr val="accent1"/>
                </a:solidFill>
              </a:defRPr>
            </a:lvl4pPr>
            <a:lvl5pPr lvl="4" algn="ctr">
              <a:lnSpc>
                <a:spcPct val="100000"/>
              </a:lnSpc>
              <a:spcBef>
                <a:spcPts val="0"/>
              </a:spcBef>
              <a:spcAft>
                <a:spcPts val="0"/>
              </a:spcAft>
              <a:buClr>
                <a:schemeClr val="accent1"/>
              </a:buClr>
              <a:buSzPct val="100000"/>
              <a:buNone/>
              <a:defRPr sz="2100" b="1">
                <a:solidFill>
                  <a:schemeClr val="accent1"/>
                </a:solidFill>
              </a:defRPr>
            </a:lvl5pPr>
            <a:lvl6pPr lvl="5" algn="ctr">
              <a:lnSpc>
                <a:spcPct val="100000"/>
              </a:lnSpc>
              <a:spcBef>
                <a:spcPts val="0"/>
              </a:spcBef>
              <a:spcAft>
                <a:spcPts val="0"/>
              </a:spcAft>
              <a:buClr>
                <a:schemeClr val="accent1"/>
              </a:buClr>
              <a:buSzPct val="100000"/>
              <a:buNone/>
              <a:defRPr sz="2100" b="1">
                <a:solidFill>
                  <a:schemeClr val="accent1"/>
                </a:solidFill>
              </a:defRPr>
            </a:lvl6pPr>
            <a:lvl7pPr lvl="6" algn="ctr">
              <a:lnSpc>
                <a:spcPct val="100000"/>
              </a:lnSpc>
              <a:spcBef>
                <a:spcPts val="0"/>
              </a:spcBef>
              <a:spcAft>
                <a:spcPts val="0"/>
              </a:spcAft>
              <a:buClr>
                <a:schemeClr val="accent1"/>
              </a:buClr>
              <a:buSzPct val="100000"/>
              <a:buNone/>
              <a:defRPr sz="2100" b="1">
                <a:solidFill>
                  <a:schemeClr val="accent1"/>
                </a:solidFill>
              </a:defRPr>
            </a:lvl7pPr>
            <a:lvl8pPr lvl="7" algn="ctr">
              <a:lnSpc>
                <a:spcPct val="100000"/>
              </a:lnSpc>
              <a:spcBef>
                <a:spcPts val="0"/>
              </a:spcBef>
              <a:spcAft>
                <a:spcPts val="0"/>
              </a:spcAft>
              <a:buClr>
                <a:schemeClr val="accent1"/>
              </a:buClr>
              <a:buSzPct val="100000"/>
              <a:buNone/>
              <a:defRPr sz="2100" b="1">
                <a:solidFill>
                  <a:schemeClr val="accent1"/>
                </a:solidFill>
              </a:defRPr>
            </a:lvl8pPr>
            <a:lvl9pPr lvl="8" algn="ctr">
              <a:lnSpc>
                <a:spcPct val="100000"/>
              </a:lnSpc>
              <a:spcBef>
                <a:spcPts val="0"/>
              </a:spcBef>
              <a:spcAft>
                <a:spcPts val="0"/>
              </a:spcAft>
              <a:buClr>
                <a:schemeClr val="accent1"/>
              </a:buClr>
              <a:buSzPct val="100000"/>
              <a:buNone/>
              <a:defRPr sz="2100" b="1">
                <a:solidFill>
                  <a:schemeClr val="accent1"/>
                </a:solidFill>
              </a:defRPr>
            </a:lvl9pPr>
          </a:lstStyle>
          <a:p>
            <a:endParaRPr/>
          </a:p>
        </p:txBody>
      </p:sp>
      <p:sp>
        <p:nvSpPr>
          <p:cNvPr id="13" name="Shape 13"/>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bg>
      <p:bgPr>
        <a:solidFill>
          <a:schemeClr val="dk1"/>
        </a:solidFill>
        <a:effectLst/>
      </p:bgPr>
    </p:bg>
    <p:spTree>
      <p:nvGrpSpPr>
        <p:cNvPr id="1" name="Shape 14"/>
        <p:cNvGrpSpPr/>
        <p:nvPr/>
      </p:nvGrpSpPr>
      <p:grpSpPr>
        <a:xfrm>
          <a:off x="0" y="0"/>
          <a:ext cx="0" cy="0"/>
          <a:chOff x="0" y="0"/>
          <a:chExt cx="0" cy="0"/>
        </a:xfrm>
      </p:grpSpPr>
      <p:sp>
        <p:nvSpPr>
          <p:cNvPr id="15" name="Shape 15"/>
          <p:cNvSpPr txBox="1">
            <a:spLocks noGrp="1"/>
          </p:cNvSpPr>
          <p:nvPr>
            <p:ph type="title"/>
          </p:nvPr>
        </p:nvSpPr>
        <p:spPr>
          <a:xfrm>
            <a:off x="2802750" y="802500"/>
            <a:ext cx="3538500" cy="3538500"/>
          </a:xfrm>
          <a:prstGeom prst="rect">
            <a:avLst/>
          </a:prstGeom>
          <a:solidFill>
            <a:srgbClr val="FFFFFF"/>
          </a:solidFill>
        </p:spPr>
        <p:txBody>
          <a:bodyPr lIns="91425" tIns="91425" rIns="91425" bIns="91425" anchor="ctr"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6" name="Shape 16"/>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17"/>
        <p:cNvGrpSpPr/>
        <p:nvPr/>
      </p:nvGrpSpPr>
      <p:grpSpPr>
        <a:xfrm>
          <a:off x="0" y="0"/>
          <a:ext cx="0" cy="0"/>
          <a:chOff x="0" y="0"/>
          <a:chExt cx="0" cy="0"/>
        </a:xfrm>
      </p:grpSpPr>
      <p:sp>
        <p:nvSpPr>
          <p:cNvPr id="18" name="Shape 18"/>
          <p:cNvSpPr txBox="1">
            <a:spLocks noGrp="1"/>
          </p:cNvSpPr>
          <p:nvPr>
            <p:ph type="title"/>
          </p:nvPr>
        </p:nvSpPr>
        <p:spPr>
          <a:xfrm>
            <a:off x="311700" y="292850"/>
            <a:ext cx="8520600" cy="801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19" name="Shape 19"/>
          <p:cNvSpPr txBox="1">
            <a:spLocks noGrp="1"/>
          </p:cNvSpPr>
          <p:nvPr>
            <p:ph type="body" idx="1"/>
          </p:nvPr>
        </p:nvSpPr>
        <p:spPr>
          <a:xfrm>
            <a:off x="311700" y="1228675"/>
            <a:ext cx="8520600" cy="33402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0" name="Shape 20"/>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1"/>
        <p:cNvGrpSpPr/>
        <p:nvPr/>
      </p:nvGrpSpPr>
      <p:grpSpPr>
        <a:xfrm>
          <a:off x="0" y="0"/>
          <a:ext cx="0" cy="0"/>
          <a:chOff x="0" y="0"/>
          <a:chExt cx="0" cy="0"/>
        </a:xfrm>
      </p:grpSpPr>
      <p:sp>
        <p:nvSpPr>
          <p:cNvPr id="22" name="Shape 22"/>
          <p:cNvSpPr txBox="1">
            <a:spLocks noGrp="1"/>
          </p:cNvSpPr>
          <p:nvPr>
            <p:ph type="title"/>
          </p:nvPr>
        </p:nvSpPr>
        <p:spPr>
          <a:xfrm>
            <a:off x="311700" y="292850"/>
            <a:ext cx="8520600" cy="801000"/>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11700" y="1228675"/>
            <a:ext cx="3999900" cy="3340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4" name="Shape 24"/>
          <p:cNvSpPr txBox="1">
            <a:spLocks noGrp="1"/>
          </p:cNvSpPr>
          <p:nvPr>
            <p:ph type="body" idx="2"/>
          </p:nvPr>
        </p:nvSpPr>
        <p:spPr>
          <a:xfrm>
            <a:off x="4832400" y="1228675"/>
            <a:ext cx="3999900" cy="3340200"/>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5" name="Shape 2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304800" y="309350"/>
            <a:ext cx="8537700" cy="748200"/>
          </a:xfrm>
          <a:prstGeom prst="rect">
            <a:avLst/>
          </a:prstGeom>
        </p:spPr>
        <p:txBody>
          <a:bodyPr lIns="91425" tIns="91425" rIns="91425" bIns="91425" anchor="t" anchorCtr="0"/>
          <a:lstStyle>
            <a:lvl1pPr lvl="0">
              <a:spcBef>
                <a:spcPts val="0"/>
              </a:spcBef>
              <a:buSzPct val="100000"/>
              <a:defRPr sz="4000"/>
            </a:lvl1pPr>
            <a:lvl2pPr lvl="1">
              <a:spcBef>
                <a:spcPts val="0"/>
              </a:spcBef>
              <a:buSzPct val="100000"/>
              <a:defRPr sz="4000"/>
            </a:lvl2pPr>
            <a:lvl3pPr lvl="2">
              <a:spcBef>
                <a:spcPts val="0"/>
              </a:spcBef>
              <a:buSzPct val="100000"/>
              <a:defRPr sz="4000"/>
            </a:lvl3pPr>
            <a:lvl4pPr lvl="3">
              <a:spcBef>
                <a:spcPts val="0"/>
              </a:spcBef>
              <a:buSzPct val="100000"/>
              <a:defRPr sz="4000"/>
            </a:lvl4pPr>
            <a:lvl5pPr lvl="4">
              <a:spcBef>
                <a:spcPts val="0"/>
              </a:spcBef>
              <a:buSzPct val="100000"/>
              <a:defRPr sz="4000"/>
            </a:lvl5pPr>
            <a:lvl6pPr lvl="5">
              <a:spcBef>
                <a:spcPts val="0"/>
              </a:spcBef>
              <a:buSzPct val="100000"/>
              <a:defRPr sz="4000"/>
            </a:lvl6pPr>
            <a:lvl7pPr lvl="6">
              <a:spcBef>
                <a:spcPts val="0"/>
              </a:spcBef>
              <a:buSzPct val="100000"/>
              <a:defRPr sz="4000"/>
            </a:lvl7pPr>
            <a:lvl8pPr lvl="7">
              <a:spcBef>
                <a:spcPts val="0"/>
              </a:spcBef>
              <a:buSzPct val="100000"/>
              <a:defRPr sz="4000"/>
            </a:lvl8pPr>
            <a:lvl9pPr lvl="8">
              <a:spcBef>
                <a:spcPts val="0"/>
              </a:spcBef>
              <a:buSzPct val="100000"/>
              <a:defRPr sz="4000"/>
            </a:lvl9pPr>
          </a:lstStyle>
          <a:p>
            <a:endParaRPr/>
          </a:p>
        </p:txBody>
      </p:sp>
      <p:sp>
        <p:nvSpPr>
          <p:cNvPr id="28" name="Shape 28"/>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29"/>
        <p:cNvGrpSpPr/>
        <p:nvPr/>
      </p:nvGrpSpPr>
      <p:grpSpPr>
        <a:xfrm>
          <a:off x="0" y="0"/>
          <a:ext cx="0" cy="0"/>
          <a:chOff x="0" y="0"/>
          <a:chExt cx="0" cy="0"/>
        </a:xfrm>
      </p:grpSpPr>
      <p:sp>
        <p:nvSpPr>
          <p:cNvPr id="30" name="Shape 30"/>
          <p:cNvSpPr txBox="1">
            <a:spLocks noGrp="1"/>
          </p:cNvSpPr>
          <p:nvPr>
            <p:ph type="title"/>
          </p:nvPr>
        </p:nvSpPr>
        <p:spPr>
          <a:xfrm>
            <a:off x="311700" y="555600"/>
            <a:ext cx="2808000" cy="755700"/>
          </a:xfrm>
          <a:prstGeom prst="rect">
            <a:avLst/>
          </a:prstGeom>
        </p:spPr>
        <p:txBody>
          <a:bodyPr lIns="91425" tIns="91425" rIns="91425" bIns="91425" anchor="b" anchorCtr="0"/>
          <a:lstStyle>
            <a:lvl1pPr lvl="0">
              <a:spcBef>
                <a:spcPts val="0"/>
              </a:spcBef>
              <a:buSzPct val="100000"/>
              <a:defRPr sz="3000"/>
            </a:lvl1pPr>
            <a:lvl2pPr lvl="1">
              <a:spcBef>
                <a:spcPts val="0"/>
              </a:spcBef>
              <a:buSzPct val="100000"/>
              <a:defRPr sz="3000"/>
            </a:lvl2pPr>
            <a:lvl3pPr lvl="2">
              <a:spcBef>
                <a:spcPts val="0"/>
              </a:spcBef>
              <a:buSzPct val="100000"/>
              <a:defRPr sz="3000"/>
            </a:lvl3pPr>
            <a:lvl4pPr lvl="3">
              <a:spcBef>
                <a:spcPts val="0"/>
              </a:spcBef>
              <a:buSzPct val="100000"/>
              <a:defRPr sz="3000"/>
            </a:lvl4pPr>
            <a:lvl5pPr lvl="4">
              <a:spcBef>
                <a:spcPts val="0"/>
              </a:spcBef>
              <a:buSzPct val="100000"/>
              <a:defRPr sz="3000"/>
            </a:lvl5pPr>
            <a:lvl6pPr lvl="5">
              <a:spcBef>
                <a:spcPts val="0"/>
              </a:spcBef>
              <a:buSzPct val="100000"/>
              <a:defRPr sz="3000"/>
            </a:lvl6pPr>
            <a:lvl7pPr lvl="6">
              <a:spcBef>
                <a:spcPts val="0"/>
              </a:spcBef>
              <a:buSzPct val="100000"/>
              <a:defRPr sz="3000"/>
            </a:lvl7pPr>
            <a:lvl8pPr lvl="7">
              <a:spcBef>
                <a:spcPts val="0"/>
              </a:spcBef>
              <a:buSzPct val="100000"/>
              <a:defRPr sz="3000"/>
            </a:lvl8pPr>
            <a:lvl9pPr lvl="8">
              <a:spcBef>
                <a:spcPts val="0"/>
              </a:spcBef>
              <a:buSzPct val="100000"/>
              <a:defRPr sz="3000"/>
            </a:lvl9pPr>
          </a:lstStyle>
          <a:p>
            <a:endParaRPr/>
          </a:p>
        </p:txBody>
      </p:sp>
      <p:sp>
        <p:nvSpPr>
          <p:cNvPr id="31" name="Shape 31"/>
          <p:cNvSpPr txBox="1">
            <a:spLocks noGrp="1"/>
          </p:cNvSpPr>
          <p:nvPr>
            <p:ph type="body" idx="1"/>
          </p:nvPr>
        </p:nvSpPr>
        <p:spPr>
          <a:xfrm>
            <a:off x="311700" y="1389600"/>
            <a:ext cx="2808000" cy="31794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2" name="Shape 3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bg>
      <p:bgPr>
        <a:solidFill>
          <a:schemeClr val="accent4"/>
        </a:solidFill>
        <a:effectLst/>
      </p:bgPr>
    </p:bg>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Clr>
                <a:schemeClr val="lt1"/>
              </a:buClr>
              <a:buSzPct val="100000"/>
              <a:defRPr sz="6000">
                <a:solidFill>
                  <a:schemeClr val="lt1"/>
                </a:solidFill>
              </a:defRPr>
            </a:lvl1pPr>
            <a:lvl2pPr lvl="1">
              <a:spcBef>
                <a:spcPts val="0"/>
              </a:spcBef>
              <a:buClr>
                <a:schemeClr val="lt1"/>
              </a:buClr>
              <a:buSzPct val="100000"/>
              <a:defRPr sz="6000">
                <a:solidFill>
                  <a:schemeClr val="lt1"/>
                </a:solidFill>
              </a:defRPr>
            </a:lvl2pPr>
            <a:lvl3pPr lvl="2">
              <a:spcBef>
                <a:spcPts val="0"/>
              </a:spcBef>
              <a:buClr>
                <a:schemeClr val="lt1"/>
              </a:buClr>
              <a:buSzPct val="100000"/>
              <a:defRPr sz="6000">
                <a:solidFill>
                  <a:schemeClr val="lt1"/>
                </a:solidFill>
              </a:defRPr>
            </a:lvl3pPr>
            <a:lvl4pPr lvl="3">
              <a:spcBef>
                <a:spcPts val="0"/>
              </a:spcBef>
              <a:buClr>
                <a:schemeClr val="lt1"/>
              </a:buClr>
              <a:buSzPct val="100000"/>
              <a:defRPr sz="6000">
                <a:solidFill>
                  <a:schemeClr val="lt1"/>
                </a:solidFill>
              </a:defRPr>
            </a:lvl4pPr>
            <a:lvl5pPr lvl="4">
              <a:spcBef>
                <a:spcPts val="0"/>
              </a:spcBef>
              <a:buClr>
                <a:schemeClr val="lt1"/>
              </a:buClr>
              <a:buSzPct val="100000"/>
              <a:defRPr sz="6000">
                <a:solidFill>
                  <a:schemeClr val="lt1"/>
                </a:solidFill>
              </a:defRPr>
            </a:lvl5pPr>
            <a:lvl6pPr lvl="5">
              <a:spcBef>
                <a:spcPts val="0"/>
              </a:spcBef>
              <a:buClr>
                <a:schemeClr val="lt1"/>
              </a:buClr>
              <a:buSzPct val="100000"/>
              <a:defRPr sz="6000">
                <a:solidFill>
                  <a:schemeClr val="lt1"/>
                </a:solidFill>
              </a:defRPr>
            </a:lvl6pPr>
            <a:lvl7pPr lvl="6">
              <a:spcBef>
                <a:spcPts val="0"/>
              </a:spcBef>
              <a:buClr>
                <a:schemeClr val="lt1"/>
              </a:buClr>
              <a:buSzPct val="100000"/>
              <a:defRPr sz="6000">
                <a:solidFill>
                  <a:schemeClr val="lt1"/>
                </a:solidFill>
              </a:defRPr>
            </a:lvl7pPr>
            <a:lvl8pPr lvl="7">
              <a:spcBef>
                <a:spcPts val="0"/>
              </a:spcBef>
              <a:buClr>
                <a:schemeClr val="lt1"/>
              </a:buClr>
              <a:buSzPct val="100000"/>
              <a:defRPr sz="6000">
                <a:solidFill>
                  <a:schemeClr val="lt1"/>
                </a:solidFill>
              </a:defRPr>
            </a:lvl8pPr>
            <a:lvl9pPr lvl="8">
              <a:spcBef>
                <a:spcPts val="0"/>
              </a:spcBef>
              <a:buClr>
                <a:schemeClr val="lt1"/>
              </a:buClr>
              <a:buSzPct val="100000"/>
              <a:defRPr sz="6000">
                <a:solidFill>
                  <a:schemeClr val="lt1"/>
                </a:solidFill>
              </a:defRPr>
            </a:lvl9pPr>
          </a:lstStyle>
          <a:p>
            <a:endParaRPr/>
          </a:p>
        </p:txBody>
      </p:sp>
      <p:sp>
        <p:nvSpPr>
          <p:cNvPr id="35" name="Shape 3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solidFill>
                  <a:schemeClr val="lt1"/>
                </a:solidFill>
              </a:rPr>
              <a:t>‹#›</a:t>
            </a:fld>
            <a:endParaRPr lang="en">
              <a:solidFill>
                <a:schemeClr val="lt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36"/>
        <p:cNvGrpSpPr/>
        <p:nvPr/>
      </p:nvGrpSpPr>
      <p:grpSpPr>
        <a:xfrm>
          <a:off x="0" y="0"/>
          <a:ext cx="0" cy="0"/>
          <a:chOff x="0" y="0"/>
          <a:chExt cx="0" cy="0"/>
        </a:xfrm>
      </p:grpSpPr>
      <p:sp>
        <p:nvSpPr>
          <p:cNvPr id="37" name="Shape 37"/>
          <p:cNvSpPr/>
          <p:nvPr/>
        </p:nvSpPr>
        <p:spPr>
          <a:xfrm>
            <a:off x="4572000" y="-25"/>
            <a:ext cx="4572000" cy="5143500"/>
          </a:xfrm>
          <a:prstGeom prst="rect">
            <a:avLst/>
          </a:prstGeom>
          <a:solidFill>
            <a:schemeClr val="dk1"/>
          </a:solidFill>
          <a:ln>
            <a:noFill/>
          </a:ln>
        </p:spPr>
        <p:txBody>
          <a:bodyPr lIns="91425" tIns="91425" rIns="91425" bIns="91425" anchor="ctr" anchorCtr="0">
            <a:noAutofit/>
          </a:bodyPr>
          <a:lstStyle/>
          <a:p>
            <a:pPr lvl="0">
              <a:spcBef>
                <a:spcPts val="0"/>
              </a:spcBef>
              <a:buNone/>
            </a:pPr>
            <a:endParaRPr/>
          </a:p>
        </p:txBody>
      </p:sp>
      <p:cxnSp>
        <p:nvCxnSpPr>
          <p:cNvPr id="38" name="Shape 38"/>
          <p:cNvCxnSpPr/>
          <p:nvPr/>
        </p:nvCxnSpPr>
        <p:spPr>
          <a:xfrm>
            <a:off x="5029675" y="4495500"/>
            <a:ext cx="468300" cy="0"/>
          </a:xfrm>
          <a:prstGeom prst="straightConnector1">
            <a:avLst/>
          </a:prstGeom>
          <a:noFill/>
          <a:ln w="28575" cap="flat" cmpd="sng">
            <a:solidFill>
              <a:schemeClr val="lt1"/>
            </a:solidFill>
            <a:prstDash val="solid"/>
            <a:round/>
            <a:headEnd type="none" w="med" len="med"/>
            <a:tailEnd type="none" w="med" len="med"/>
          </a:ln>
        </p:spPr>
      </p:cxnSp>
      <p:sp>
        <p:nvSpPr>
          <p:cNvPr id="39" name="Shape 39"/>
          <p:cNvSpPr txBox="1">
            <a:spLocks noGrp="1"/>
          </p:cNvSpPr>
          <p:nvPr>
            <p:ph type="title"/>
          </p:nvPr>
        </p:nvSpPr>
        <p:spPr>
          <a:xfrm>
            <a:off x="265500" y="1081400"/>
            <a:ext cx="4045200" cy="1710300"/>
          </a:xfrm>
          <a:prstGeom prst="rect">
            <a:avLst/>
          </a:prstGeom>
        </p:spPr>
        <p:txBody>
          <a:bodyPr lIns="91425" tIns="91425" rIns="91425" bIns="91425" anchor="b" anchorCtr="0"/>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a:endParaRPr/>
          </a:p>
        </p:txBody>
      </p:sp>
      <p:sp>
        <p:nvSpPr>
          <p:cNvPr id="40" name="Shape 40"/>
          <p:cNvSpPr txBox="1">
            <a:spLocks noGrp="1"/>
          </p:cNvSpPr>
          <p:nvPr>
            <p:ph type="subTitle" idx="1"/>
          </p:nvPr>
        </p:nvSpPr>
        <p:spPr>
          <a:xfrm>
            <a:off x="265500" y="2845222"/>
            <a:ext cx="4045200" cy="1345500"/>
          </a:xfrm>
          <a:prstGeom prst="rect">
            <a:avLst/>
          </a:prstGeom>
        </p:spPr>
        <p:txBody>
          <a:bodyPr lIns="91425" tIns="91425" rIns="91425" bIns="91425" anchor="t" anchorCtr="0"/>
          <a:lstStyle>
            <a:lvl1pPr lvl="0" algn="ctr">
              <a:lnSpc>
                <a:spcPct val="100000"/>
              </a:lnSpc>
              <a:spcBef>
                <a:spcPts val="0"/>
              </a:spcBef>
              <a:spcAft>
                <a:spcPts val="0"/>
              </a:spcAft>
              <a:buNone/>
              <a:defRPr/>
            </a:lvl1pPr>
            <a:lvl2pPr lvl="1" algn="ctr">
              <a:lnSpc>
                <a:spcPct val="100000"/>
              </a:lnSpc>
              <a:spcBef>
                <a:spcPts val="0"/>
              </a:spcBef>
              <a:spcAft>
                <a:spcPts val="0"/>
              </a:spcAft>
              <a:buSzPct val="100000"/>
              <a:buNone/>
              <a:defRPr sz="1800"/>
            </a:lvl2pPr>
            <a:lvl3pPr lvl="2" algn="ctr">
              <a:lnSpc>
                <a:spcPct val="100000"/>
              </a:lnSpc>
              <a:spcBef>
                <a:spcPts val="0"/>
              </a:spcBef>
              <a:spcAft>
                <a:spcPts val="0"/>
              </a:spcAft>
              <a:buSzPct val="100000"/>
              <a:buNone/>
              <a:defRPr sz="1800"/>
            </a:lvl3pPr>
            <a:lvl4pPr lvl="3" algn="ctr">
              <a:lnSpc>
                <a:spcPct val="100000"/>
              </a:lnSpc>
              <a:spcBef>
                <a:spcPts val="0"/>
              </a:spcBef>
              <a:spcAft>
                <a:spcPts val="0"/>
              </a:spcAft>
              <a:buSzPct val="100000"/>
              <a:buNone/>
              <a:defRPr sz="1800"/>
            </a:lvl4pPr>
            <a:lvl5pPr lvl="4" algn="ctr">
              <a:lnSpc>
                <a:spcPct val="100000"/>
              </a:lnSpc>
              <a:spcBef>
                <a:spcPts val="0"/>
              </a:spcBef>
              <a:spcAft>
                <a:spcPts val="0"/>
              </a:spcAft>
              <a:buSzPct val="100000"/>
              <a:buNone/>
              <a:defRPr sz="1800"/>
            </a:lvl5pPr>
            <a:lvl6pPr lvl="5" algn="ctr">
              <a:lnSpc>
                <a:spcPct val="100000"/>
              </a:lnSpc>
              <a:spcBef>
                <a:spcPts val="0"/>
              </a:spcBef>
              <a:spcAft>
                <a:spcPts val="0"/>
              </a:spcAft>
              <a:buSzPct val="100000"/>
              <a:buNone/>
              <a:defRPr sz="1800"/>
            </a:lvl6pPr>
            <a:lvl7pPr lvl="6" algn="ctr">
              <a:lnSpc>
                <a:spcPct val="100000"/>
              </a:lnSpc>
              <a:spcBef>
                <a:spcPts val="0"/>
              </a:spcBef>
              <a:spcAft>
                <a:spcPts val="0"/>
              </a:spcAft>
              <a:buSzPct val="100000"/>
              <a:buNone/>
              <a:defRPr sz="1800"/>
            </a:lvl7pPr>
            <a:lvl8pPr lvl="7" algn="ctr">
              <a:lnSpc>
                <a:spcPct val="100000"/>
              </a:lnSpc>
              <a:spcBef>
                <a:spcPts val="0"/>
              </a:spcBef>
              <a:spcAft>
                <a:spcPts val="0"/>
              </a:spcAft>
              <a:buSzPct val="100000"/>
              <a:buNone/>
              <a:defRPr sz="1800"/>
            </a:lvl8pPr>
            <a:lvl9pPr lvl="8" algn="ctr">
              <a:lnSpc>
                <a:spcPct val="100000"/>
              </a:lnSpc>
              <a:spcBef>
                <a:spcPts val="0"/>
              </a:spcBef>
              <a:spcAft>
                <a:spcPts val="0"/>
              </a:spcAft>
              <a:buSzPct val="100000"/>
              <a:buNone/>
              <a:defRPr sz="1800"/>
            </a:lvl9pPr>
          </a:lstStyle>
          <a:p>
            <a:endParaRPr/>
          </a:p>
        </p:txBody>
      </p:sp>
      <p:sp>
        <p:nvSpPr>
          <p:cNvPr id="41" name="Shape 41"/>
          <p:cNvSpPr txBox="1">
            <a:spLocks noGrp="1"/>
          </p:cNvSpPr>
          <p:nvPr>
            <p:ph type="body" idx="2"/>
          </p:nvPr>
        </p:nvSpPr>
        <p:spPr>
          <a:xfrm>
            <a:off x="4939500" y="724200"/>
            <a:ext cx="3837000" cy="3695100"/>
          </a:xfrm>
          <a:prstGeom prst="rect">
            <a:avLst/>
          </a:prstGeom>
        </p:spPr>
        <p:txBody>
          <a:bodyPr lIns="91425" tIns="91425" rIns="91425" bIns="91425" anchor="ctr" anchorCtr="0"/>
          <a:lstStyle>
            <a:lvl1pPr lvl="0">
              <a:spcBef>
                <a:spcPts val="0"/>
              </a:spcBef>
              <a:buClr>
                <a:schemeClr val="accent1"/>
              </a:buClr>
              <a:defRPr>
                <a:solidFill>
                  <a:schemeClr val="accent1"/>
                </a:solidFill>
              </a:defRPr>
            </a:lvl1pPr>
            <a:lvl2pPr lvl="1">
              <a:spcBef>
                <a:spcPts val="0"/>
              </a:spcBef>
              <a:buClr>
                <a:schemeClr val="accent1"/>
              </a:buClr>
              <a:defRPr>
                <a:solidFill>
                  <a:schemeClr val="accent1"/>
                </a:solidFill>
              </a:defRPr>
            </a:lvl2pPr>
            <a:lvl3pPr lvl="2">
              <a:spcBef>
                <a:spcPts val="0"/>
              </a:spcBef>
              <a:buClr>
                <a:schemeClr val="accent1"/>
              </a:buClr>
              <a:defRPr>
                <a:solidFill>
                  <a:schemeClr val="accent1"/>
                </a:solidFill>
              </a:defRPr>
            </a:lvl3pPr>
            <a:lvl4pPr lvl="3">
              <a:spcBef>
                <a:spcPts val="0"/>
              </a:spcBef>
              <a:buClr>
                <a:schemeClr val="accent1"/>
              </a:buClr>
              <a:defRPr>
                <a:solidFill>
                  <a:schemeClr val="accent1"/>
                </a:solidFill>
              </a:defRPr>
            </a:lvl4pPr>
            <a:lvl5pPr lvl="4">
              <a:spcBef>
                <a:spcPts val="0"/>
              </a:spcBef>
              <a:buClr>
                <a:schemeClr val="accent1"/>
              </a:buClr>
              <a:defRPr>
                <a:solidFill>
                  <a:schemeClr val="accent1"/>
                </a:solidFill>
              </a:defRPr>
            </a:lvl5pPr>
            <a:lvl6pPr lvl="5">
              <a:spcBef>
                <a:spcPts val="0"/>
              </a:spcBef>
              <a:buClr>
                <a:schemeClr val="accent1"/>
              </a:buClr>
              <a:defRPr>
                <a:solidFill>
                  <a:schemeClr val="accent1"/>
                </a:solidFill>
              </a:defRPr>
            </a:lvl6pPr>
            <a:lvl7pPr lvl="6">
              <a:spcBef>
                <a:spcPts val="0"/>
              </a:spcBef>
              <a:buClr>
                <a:schemeClr val="accent1"/>
              </a:buClr>
              <a:defRPr>
                <a:solidFill>
                  <a:schemeClr val="accent1"/>
                </a:solidFill>
              </a:defRPr>
            </a:lvl7pPr>
            <a:lvl8pPr lvl="7">
              <a:spcBef>
                <a:spcPts val="0"/>
              </a:spcBef>
              <a:buClr>
                <a:schemeClr val="accent1"/>
              </a:buClr>
              <a:defRPr>
                <a:solidFill>
                  <a:schemeClr val="accent1"/>
                </a:solidFill>
              </a:defRPr>
            </a:lvl8pPr>
            <a:lvl9pPr lvl="8">
              <a:spcBef>
                <a:spcPts val="0"/>
              </a:spcBef>
              <a:buClr>
                <a:schemeClr val="accent1"/>
              </a:buClr>
              <a:defRPr>
                <a:solidFill>
                  <a:schemeClr val="accent1"/>
                </a:solidFill>
              </a:defRPr>
            </a:lvl9pPr>
          </a:lstStyle>
          <a:p>
            <a:endParaRPr/>
          </a:p>
        </p:txBody>
      </p:sp>
      <p:sp>
        <p:nvSpPr>
          <p:cNvPr id="42" name="Shape 42"/>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3"/>
        <p:cNvGrpSpPr/>
        <p:nvPr/>
      </p:nvGrpSpPr>
      <p:grpSpPr>
        <a:xfrm>
          <a:off x="0" y="0"/>
          <a:ext cx="0" cy="0"/>
          <a:chOff x="0" y="0"/>
          <a:chExt cx="0" cy="0"/>
        </a:xfrm>
      </p:grpSpPr>
      <p:sp>
        <p:nvSpPr>
          <p:cNvPr id="44" name="Shape 44"/>
          <p:cNvSpPr txBox="1">
            <a:spLocks noGrp="1"/>
          </p:cNvSpPr>
          <p:nvPr>
            <p:ph type="body" idx="1"/>
          </p:nvPr>
        </p:nvSpPr>
        <p:spPr>
          <a:xfrm>
            <a:off x="319500" y="4230575"/>
            <a:ext cx="5998800" cy="598800"/>
          </a:xfrm>
          <a:prstGeom prst="rect">
            <a:avLst/>
          </a:prstGeom>
        </p:spPr>
        <p:txBody>
          <a:bodyPr lIns="91425" tIns="91425" rIns="91425" bIns="91425" anchor="ctr" anchorCtr="0"/>
          <a:lstStyle>
            <a:lvl1pPr lvl="0">
              <a:lnSpc>
                <a:spcPct val="100000"/>
              </a:lnSpc>
              <a:spcBef>
                <a:spcPts val="0"/>
              </a:spcBef>
              <a:spcAft>
                <a:spcPts val="0"/>
              </a:spcAft>
              <a:buClr>
                <a:schemeClr val="accent1"/>
              </a:buClr>
              <a:buSzPct val="100000"/>
              <a:buFont typeface="Amatic SC"/>
              <a:buNone/>
              <a:defRPr sz="2400" b="1">
                <a:solidFill>
                  <a:schemeClr val="accent1"/>
                </a:solidFill>
                <a:latin typeface="Amatic SC"/>
                <a:ea typeface="Amatic SC"/>
                <a:cs typeface="Amatic SC"/>
                <a:sym typeface="Amatic SC"/>
              </a:defRPr>
            </a:lvl1pPr>
          </a:lstStyle>
          <a:p>
            <a:endParaRPr/>
          </a:p>
        </p:txBody>
      </p:sp>
      <p:sp>
        <p:nvSpPr>
          <p:cNvPr id="45" name="Shape 45"/>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46"/>
        <p:cNvGrpSpPr/>
        <p:nvPr/>
      </p:nvGrpSpPr>
      <p:grpSpPr>
        <a:xfrm>
          <a:off x="0" y="0"/>
          <a:ext cx="0" cy="0"/>
          <a:chOff x="0" y="0"/>
          <a:chExt cx="0" cy="0"/>
        </a:xfrm>
      </p:grpSpPr>
      <p:sp>
        <p:nvSpPr>
          <p:cNvPr id="47" name="Shape 47"/>
          <p:cNvSpPr txBox="1">
            <a:spLocks noGrp="1"/>
          </p:cNvSpPr>
          <p:nvPr>
            <p:ph type="title"/>
          </p:nvPr>
        </p:nvSpPr>
        <p:spPr>
          <a:xfrm>
            <a:off x="311700" y="1240275"/>
            <a:ext cx="8520600" cy="1981800"/>
          </a:xfrm>
          <a:prstGeom prst="rect">
            <a:avLst/>
          </a:prstGeom>
        </p:spPr>
        <p:txBody>
          <a:bodyPr lIns="91425" tIns="91425" rIns="91425" bIns="91425" anchor="b" anchorCtr="0"/>
          <a:lstStyle>
            <a:lvl1pPr lvl="0" algn="ctr">
              <a:spcBef>
                <a:spcPts val="0"/>
              </a:spcBef>
              <a:buClr>
                <a:schemeClr val="lt1"/>
              </a:buClr>
              <a:buSzPct val="100000"/>
              <a:defRPr sz="12000">
                <a:solidFill>
                  <a:schemeClr val="lt1"/>
                </a:solidFill>
              </a:defRPr>
            </a:lvl1pPr>
            <a:lvl2pPr lvl="1" algn="ctr">
              <a:spcBef>
                <a:spcPts val="0"/>
              </a:spcBef>
              <a:buClr>
                <a:schemeClr val="lt1"/>
              </a:buClr>
              <a:buSzPct val="100000"/>
              <a:defRPr sz="12000">
                <a:solidFill>
                  <a:schemeClr val="lt1"/>
                </a:solidFill>
              </a:defRPr>
            </a:lvl2pPr>
            <a:lvl3pPr lvl="2" algn="ctr">
              <a:spcBef>
                <a:spcPts val="0"/>
              </a:spcBef>
              <a:buClr>
                <a:schemeClr val="lt1"/>
              </a:buClr>
              <a:buSzPct val="100000"/>
              <a:defRPr sz="12000">
                <a:solidFill>
                  <a:schemeClr val="lt1"/>
                </a:solidFill>
              </a:defRPr>
            </a:lvl3pPr>
            <a:lvl4pPr lvl="3" algn="ctr">
              <a:spcBef>
                <a:spcPts val="0"/>
              </a:spcBef>
              <a:buClr>
                <a:schemeClr val="lt1"/>
              </a:buClr>
              <a:buSzPct val="100000"/>
              <a:defRPr sz="12000">
                <a:solidFill>
                  <a:schemeClr val="lt1"/>
                </a:solidFill>
              </a:defRPr>
            </a:lvl4pPr>
            <a:lvl5pPr lvl="4" algn="ctr">
              <a:spcBef>
                <a:spcPts val="0"/>
              </a:spcBef>
              <a:buClr>
                <a:schemeClr val="lt1"/>
              </a:buClr>
              <a:buSzPct val="100000"/>
              <a:defRPr sz="12000">
                <a:solidFill>
                  <a:schemeClr val="lt1"/>
                </a:solidFill>
              </a:defRPr>
            </a:lvl5pPr>
            <a:lvl6pPr lvl="5" algn="ctr">
              <a:spcBef>
                <a:spcPts val="0"/>
              </a:spcBef>
              <a:buClr>
                <a:schemeClr val="lt1"/>
              </a:buClr>
              <a:buSzPct val="100000"/>
              <a:defRPr sz="12000">
                <a:solidFill>
                  <a:schemeClr val="lt1"/>
                </a:solidFill>
              </a:defRPr>
            </a:lvl6pPr>
            <a:lvl7pPr lvl="6" algn="ctr">
              <a:spcBef>
                <a:spcPts val="0"/>
              </a:spcBef>
              <a:buClr>
                <a:schemeClr val="lt1"/>
              </a:buClr>
              <a:buSzPct val="100000"/>
              <a:defRPr sz="12000">
                <a:solidFill>
                  <a:schemeClr val="lt1"/>
                </a:solidFill>
              </a:defRPr>
            </a:lvl7pPr>
            <a:lvl8pPr lvl="7" algn="ctr">
              <a:spcBef>
                <a:spcPts val="0"/>
              </a:spcBef>
              <a:buClr>
                <a:schemeClr val="lt1"/>
              </a:buClr>
              <a:buSzPct val="100000"/>
              <a:defRPr sz="12000">
                <a:solidFill>
                  <a:schemeClr val="lt1"/>
                </a:solidFill>
              </a:defRPr>
            </a:lvl8pPr>
            <a:lvl9pPr lvl="8" algn="ctr">
              <a:spcBef>
                <a:spcPts val="0"/>
              </a:spcBef>
              <a:buClr>
                <a:schemeClr val="lt1"/>
              </a:buClr>
              <a:buSzPct val="100000"/>
              <a:defRPr sz="12000">
                <a:solidFill>
                  <a:schemeClr val="lt1"/>
                </a:solidFill>
              </a:defRPr>
            </a:lvl9pPr>
          </a:lstStyle>
          <a:p>
            <a:endParaRPr/>
          </a:p>
        </p:txBody>
      </p:sp>
      <p:sp>
        <p:nvSpPr>
          <p:cNvPr id="48" name="Shape 48"/>
          <p:cNvSpPr txBox="1">
            <a:spLocks noGrp="1"/>
          </p:cNvSpPr>
          <p:nvPr>
            <p:ph type="body" idx="1"/>
          </p:nvPr>
        </p:nvSpPr>
        <p:spPr>
          <a:xfrm>
            <a:off x="311700" y="3304625"/>
            <a:ext cx="8520600" cy="1300800"/>
          </a:xfrm>
          <a:prstGeom prst="rect">
            <a:avLst/>
          </a:prstGeom>
        </p:spPr>
        <p:txBody>
          <a:bodyPr lIns="91425" tIns="91425" rIns="91425" bIns="91425" anchor="t" anchorCtr="0"/>
          <a:lstStyle>
            <a:lvl1pPr lvl="0" algn="ctr">
              <a:spcBef>
                <a:spcPts val="0"/>
              </a:spcBef>
              <a:buClr>
                <a:schemeClr val="accent1"/>
              </a:buClr>
              <a:defRPr>
                <a:solidFill>
                  <a:schemeClr val="accent1"/>
                </a:solidFill>
              </a:defRPr>
            </a:lvl1pPr>
            <a:lvl2pPr lvl="1" algn="ctr">
              <a:spcBef>
                <a:spcPts val="0"/>
              </a:spcBef>
              <a:buClr>
                <a:schemeClr val="accent1"/>
              </a:buClr>
              <a:defRPr>
                <a:solidFill>
                  <a:schemeClr val="accent1"/>
                </a:solidFill>
              </a:defRPr>
            </a:lvl2pPr>
            <a:lvl3pPr lvl="2" algn="ctr">
              <a:spcBef>
                <a:spcPts val="0"/>
              </a:spcBef>
              <a:buClr>
                <a:schemeClr val="accent1"/>
              </a:buClr>
              <a:defRPr>
                <a:solidFill>
                  <a:schemeClr val="accent1"/>
                </a:solidFill>
              </a:defRPr>
            </a:lvl3pPr>
            <a:lvl4pPr lvl="3" algn="ctr">
              <a:spcBef>
                <a:spcPts val="0"/>
              </a:spcBef>
              <a:buClr>
                <a:schemeClr val="accent1"/>
              </a:buClr>
              <a:defRPr>
                <a:solidFill>
                  <a:schemeClr val="accent1"/>
                </a:solidFill>
              </a:defRPr>
            </a:lvl4pPr>
            <a:lvl5pPr lvl="4" algn="ctr">
              <a:spcBef>
                <a:spcPts val="0"/>
              </a:spcBef>
              <a:buClr>
                <a:schemeClr val="accent1"/>
              </a:buClr>
              <a:defRPr>
                <a:solidFill>
                  <a:schemeClr val="accent1"/>
                </a:solidFill>
              </a:defRPr>
            </a:lvl5pPr>
            <a:lvl6pPr lvl="5" algn="ctr">
              <a:spcBef>
                <a:spcPts val="0"/>
              </a:spcBef>
              <a:buClr>
                <a:schemeClr val="accent1"/>
              </a:buClr>
              <a:defRPr>
                <a:solidFill>
                  <a:schemeClr val="accent1"/>
                </a:solidFill>
              </a:defRPr>
            </a:lvl6pPr>
            <a:lvl7pPr lvl="6" algn="ctr">
              <a:spcBef>
                <a:spcPts val="0"/>
              </a:spcBef>
              <a:buClr>
                <a:schemeClr val="accent1"/>
              </a:buClr>
              <a:defRPr>
                <a:solidFill>
                  <a:schemeClr val="accent1"/>
                </a:solidFill>
              </a:defRPr>
            </a:lvl7pPr>
            <a:lvl8pPr lvl="7" algn="ctr">
              <a:spcBef>
                <a:spcPts val="0"/>
              </a:spcBef>
              <a:buClr>
                <a:schemeClr val="accent1"/>
              </a:buClr>
              <a:defRPr>
                <a:solidFill>
                  <a:schemeClr val="accent1"/>
                </a:solidFill>
              </a:defRPr>
            </a:lvl8pPr>
            <a:lvl9pPr lvl="8" algn="ctr">
              <a:spcBef>
                <a:spcPts val="0"/>
              </a:spcBef>
              <a:buClr>
                <a:schemeClr val="accent1"/>
              </a:buClr>
              <a:defRPr>
                <a:solidFill>
                  <a:schemeClr val="accent1"/>
                </a:solidFill>
              </a:defRPr>
            </a:lvl9pPr>
          </a:lstStyle>
          <a:p>
            <a:endParaRPr/>
          </a:p>
        </p:txBody>
      </p:sp>
      <p:sp>
        <p:nvSpPr>
          <p:cNvPr id="49" name="Shape 49"/>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0"/>
        <p:cNvGrpSpPr/>
        <p:nvPr/>
      </p:nvGrpSpPr>
      <p:grpSpPr>
        <a:xfrm>
          <a:off x="0" y="0"/>
          <a:ext cx="0" cy="0"/>
          <a:chOff x="0" y="0"/>
          <a:chExt cx="0" cy="0"/>
        </a:xfrm>
      </p:grpSpPr>
      <p:sp>
        <p:nvSpPr>
          <p:cNvPr id="51" name="Shape 51"/>
          <p:cNvSpPr txBox="1">
            <a:spLocks noGrp="1"/>
          </p:cNvSpPr>
          <p:nvPr>
            <p:ph type="sldNum" idx="12"/>
          </p:nvPr>
        </p:nvSpPr>
        <p:spPr>
          <a:xfrm>
            <a:off x="8472457" y="4663216"/>
            <a:ext cx="548700"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en"/>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11700" y="292850"/>
            <a:ext cx="8520600" cy="801000"/>
          </a:xfrm>
          <a:prstGeom prst="rect">
            <a:avLst/>
          </a:prstGeom>
          <a:noFill/>
          <a:ln>
            <a:noFill/>
          </a:ln>
        </p:spPr>
        <p:txBody>
          <a:bodyPr lIns="91425" tIns="91425" rIns="91425" bIns="91425" anchor="t" anchorCtr="0"/>
          <a:lstStyle>
            <a:lvl1pPr lvl="0">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1pPr>
            <a:lvl2pPr lvl="1">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2pPr>
            <a:lvl3pPr lvl="2">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3pPr>
            <a:lvl4pPr lvl="3">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4pPr>
            <a:lvl5pPr lvl="4">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5pPr>
            <a:lvl6pPr lvl="5">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6pPr>
            <a:lvl7pPr lvl="6">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7pPr>
            <a:lvl8pPr lvl="7">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8pPr>
            <a:lvl9pPr lvl="8">
              <a:spcBef>
                <a:spcPts val="0"/>
              </a:spcBef>
              <a:buClr>
                <a:schemeClr val="accent1"/>
              </a:buClr>
              <a:buSzPct val="100000"/>
              <a:buFont typeface="Amatic SC"/>
              <a:buNone/>
              <a:defRPr sz="4200" b="1">
                <a:solidFill>
                  <a:schemeClr val="accent1"/>
                </a:solidFill>
                <a:latin typeface="Amatic SC"/>
                <a:ea typeface="Amatic SC"/>
                <a:cs typeface="Amatic SC"/>
                <a:sym typeface="Amatic SC"/>
              </a:defRPr>
            </a:lvl9pPr>
          </a:lstStyle>
          <a:p>
            <a:endParaRPr/>
          </a:p>
        </p:txBody>
      </p:sp>
      <p:sp>
        <p:nvSpPr>
          <p:cNvPr id="7" name="Shape 7"/>
          <p:cNvSpPr txBox="1">
            <a:spLocks noGrp="1"/>
          </p:cNvSpPr>
          <p:nvPr>
            <p:ph type="body" idx="1"/>
          </p:nvPr>
        </p:nvSpPr>
        <p:spPr>
          <a:xfrm>
            <a:off x="311700" y="1228675"/>
            <a:ext cx="8520600" cy="3340200"/>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2"/>
              </a:buClr>
              <a:buSzPct val="100000"/>
              <a:buFont typeface="Source Code Pro"/>
              <a:defRPr sz="1800">
                <a:solidFill>
                  <a:schemeClr val="dk2"/>
                </a:solidFill>
                <a:latin typeface="Source Code Pro"/>
                <a:ea typeface="Source Code Pro"/>
                <a:cs typeface="Source Code Pro"/>
                <a:sym typeface="Source Code Pro"/>
              </a:defRPr>
            </a:lvl1pPr>
            <a:lvl2pPr lvl="1">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2pPr>
            <a:lvl3pPr lvl="2">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3pPr>
            <a:lvl4pPr lvl="3">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4pPr>
            <a:lvl5pPr lvl="4">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5pPr>
            <a:lvl6pPr lvl="5">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6pPr>
            <a:lvl7pPr lvl="6">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7pPr>
            <a:lvl8pPr lvl="7">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8pPr>
            <a:lvl9pPr lvl="8">
              <a:lnSpc>
                <a:spcPct val="115000"/>
              </a:lnSpc>
              <a:spcBef>
                <a:spcPts val="0"/>
              </a:spcBef>
              <a:spcAft>
                <a:spcPts val="1600"/>
              </a:spcAft>
              <a:buClr>
                <a:schemeClr val="dk2"/>
              </a:buClr>
              <a:buFont typeface="Source Code Pro"/>
              <a:defRPr>
                <a:solidFill>
                  <a:schemeClr val="dk2"/>
                </a:solidFill>
                <a:latin typeface="Source Code Pro"/>
                <a:ea typeface="Source Code Pro"/>
                <a:cs typeface="Source Code Pro"/>
                <a:sym typeface="Source Code Pro"/>
              </a:defRPr>
            </a:lvl9pPr>
          </a:lstStyle>
          <a:p>
            <a:endParaRPr/>
          </a:p>
        </p:txBody>
      </p:sp>
      <p:sp>
        <p:nvSpPr>
          <p:cNvPr id="8" name="Shape 8"/>
          <p:cNvSpPr txBox="1">
            <a:spLocks noGrp="1"/>
          </p:cNvSpPr>
          <p:nvPr>
            <p:ph type="sldNum" idx="12"/>
          </p:nvPr>
        </p:nvSpPr>
        <p:spPr>
          <a:xfrm>
            <a:off x="8472457" y="4663216"/>
            <a:ext cx="548700"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en" sz="1000">
                <a:solidFill>
                  <a:schemeClr val="accent1"/>
                </a:solidFill>
                <a:latin typeface="Source Code Pro"/>
                <a:ea typeface="Source Code Pro"/>
                <a:cs typeface="Source Code Pro"/>
                <a:sym typeface="Source Code Pro"/>
              </a:rPr>
              <a:t>‹#›</a:t>
            </a:fld>
            <a:endParaRPr lang="en" sz="1000">
              <a:solidFill>
                <a:schemeClr val="accent1"/>
              </a:solidFill>
              <a:latin typeface="Source Code Pro"/>
              <a:ea typeface="Source Code Pro"/>
              <a:cs typeface="Source Code Pro"/>
              <a:sym typeface="Source Code Pr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5"/>
        <p:cNvGrpSpPr/>
        <p:nvPr/>
      </p:nvGrpSpPr>
      <p:grpSpPr>
        <a:xfrm>
          <a:off x="0" y="0"/>
          <a:ext cx="0" cy="0"/>
          <a:chOff x="0" y="0"/>
          <a:chExt cx="0" cy="0"/>
        </a:xfrm>
      </p:grpSpPr>
      <p:sp>
        <p:nvSpPr>
          <p:cNvPr id="56" name="Shape 56"/>
          <p:cNvSpPr txBox="1">
            <a:spLocks noGrp="1"/>
          </p:cNvSpPr>
          <p:nvPr>
            <p:ph type="ctrTitle"/>
          </p:nvPr>
        </p:nvSpPr>
        <p:spPr>
          <a:xfrm>
            <a:off x="3320725" y="237976"/>
            <a:ext cx="5124600" cy="2976600"/>
          </a:xfrm>
          <a:prstGeom prst="rect">
            <a:avLst/>
          </a:prstGeom>
        </p:spPr>
        <p:txBody>
          <a:bodyPr lIns="91425" tIns="91425" rIns="91425" bIns="91425" anchor="ctr" anchorCtr="0">
            <a:noAutofit/>
          </a:bodyPr>
          <a:lstStyle/>
          <a:p>
            <a:pPr lvl="0">
              <a:spcBef>
                <a:spcPts val="0"/>
              </a:spcBef>
              <a:buNone/>
            </a:pPr>
            <a:r>
              <a:rPr lang="en" dirty="0"/>
              <a:t> 12 Test </a:t>
            </a:r>
            <a:br>
              <a:rPr lang="en" dirty="0"/>
            </a:br>
            <a:r>
              <a:rPr lang="en" dirty="0"/>
              <a:t>Taking Tips</a:t>
            </a:r>
          </a:p>
        </p:txBody>
      </p:sp>
      <p:pic>
        <p:nvPicPr>
          <p:cNvPr id="58" name="Shape 58"/>
          <p:cNvPicPr preferRelativeResize="0"/>
          <p:nvPr/>
        </p:nvPicPr>
        <p:blipFill>
          <a:blip r:embed="rId3">
            <a:alphaModFix/>
          </a:blip>
          <a:stretch>
            <a:fillRect/>
          </a:stretch>
        </p:blipFill>
        <p:spPr>
          <a:xfrm>
            <a:off x="494270" y="1104900"/>
            <a:ext cx="3124200" cy="1466850"/>
          </a:xfrm>
          <a:prstGeom prst="rect">
            <a:avLst/>
          </a:prstGeom>
          <a:noFill/>
          <a:ln>
            <a:noFill/>
          </a:ln>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ctrTitle"/>
          </p:nvPr>
        </p:nvSpPr>
        <p:spPr>
          <a:xfrm>
            <a:off x="311700" y="177450"/>
            <a:ext cx="8520600" cy="2905200"/>
          </a:xfrm>
          <a:prstGeom prst="rect">
            <a:avLst/>
          </a:prstGeom>
        </p:spPr>
        <p:txBody>
          <a:bodyPr lIns="91425" tIns="91425" rIns="91425" bIns="91425" anchor="ctr" anchorCtr="0">
            <a:noAutofit/>
          </a:bodyPr>
          <a:lstStyle/>
          <a:p>
            <a:pPr lvl="0" algn="l">
              <a:spcBef>
                <a:spcPts val="0"/>
              </a:spcBef>
            </a:pPr>
            <a:r>
              <a:rPr lang="en" sz="2400" b="0" dirty="0">
                <a:latin typeface="+mn-lt"/>
              </a:rPr>
              <a:t>Become familiar with the test directions BEFORE test day so you don’t waste time on test day reading </a:t>
            </a:r>
            <a:r>
              <a:rPr lang="en" sz="2400" b="0">
                <a:latin typeface="+mn-lt"/>
              </a:rPr>
              <a:t>the directions &lt;increase speed and accuracy&gt;</a:t>
            </a:r>
            <a:br>
              <a:rPr lang="en" sz="2400" b="0" dirty="0">
                <a:latin typeface="+mn-lt"/>
              </a:rPr>
            </a:br>
            <a:br>
              <a:rPr lang="en" sz="2400" b="0" dirty="0">
                <a:latin typeface="+mn-lt"/>
              </a:rPr>
            </a:br>
            <a:r>
              <a:rPr lang="en" sz="2400" b="0" dirty="0">
                <a:latin typeface="+mn-lt"/>
              </a:rPr>
              <a:t>Learn and use test taking strategies BEFORE </a:t>
            </a:r>
            <a:r>
              <a:rPr lang="en" sz="2400" b="0">
                <a:latin typeface="+mn-lt"/>
              </a:rPr>
              <a:t>the test &lt;increase confidence and reduce anxiety&gt;</a:t>
            </a:r>
            <a:br>
              <a:rPr lang="en" sz="2400" b="0" dirty="0">
                <a:latin typeface="+mn-lt"/>
              </a:rPr>
            </a:br>
            <a:br>
              <a:rPr lang="en" sz="2400" b="0" dirty="0">
                <a:latin typeface="+mn-lt"/>
              </a:rPr>
            </a:br>
            <a:r>
              <a:rPr lang="en" sz="2400" b="0" dirty="0">
                <a:latin typeface="+mn-lt"/>
              </a:rPr>
              <a:t>Use TestNav to practice ACT-style test questions</a:t>
            </a:r>
          </a:p>
        </p:txBody>
      </p:sp>
      <p:sp>
        <p:nvSpPr>
          <p:cNvPr id="64" name="Shape 64"/>
          <p:cNvSpPr txBox="1">
            <a:spLocks noGrp="1"/>
          </p:cNvSpPr>
          <p:nvPr>
            <p:ph type="subTitle" idx="1"/>
          </p:nvPr>
        </p:nvSpPr>
        <p:spPr>
          <a:xfrm>
            <a:off x="311700" y="3890400"/>
            <a:ext cx="8520600" cy="706200"/>
          </a:xfrm>
          <a:prstGeom prst="rect">
            <a:avLst/>
          </a:prstGeom>
        </p:spPr>
        <p:txBody>
          <a:bodyPr lIns="91425" tIns="91425" rIns="91425" bIns="91425" anchor="ctr" anchorCtr="0">
            <a:noAutofit/>
          </a:bodyPr>
          <a:lstStyle/>
          <a:p>
            <a:pPr lvl="0" rtl="0">
              <a:spcBef>
                <a:spcPts val="0"/>
              </a:spcBef>
              <a:buNone/>
            </a:pPr>
            <a:r>
              <a:rPr lang="en" sz="3600" dirty="0"/>
              <a:t>Tip 1</a:t>
            </a:r>
          </a:p>
          <a:p>
            <a:pPr lvl="0">
              <a:spcBef>
                <a:spcPts val="0"/>
              </a:spcBef>
              <a:buNone/>
            </a:pPr>
            <a:r>
              <a:rPr lang="en-US" sz="3600" dirty="0">
                <a:latin typeface="Amatic SC" panose="020B0604020202020204" pitchFamily="2" charset="-79"/>
                <a:cs typeface="Amatic SC" panose="020B0604020202020204" pitchFamily="2" charset="-79"/>
              </a:rPr>
              <a:t>Prep and Practice</a:t>
            </a:r>
            <a:endParaRPr lang="en" sz="3600" dirty="0">
              <a:latin typeface="Amatic SC" panose="020B0604020202020204" pitchFamily="2" charset="-79"/>
              <a:cs typeface="Amatic SC" panose="020B0604020202020204" pitchFamily="2" charset="-79"/>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Shape 200"/>
          <p:cNvSpPr txBox="1">
            <a:spLocks noGrp="1"/>
          </p:cNvSpPr>
          <p:nvPr>
            <p:ph type="ctrTitle"/>
          </p:nvPr>
        </p:nvSpPr>
        <p:spPr>
          <a:xfrm>
            <a:off x="160055" y="196325"/>
            <a:ext cx="6658433" cy="3036300"/>
          </a:xfrm>
          <a:prstGeom prst="rect">
            <a:avLst/>
          </a:prstGeom>
        </p:spPr>
        <p:txBody>
          <a:bodyPr lIns="91425" tIns="91425" rIns="91425" bIns="91425" anchor="ctr" anchorCtr="0">
            <a:noAutofit/>
          </a:bodyPr>
          <a:lstStyle/>
          <a:p>
            <a:pPr lvl="0" algn="l" rtl="0">
              <a:spcBef>
                <a:spcPts val="0"/>
              </a:spcBef>
              <a:buNone/>
            </a:pPr>
            <a:r>
              <a:rPr lang="en" sz="1800" b="0" dirty="0">
                <a:latin typeface="+mn-lt"/>
                <a:ea typeface="Source Code Pro"/>
                <a:cs typeface="Source Code Pro"/>
                <a:sym typeface="Source Code Pro"/>
              </a:rPr>
              <a:t>On a timed test like this, saving a minute is huge. </a:t>
            </a:r>
            <a:r>
              <a:rPr lang="en" sz="1800" b="0" dirty="0">
                <a:highlight>
                  <a:srgbClr val="FFFF00"/>
                </a:highlight>
                <a:latin typeface="+mn-lt"/>
                <a:ea typeface="Source Code Pro"/>
                <a:cs typeface="Source Code Pro"/>
                <a:sym typeface="Source Code Pro"/>
              </a:rPr>
              <a:t>If it’s easy to you, answer it NOW</a:t>
            </a:r>
            <a:r>
              <a:rPr lang="en" sz="1800" b="0" dirty="0">
                <a:latin typeface="+mn-lt"/>
                <a:ea typeface="Source Code Pro"/>
                <a:cs typeface="Source Code Pro"/>
                <a:sym typeface="Source Code Pro"/>
              </a:rPr>
              <a:t>. </a:t>
            </a:r>
            <a:r>
              <a:rPr lang="en" sz="1800" b="0" dirty="0">
                <a:highlight>
                  <a:srgbClr val="00FF00"/>
                </a:highlight>
                <a:latin typeface="+mn-lt"/>
                <a:ea typeface="Source Code Pro"/>
                <a:cs typeface="Source Code Pro"/>
                <a:sym typeface="Source Code Pro"/>
              </a:rPr>
              <a:t>If it’s going to take a few minutes, note it, skip it, and return to it LATER</a:t>
            </a:r>
            <a:r>
              <a:rPr lang="en" sz="1800" b="0" dirty="0">
                <a:latin typeface="+mn-lt"/>
                <a:ea typeface="Source Code Pro"/>
                <a:cs typeface="Source Code Pro"/>
                <a:sym typeface="Source Code Pro"/>
              </a:rPr>
              <a:t>. </a:t>
            </a:r>
            <a:r>
              <a:rPr lang="en" sz="1800" b="0" dirty="0">
                <a:highlight>
                  <a:srgbClr val="C0C0C0"/>
                </a:highlight>
                <a:latin typeface="+mn-lt"/>
                <a:ea typeface="Source Code Pro"/>
                <a:cs typeface="Source Code Pro"/>
                <a:sym typeface="Source Code Pro"/>
              </a:rPr>
              <a:t>If you have no clue, choose your “answer of the day” and NEVER go back; just forget about it</a:t>
            </a:r>
            <a:r>
              <a:rPr lang="en" sz="1800" b="0" dirty="0">
                <a:latin typeface="+mn-lt"/>
                <a:ea typeface="Source Code Pro"/>
                <a:cs typeface="Source Code Pro"/>
                <a:sym typeface="Source Code Pro"/>
              </a:rPr>
              <a:t>. </a:t>
            </a:r>
          </a:p>
          <a:p>
            <a:pPr lvl="0" algn="l" rtl="0">
              <a:spcBef>
                <a:spcPts val="0"/>
              </a:spcBef>
              <a:buNone/>
            </a:pPr>
            <a:br>
              <a:rPr lang="en-US" sz="1800" b="0" dirty="0">
                <a:latin typeface="Source Code Pro"/>
                <a:ea typeface="Source Code Pro"/>
                <a:cs typeface="Source Code Pro"/>
                <a:sym typeface="Source Code Pro"/>
              </a:rPr>
            </a:br>
            <a:r>
              <a:rPr lang="en-US" sz="1800" b="0" dirty="0">
                <a:latin typeface="+mn-lt"/>
                <a:ea typeface="Source Code Pro"/>
                <a:cs typeface="Source Code Pro"/>
                <a:sym typeface="Source Code Pro"/>
              </a:rPr>
              <a:t>*At the start of the test, pick an “answer of the day” and mark that answer choice whenever you’re unsure – you’ll save time in the moment when you don’t have to agonize over which random answer to choose. </a:t>
            </a:r>
            <a:endParaRPr sz="1800" b="0" dirty="0">
              <a:latin typeface="+mn-lt"/>
              <a:ea typeface="Source Code Pro"/>
              <a:cs typeface="Source Code Pro"/>
              <a:sym typeface="Source Code Pro"/>
            </a:endParaRPr>
          </a:p>
        </p:txBody>
      </p:sp>
      <p:sp>
        <p:nvSpPr>
          <p:cNvPr id="201" name="Shape 201"/>
          <p:cNvSpPr txBox="1">
            <a:spLocks noGrp="1"/>
          </p:cNvSpPr>
          <p:nvPr>
            <p:ph type="subTitle" idx="1"/>
          </p:nvPr>
        </p:nvSpPr>
        <p:spPr>
          <a:xfrm>
            <a:off x="311700" y="3634375"/>
            <a:ext cx="8520600" cy="1312800"/>
          </a:xfrm>
          <a:prstGeom prst="rect">
            <a:avLst/>
          </a:prstGeom>
        </p:spPr>
        <p:txBody>
          <a:bodyPr lIns="91425" tIns="91425" rIns="91425" bIns="91425" anchor="ctr" anchorCtr="0">
            <a:noAutofit/>
          </a:bodyPr>
          <a:lstStyle/>
          <a:p>
            <a:pPr lvl="0" rtl="0">
              <a:spcBef>
                <a:spcPts val="0"/>
              </a:spcBef>
              <a:buNone/>
            </a:pPr>
            <a:r>
              <a:rPr lang="en" sz="3600" dirty="0"/>
              <a:t>Tip 2</a:t>
            </a:r>
          </a:p>
          <a:p>
            <a:pPr lvl="0" rtl="0">
              <a:spcBef>
                <a:spcPts val="0"/>
              </a:spcBef>
              <a:buNone/>
            </a:pPr>
            <a:r>
              <a:rPr lang="en" sz="4800" dirty="0">
                <a:latin typeface="Amatic SC"/>
                <a:ea typeface="Amatic SC"/>
                <a:cs typeface="Amatic SC"/>
                <a:sym typeface="Amatic SC"/>
              </a:rPr>
              <a:t>Skip and Return: Now, Later, and Never </a:t>
            </a:r>
          </a:p>
        </p:txBody>
      </p:sp>
      <p:pic>
        <p:nvPicPr>
          <p:cNvPr id="202" name="Shape 202"/>
          <p:cNvPicPr preferRelativeResize="0"/>
          <p:nvPr/>
        </p:nvPicPr>
        <p:blipFill>
          <a:blip r:embed="rId3">
            <a:alphaModFix/>
          </a:blip>
          <a:stretch>
            <a:fillRect/>
          </a:stretch>
        </p:blipFill>
        <p:spPr>
          <a:xfrm>
            <a:off x="6818488" y="333508"/>
            <a:ext cx="2165457" cy="2782225"/>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Shape 214"/>
          <p:cNvSpPr txBox="1">
            <a:spLocks noGrp="1"/>
          </p:cNvSpPr>
          <p:nvPr>
            <p:ph type="ctrTitle"/>
          </p:nvPr>
        </p:nvSpPr>
        <p:spPr>
          <a:xfrm>
            <a:off x="342725" y="98025"/>
            <a:ext cx="6505500" cy="3048000"/>
          </a:xfrm>
          <a:prstGeom prst="rect">
            <a:avLst/>
          </a:prstGeom>
        </p:spPr>
        <p:txBody>
          <a:bodyPr lIns="91425" tIns="91425" rIns="91425" bIns="91425" anchor="ctr" anchorCtr="0">
            <a:noAutofit/>
          </a:bodyPr>
          <a:lstStyle/>
          <a:p>
            <a:pPr lvl="0" algn="l" rtl="0">
              <a:spcBef>
                <a:spcPts val="0"/>
              </a:spcBef>
              <a:buNone/>
            </a:pPr>
            <a:endParaRPr sz="2800" b="0" dirty="0">
              <a:latin typeface="Source Code Pro"/>
              <a:ea typeface="Source Code Pro"/>
              <a:cs typeface="Source Code Pro"/>
              <a:sym typeface="Source Code Pro"/>
            </a:endParaRPr>
          </a:p>
          <a:p>
            <a:pPr lvl="0" algn="l" rtl="0">
              <a:spcBef>
                <a:spcPts val="0"/>
              </a:spcBef>
              <a:buNone/>
            </a:pPr>
            <a:r>
              <a:rPr lang="en" sz="2600" b="0" dirty="0">
                <a:latin typeface="+mn-lt"/>
                <a:ea typeface="Source Code Pro"/>
                <a:cs typeface="Source Code Pro"/>
                <a:sym typeface="Source Code Pro"/>
              </a:rPr>
              <a:t>The ACT does</a:t>
            </a:r>
            <a:r>
              <a:rPr lang="en" sz="2600" dirty="0">
                <a:latin typeface="+mn-lt"/>
                <a:ea typeface="Source Code Pro"/>
                <a:cs typeface="Source Code Pro"/>
                <a:sym typeface="Source Code Pro"/>
              </a:rPr>
              <a:t> NOT </a:t>
            </a:r>
            <a:r>
              <a:rPr lang="en" sz="2600" b="0" dirty="0">
                <a:latin typeface="+mn-lt"/>
                <a:ea typeface="Source Code Pro"/>
                <a:cs typeface="Source Code Pro"/>
                <a:sym typeface="Source Code Pro"/>
              </a:rPr>
              <a:t>penalize you for guessing incorrectly. Always guess. </a:t>
            </a:r>
            <a:r>
              <a:rPr lang="en" sz="2600" b="0" u="sng" dirty="0">
                <a:latin typeface="+mn-lt"/>
                <a:ea typeface="Source Code Pro"/>
                <a:cs typeface="Source Code Pro"/>
                <a:sym typeface="Source Code Pro"/>
              </a:rPr>
              <a:t>If you can’t figure out a problem at once, use the skip-and-return strategy</a:t>
            </a:r>
            <a:r>
              <a:rPr lang="en" sz="2600" b="0" dirty="0">
                <a:latin typeface="+mn-lt"/>
                <a:ea typeface="Source Code Pro"/>
                <a:cs typeface="Source Code Pro"/>
                <a:sym typeface="Source Code Pro"/>
              </a:rPr>
              <a:t>. If you return to the problem and are still stumped, make a new guess or leave your “answer of the day” choice.  </a:t>
            </a:r>
          </a:p>
        </p:txBody>
      </p:sp>
      <p:sp>
        <p:nvSpPr>
          <p:cNvPr id="215" name="Shape 215"/>
          <p:cNvSpPr txBox="1">
            <a:spLocks noGrp="1"/>
          </p:cNvSpPr>
          <p:nvPr>
            <p:ph type="subTitle" idx="1"/>
          </p:nvPr>
        </p:nvSpPr>
        <p:spPr>
          <a:xfrm>
            <a:off x="1474800" y="3611797"/>
            <a:ext cx="6194400" cy="1312800"/>
          </a:xfrm>
          <a:prstGeom prst="rect">
            <a:avLst/>
          </a:prstGeom>
        </p:spPr>
        <p:txBody>
          <a:bodyPr lIns="91425" tIns="91425" rIns="91425" bIns="91425" anchor="ctr" anchorCtr="0">
            <a:noAutofit/>
          </a:bodyPr>
          <a:lstStyle/>
          <a:p>
            <a:pPr lvl="0" rtl="0">
              <a:spcBef>
                <a:spcPts val="0"/>
              </a:spcBef>
              <a:buNone/>
            </a:pPr>
            <a:r>
              <a:rPr lang="en" sz="3600" dirty="0"/>
              <a:t>Tip 3</a:t>
            </a:r>
          </a:p>
          <a:p>
            <a:pPr lvl="0" rtl="0">
              <a:spcBef>
                <a:spcPts val="0"/>
              </a:spcBef>
              <a:buNone/>
            </a:pPr>
            <a:r>
              <a:rPr lang="en" sz="4800" dirty="0">
                <a:latin typeface="Amatic SC"/>
                <a:ea typeface="Amatic SC"/>
                <a:cs typeface="Amatic SC"/>
                <a:sym typeface="Amatic SC"/>
              </a:rPr>
              <a:t>Always Guess-Always</a:t>
            </a:r>
          </a:p>
        </p:txBody>
      </p:sp>
      <p:pic>
        <p:nvPicPr>
          <p:cNvPr id="216" name="Shape 216"/>
          <p:cNvPicPr preferRelativeResize="0"/>
          <p:nvPr/>
        </p:nvPicPr>
        <p:blipFill>
          <a:blip r:embed="rId3">
            <a:alphaModFix/>
          </a:blip>
          <a:stretch>
            <a:fillRect/>
          </a:stretch>
        </p:blipFill>
        <p:spPr>
          <a:xfrm>
            <a:off x="6848225" y="98025"/>
            <a:ext cx="2154900" cy="1745475"/>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Shape 126"/>
          <p:cNvSpPr txBox="1">
            <a:spLocks noGrp="1"/>
          </p:cNvSpPr>
          <p:nvPr>
            <p:ph type="ctrTitle"/>
          </p:nvPr>
        </p:nvSpPr>
        <p:spPr>
          <a:xfrm>
            <a:off x="311700" y="392150"/>
            <a:ext cx="8520600" cy="2690400"/>
          </a:xfrm>
          <a:prstGeom prst="rect">
            <a:avLst/>
          </a:prstGeom>
        </p:spPr>
        <p:txBody>
          <a:bodyPr lIns="91425" tIns="91425" rIns="91425" bIns="91425" anchor="ctr" anchorCtr="0">
            <a:noAutofit/>
          </a:bodyPr>
          <a:lstStyle/>
          <a:p>
            <a:pPr lvl="0" algn="l">
              <a:spcBef>
                <a:spcPts val="0"/>
              </a:spcBef>
              <a:buNone/>
            </a:pPr>
            <a:r>
              <a:rPr lang="en" sz="2400" b="0" dirty="0">
                <a:latin typeface="+mn-lt"/>
              </a:rPr>
              <a:t>For the </a:t>
            </a:r>
            <a:r>
              <a:rPr lang="en" sz="2400" b="0" i="1" dirty="0">
                <a:latin typeface="+mn-lt"/>
              </a:rPr>
              <a:t>English portion </a:t>
            </a:r>
            <a:r>
              <a:rPr lang="en" sz="2400" b="0" dirty="0">
                <a:latin typeface="+mn-lt"/>
              </a:rPr>
              <a:t>of the ACT, read only one paragraph at a time and then answer the corresponding questions to that paragraph. </a:t>
            </a:r>
            <a:r>
              <a:rPr lang="en" sz="2400" b="0" u="sng" dirty="0">
                <a:latin typeface="+mn-lt"/>
              </a:rPr>
              <a:t>Don’t read the whole passage at once</a:t>
            </a:r>
            <a:r>
              <a:rPr lang="en" sz="2400" b="0" dirty="0">
                <a:latin typeface="+mn-lt"/>
              </a:rPr>
              <a:t>; you will have to go back and re-read specific lines. Also, </a:t>
            </a:r>
            <a:r>
              <a:rPr lang="en" sz="2400" b="0" u="sng" dirty="0">
                <a:latin typeface="+mn-lt"/>
              </a:rPr>
              <a:t>don’t skip reading</a:t>
            </a:r>
            <a:r>
              <a:rPr lang="en" sz="2400" b="0" dirty="0">
                <a:latin typeface="+mn-lt"/>
              </a:rPr>
              <a:t>; you will have to read to understand the main idea of the passage to answer some questions.</a:t>
            </a:r>
          </a:p>
        </p:txBody>
      </p:sp>
      <p:sp>
        <p:nvSpPr>
          <p:cNvPr id="127" name="Shape 127"/>
          <p:cNvSpPr txBox="1">
            <a:spLocks noGrp="1"/>
          </p:cNvSpPr>
          <p:nvPr>
            <p:ph type="subTitle" idx="1"/>
          </p:nvPr>
        </p:nvSpPr>
        <p:spPr>
          <a:xfrm>
            <a:off x="311700" y="3890400"/>
            <a:ext cx="4821900" cy="706200"/>
          </a:xfrm>
          <a:prstGeom prst="rect">
            <a:avLst/>
          </a:prstGeom>
        </p:spPr>
        <p:txBody>
          <a:bodyPr lIns="91425" tIns="91425" rIns="91425" bIns="91425" anchor="ctr" anchorCtr="0">
            <a:noAutofit/>
          </a:bodyPr>
          <a:lstStyle/>
          <a:p>
            <a:pPr lvl="0" rtl="0">
              <a:spcBef>
                <a:spcPts val="0"/>
              </a:spcBef>
              <a:buNone/>
            </a:pPr>
            <a:r>
              <a:rPr lang="en" sz="3600" dirty="0"/>
              <a:t>Tip 4</a:t>
            </a:r>
          </a:p>
          <a:p>
            <a:pPr lvl="0">
              <a:spcBef>
                <a:spcPts val="0"/>
              </a:spcBef>
              <a:buNone/>
            </a:pPr>
            <a:r>
              <a:rPr lang="en" sz="3600" dirty="0">
                <a:latin typeface="Amatic SC"/>
                <a:ea typeface="Amatic SC"/>
                <a:cs typeface="Amatic SC"/>
                <a:sym typeface="Amatic SC"/>
              </a:rPr>
              <a:t>Read and Answer as You Go</a:t>
            </a:r>
          </a:p>
        </p:txBody>
      </p:sp>
      <p:pic>
        <p:nvPicPr>
          <p:cNvPr id="128" name="Shape 128"/>
          <p:cNvPicPr preferRelativeResize="0"/>
          <p:nvPr/>
        </p:nvPicPr>
        <p:blipFill>
          <a:blip r:embed="rId3">
            <a:alphaModFix/>
          </a:blip>
          <a:stretch>
            <a:fillRect/>
          </a:stretch>
        </p:blipFill>
        <p:spPr>
          <a:xfrm>
            <a:off x="5314475" y="3470112"/>
            <a:ext cx="2974875" cy="1673375"/>
          </a:xfrm>
          <a:prstGeom prst="rect">
            <a:avLst/>
          </a:prstGeom>
          <a:noFill/>
          <a:ln>
            <a:noFill/>
          </a:ln>
        </p:spPr>
      </p:pic>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ctrTitle"/>
          </p:nvPr>
        </p:nvSpPr>
        <p:spPr>
          <a:xfrm>
            <a:off x="62500" y="0"/>
            <a:ext cx="6891456" cy="3429000"/>
          </a:xfrm>
          <a:prstGeom prst="rect">
            <a:avLst/>
          </a:prstGeom>
        </p:spPr>
        <p:txBody>
          <a:bodyPr lIns="91425" tIns="91425" rIns="91425" bIns="91425" anchor="ctr" anchorCtr="0">
            <a:noAutofit/>
          </a:bodyPr>
          <a:lstStyle/>
          <a:p>
            <a:pPr lvl="0" algn="l" rtl="0">
              <a:spcBef>
                <a:spcPts val="0"/>
              </a:spcBef>
              <a:buNone/>
            </a:pPr>
            <a:r>
              <a:rPr lang="en" sz="2200" b="0" dirty="0">
                <a:latin typeface="+mn-lt"/>
                <a:ea typeface="Source Code Pro"/>
                <a:cs typeface="Source Code Pro"/>
                <a:sym typeface="Source Code Pro"/>
              </a:rPr>
              <a:t>Read only what you have to, BUT when you read, </a:t>
            </a:r>
            <a:r>
              <a:rPr lang="en" sz="2200" dirty="0">
                <a:latin typeface="Amatic SC" panose="00000500000000000000" pitchFamily="2" charset="-79"/>
                <a:ea typeface="Source Code Pro" panose="020B0604020202020204" pitchFamily="49" charset="0"/>
                <a:cs typeface="Amatic SC" panose="00000500000000000000" pitchFamily="2" charset="-79"/>
                <a:sym typeface="Source Code Pro"/>
              </a:rPr>
              <a:t>read actively</a:t>
            </a:r>
            <a:r>
              <a:rPr lang="en" sz="2200" b="0" dirty="0">
                <a:latin typeface="+mn-lt"/>
                <a:ea typeface="Source Code Pro"/>
                <a:cs typeface="Source Code Pro"/>
                <a:sym typeface="Source Code Pro"/>
              </a:rPr>
              <a:t>:</a:t>
            </a:r>
            <a:br>
              <a:rPr lang="en" sz="2200" b="0" dirty="0">
                <a:latin typeface="+mn-lt"/>
                <a:ea typeface="Source Code Pro"/>
                <a:cs typeface="Source Code Pro"/>
                <a:sym typeface="Source Code Pro"/>
              </a:rPr>
            </a:br>
            <a:endParaRPr lang="en" sz="2200" b="0" dirty="0">
              <a:latin typeface="+mn-lt"/>
              <a:ea typeface="Source Code Pro"/>
              <a:cs typeface="Source Code Pro"/>
              <a:sym typeface="Source Code Pro"/>
            </a:endParaRPr>
          </a:p>
          <a:p>
            <a:pPr lvl="0" algn="l" rtl="0">
              <a:spcBef>
                <a:spcPts val="0"/>
              </a:spcBef>
              <a:buNone/>
            </a:pPr>
            <a:r>
              <a:rPr lang="en" sz="2200" dirty="0">
                <a:latin typeface="+mn-lt"/>
                <a:ea typeface="Source Code Pro"/>
                <a:cs typeface="Source Code Pro"/>
                <a:sym typeface="Source Code Pro"/>
              </a:rPr>
              <a:t>Question </a:t>
            </a:r>
            <a:r>
              <a:rPr lang="en" sz="2200" b="0" dirty="0">
                <a:latin typeface="+mn-lt"/>
                <a:ea typeface="Source Code Pro"/>
                <a:cs typeface="Source Code Pro"/>
                <a:sym typeface="Source Code Pro"/>
              </a:rPr>
              <a:t>as you read to actively engage your brain </a:t>
            </a:r>
          </a:p>
          <a:p>
            <a:pPr lvl="0" algn="l" rtl="0">
              <a:spcBef>
                <a:spcPts val="0"/>
              </a:spcBef>
              <a:buNone/>
            </a:pPr>
            <a:r>
              <a:rPr lang="en" sz="2200" dirty="0">
                <a:latin typeface="+mn-lt"/>
                <a:ea typeface="Source Code Pro"/>
                <a:cs typeface="Source Code Pro"/>
                <a:sym typeface="Source Code Pro"/>
              </a:rPr>
              <a:t>Comment </a:t>
            </a:r>
            <a:r>
              <a:rPr lang="en" sz="2200" b="0" dirty="0">
                <a:latin typeface="+mn-lt"/>
                <a:ea typeface="Source Code Pro"/>
                <a:cs typeface="Source Code Pro"/>
                <a:sym typeface="Source Code Pro"/>
              </a:rPr>
              <a:t>on the passages as you go (annotation: underline, circle, take notes, ask questions and answer them, sketch, highlight, etc.)</a:t>
            </a:r>
          </a:p>
          <a:p>
            <a:pPr lvl="0" algn="l" rtl="0">
              <a:spcBef>
                <a:spcPts val="0"/>
              </a:spcBef>
              <a:buNone/>
            </a:pPr>
            <a:r>
              <a:rPr lang="en" sz="2200" dirty="0">
                <a:latin typeface="+mn-lt"/>
                <a:ea typeface="Source Code Pro"/>
                <a:cs typeface="Source Code Pro"/>
                <a:sym typeface="Source Code Pro"/>
              </a:rPr>
              <a:t>Anticipate </a:t>
            </a:r>
            <a:r>
              <a:rPr lang="en" sz="2200" b="0" dirty="0">
                <a:latin typeface="+mn-lt"/>
                <a:ea typeface="Source Code Pro"/>
                <a:cs typeface="Source Code Pro"/>
                <a:sym typeface="Source Code Pro"/>
              </a:rPr>
              <a:t>what will happen next</a:t>
            </a:r>
          </a:p>
        </p:txBody>
      </p:sp>
      <p:sp>
        <p:nvSpPr>
          <p:cNvPr id="148" name="Shape 148"/>
          <p:cNvSpPr txBox="1">
            <a:spLocks noGrp="1"/>
          </p:cNvSpPr>
          <p:nvPr>
            <p:ph type="subTitle" idx="1"/>
          </p:nvPr>
        </p:nvSpPr>
        <p:spPr>
          <a:xfrm>
            <a:off x="311700" y="3634375"/>
            <a:ext cx="8520600" cy="1312800"/>
          </a:xfrm>
          <a:prstGeom prst="rect">
            <a:avLst/>
          </a:prstGeom>
        </p:spPr>
        <p:txBody>
          <a:bodyPr lIns="91425" tIns="91425" rIns="91425" bIns="91425" anchor="ctr" anchorCtr="0">
            <a:noAutofit/>
          </a:bodyPr>
          <a:lstStyle/>
          <a:p>
            <a:pPr lvl="0" rtl="0">
              <a:spcBef>
                <a:spcPts val="0"/>
              </a:spcBef>
              <a:buNone/>
            </a:pPr>
            <a:r>
              <a:rPr lang="en" sz="3600" dirty="0"/>
              <a:t>Tip 5</a:t>
            </a:r>
          </a:p>
          <a:p>
            <a:pPr lvl="0" rtl="0">
              <a:spcBef>
                <a:spcPts val="0"/>
              </a:spcBef>
              <a:buNone/>
            </a:pPr>
            <a:r>
              <a:rPr lang="en" sz="4800" dirty="0">
                <a:latin typeface="Amatic SC"/>
                <a:ea typeface="Amatic SC"/>
                <a:cs typeface="Amatic SC"/>
                <a:sym typeface="Amatic SC"/>
              </a:rPr>
              <a:t>Read Actively </a:t>
            </a:r>
          </a:p>
        </p:txBody>
      </p:sp>
      <p:pic>
        <p:nvPicPr>
          <p:cNvPr id="149" name="Shape 149"/>
          <p:cNvPicPr preferRelativeResize="0"/>
          <p:nvPr/>
        </p:nvPicPr>
        <p:blipFill>
          <a:blip r:embed="rId3">
            <a:alphaModFix/>
          </a:blip>
          <a:stretch>
            <a:fillRect/>
          </a:stretch>
        </p:blipFill>
        <p:spPr>
          <a:xfrm>
            <a:off x="6716889" y="1024336"/>
            <a:ext cx="2255790" cy="1671568"/>
          </a:xfrm>
          <a:prstGeom prst="rect">
            <a:avLst/>
          </a:prstGeom>
          <a:noFill/>
          <a:ln>
            <a:noFill/>
          </a:ln>
        </p:spPr>
      </p:pic>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Shape 133"/>
          <p:cNvSpPr txBox="1">
            <a:spLocks noGrp="1"/>
          </p:cNvSpPr>
          <p:nvPr>
            <p:ph type="ctrTitle"/>
          </p:nvPr>
        </p:nvSpPr>
        <p:spPr>
          <a:xfrm>
            <a:off x="311700" y="446475"/>
            <a:ext cx="5616900" cy="2690400"/>
          </a:xfrm>
          <a:prstGeom prst="rect">
            <a:avLst/>
          </a:prstGeom>
        </p:spPr>
        <p:txBody>
          <a:bodyPr lIns="91425" tIns="91425" rIns="91425" bIns="91425" anchor="ctr" anchorCtr="0">
            <a:noAutofit/>
          </a:bodyPr>
          <a:lstStyle/>
          <a:p>
            <a:pPr lvl="0" algn="l" rtl="0">
              <a:spcBef>
                <a:spcPts val="0"/>
              </a:spcBef>
              <a:buNone/>
            </a:pPr>
            <a:r>
              <a:rPr lang="en" sz="2400" b="0" dirty="0">
                <a:latin typeface="+mn-lt"/>
                <a:ea typeface="Source Code Pro"/>
                <a:cs typeface="Source Code Pro"/>
                <a:sym typeface="Source Code Pro"/>
              </a:rPr>
              <a:t>Write down your own personal answer BEFORE you look at the answer choices. </a:t>
            </a:r>
            <a:br>
              <a:rPr lang="en" sz="2400" b="0" dirty="0">
                <a:latin typeface="+mn-lt"/>
                <a:ea typeface="Source Code Pro"/>
                <a:cs typeface="Source Code Pro"/>
                <a:sym typeface="Source Code Pro"/>
              </a:rPr>
            </a:br>
            <a:br>
              <a:rPr lang="en" sz="2400" b="0" dirty="0">
                <a:latin typeface="+mn-lt"/>
                <a:ea typeface="Source Code Pro"/>
                <a:cs typeface="Source Code Pro"/>
                <a:sym typeface="Source Code Pro"/>
              </a:rPr>
            </a:br>
            <a:r>
              <a:rPr lang="en" sz="2400" b="0" dirty="0">
                <a:latin typeface="+mn-lt"/>
                <a:ea typeface="Source Code Pro"/>
                <a:cs typeface="Source Code Pro"/>
                <a:sym typeface="Source Code Pro"/>
              </a:rPr>
              <a:t>This will help you avoid being distracted by the test-makers’ efforts to confuse you.</a:t>
            </a:r>
          </a:p>
        </p:txBody>
      </p:sp>
      <p:sp>
        <p:nvSpPr>
          <p:cNvPr id="134" name="Shape 134"/>
          <p:cNvSpPr txBox="1">
            <a:spLocks noGrp="1"/>
          </p:cNvSpPr>
          <p:nvPr>
            <p:ph type="subTitle" idx="1"/>
          </p:nvPr>
        </p:nvSpPr>
        <p:spPr>
          <a:xfrm>
            <a:off x="311700" y="3634375"/>
            <a:ext cx="8520600" cy="1312800"/>
          </a:xfrm>
          <a:prstGeom prst="rect">
            <a:avLst/>
          </a:prstGeom>
        </p:spPr>
        <p:txBody>
          <a:bodyPr lIns="91425" tIns="91425" rIns="91425" bIns="91425" anchor="ctr" anchorCtr="0">
            <a:noAutofit/>
          </a:bodyPr>
          <a:lstStyle/>
          <a:p>
            <a:pPr lvl="0" rtl="0">
              <a:spcBef>
                <a:spcPts val="0"/>
              </a:spcBef>
              <a:buNone/>
            </a:pPr>
            <a:r>
              <a:rPr lang="en" sz="3600" dirty="0"/>
              <a:t>Tip 6</a:t>
            </a:r>
          </a:p>
          <a:p>
            <a:pPr lvl="0" rtl="0">
              <a:spcBef>
                <a:spcPts val="0"/>
              </a:spcBef>
              <a:buNone/>
            </a:pPr>
            <a:r>
              <a:rPr lang="en" sz="4800" dirty="0">
                <a:latin typeface="Amatic SC"/>
                <a:ea typeface="Amatic SC"/>
                <a:cs typeface="Amatic SC"/>
                <a:sym typeface="Amatic SC"/>
              </a:rPr>
              <a:t>write your answer down first </a:t>
            </a:r>
          </a:p>
        </p:txBody>
      </p:sp>
      <p:pic>
        <p:nvPicPr>
          <p:cNvPr id="135" name="Shape 135"/>
          <p:cNvPicPr preferRelativeResize="0"/>
          <p:nvPr/>
        </p:nvPicPr>
        <p:blipFill>
          <a:blip r:embed="rId3">
            <a:alphaModFix/>
          </a:blip>
          <a:stretch>
            <a:fillRect/>
          </a:stretch>
        </p:blipFill>
        <p:spPr>
          <a:xfrm>
            <a:off x="5714999" y="446475"/>
            <a:ext cx="2777124" cy="2777124"/>
          </a:xfrm>
          <a:prstGeom prst="rect">
            <a:avLst/>
          </a:prstGeom>
          <a:noFill/>
          <a:ln>
            <a:noFill/>
          </a:ln>
        </p:spPr>
      </p:pic>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2"/>
        <p:cNvGrpSpPr/>
        <p:nvPr/>
      </p:nvGrpSpPr>
      <p:grpSpPr>
        <a:xfrm>
          <a:off x="0" y="0"/>
          <a:ext cx="0" cy="0"/>
          <a:chOff x="0" y="0"/>
          <a:chExt cx="0" cy="0"/>
        </a:xfrm>
      </p:grpSpPr>
      <p:sp>
        <p:nvSpPr>
          <p:cNvPr id="63" name="Shape 63"/>
          <p:cNvSpPr txBox="1">
            <a:spLocks noGrp="1"/>
          </p:cNvSpPr>
          <p:nvPr>
            <p:ph type="ctrTitle"/>
          </p:nvPr>
        </p:nvSpPr>
        <p:spPr>
          <a:xfrm>
            <a:off x="311700" y="177450"/>
            <a:ext cx="8520600" cy="2905200"/>
          </a:xfrm>
          <a:prstGeom prst="rect">
            <a:avLst/>
          </a:prstGeom>
        </p:spPr>
        <p:txBody>
          <a:bodyPr lIns="91425" tIns="91425" rIns="91425" bIns="91425" anchor="ctr" anchorCtr="0">
            <a:noAutofit/>
          </a:bodyPr>
          <a:lstStyle/>
          <a:p>
            <a:pPr lvl="0" algn="l">
              <a:spcBef>
                <a:spcPts val="0"/>
              </a:spcBef>
              <a:buNone/>
            </a:pPr>
            <a:r>
              <a:rPr lang="en" sz="2800" b="0" dirty="0">
                <a:latin typeface="+mn-lt"/>
              </a:rPr>
              <a:t>If a choice sounds downright absurd, contains a clear grammatical error, or is completely unrelated to the passage, cross it out. You will be 25% closer to guessing the correct answer with each choice you eliminate!</a:t>
            </a:r>
          </a:p>
        </p:txBody>
      </p:sp>
      <p:sp>
        <p:nvSpPr>
          <p:cNvPr id="64" name="Shape 64"/>
          <p:cNvSpPr txBox="1">
            <a:spLocks noGrp="1"/>
          </p:cNvSpPr>
          <p:nvPr>
            <p:ph type="subTitle" idx="1"/>
          </p:nvPr>
        </p:nvSpPr>
        <p:spPr>
          <a:xfrm>
            <a:off x="311700" y="3890400"/>
            <a:ext cx="8520600" cy="706200"/>
          </a:xfrm>
          <a:prstGeom prst="rect">
            <a:avLst/>
          </a:prstGeom>
        </p:spPr>
        <p:txBody>
          <a:bodyPr lIns="91425" tIns="91425" rIns="91425" bIns="91425" anchor="ctr" anchorCtr="0">
            <a:noAutofit/>
          </a:bodyPr>
          <a:lstStyle/>
          <a:p>
            <a:pPr lvl="0" rtl="0">
              <a:spcBef>
                <a:spcPts val="0"/>
              </a:spcBef>
              <a:buNone/>
            </a:pPr>
            <a:r>
              <a:rPr lang="en" sz="3600" dirty="0"/>
              <a:t>Tip 7</a:t>
            </a:r>
          </a:p>
          <a:p>
            <a:pPr lvl="0">
              <a:spcBef>
                <a:spcPts val="0"/>
              </a:spcBef>
              <a:buNone/>
            </a:pPr>
            <a:r>
              <a:rPr lang="en" sz="3600" dirty="0">
                <a:latin typeface="Amatic SC" panose="020B0604020202020204" pitchFamily="2" charset="-79"/>
                <a:cs typeface="Amatic SC" panose="020B0604020202020204" pitchFamily="2" charset="-79"/>
              </a:rPr>
              <a:t>Eliminate Choices </a:t>
            </a:r>
          </a:p>
        </p:txBody>
      </p:sp>
      <p:pic>
        <p:nvPicPr>
          <p:cNvPr id="65" name="Shape 65"/>
          <p:cNvPicPr preferRelativeResize="0"/>
          <p:nvPr/>
        </p:nvPicPr>
        <p:blipFill>
          <a:blip r:embed="rId3">
            <a:alphaModFix/>
          </a:blip>
          <a:stretch>
            <a:fillRect/>
          </a:stretch>
        </p:blipFill>
        <p:spPr>
          <a:xfrm>
            <a:off x="2672700" y="2315524"/>
            <a:ext cx="3963499" cy="1091750"/>
          </a:xfrm>
          <a:prstGeom prst="rect">
            <a:avLst/>
          </a:prstGeom>
          <a:noFill/>
          <a:ln>
            <a:noFill/>
          </a:ln>
        </p:spPr>
      </p:pic>
    </p:spTree>
    <p:extLst>
      <p:ext uri="{BB962C8B-B14F-4D97-AF65-F5344CB8AC3E}">
        <p14:creationId xmlns:p14="http://schemas.microsoft.com/office/powerpoint/2010/main" val="952269639"/>
      </p:ext>
    </p:extLst>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Shape 84"/>
          <p:cNvSpPr txBox="1">
            <a:spLocks noGrp="1"/>
          </p:cNvSpPr>
          <p:nvPr>
            <p:ph type="ctrTitle"/>
          </p:nvPr>
        </p:nvSpPr>
        <p:spPr>
          <a:xfrm>
            <a:off x="401825" y="410000"/>
            <a:ext cx="5072100" cy="2690400"/>
          </a:xfrm>
          <a:prstGeom prst="rect">
            <a:avLst/>
          </a:prstGeom>
        </p:spPr>
        <p:txBody>
          <a:bodyPr lIns="91425" tIns="91425" rIns="91425" bIns="91425" anchor="ctr" anchorCtr="0">
            <a:noAutofit/>
          </a:bodyPr>
          <a:lstStyle/>
          <a:p>
            <a:pPr lvl="0" algn="l">
              <a:spcBef>
                <a:spcPts val="0"/>
              </a:spcBef>
              <a:buNone/>
            </a:pPr>
            <a:r>
              <a:rPr lang="en" sz="2400" b="0" dirty="0">
                <a:latin typeface="+mn-lt"/>
                <a:ea typeface="Source Code Pro"/>
                <a:cs typeface="Source Code Pro"/>
                <a:sym typeface="Source Code Pro"/>
              </a:rPr>
              <a:t>Most questions offer a “no change” and “delete” as an answer choice. Many first-time test takers feel that a “real” answer is required. This is not necessarily true.</a:t>
            </a:r>
          </a:p>
        </p:txBody>
      </p:sp>
      <p:sp>
        <p:nvSpPr>
          <p:cNvPr id="85" name="Shape 85"/>
          <p:cNvSpPr txBox="1">
            <a:spLocks noGrp="1"/>
          </p:cNvSpPr>
          <p:nvPr>
            <p:ph type="subTitle" idx="1"/>
          </p:nvPr>
        </p:nvSpPr>
        <p:spPr>
          <a:xfrm>
            <a:off x="311700" y="3634375"/>
            <a:ext cx="8520600" cy="1312800"/>
          </a:xfrm>
          <a:prstGeom prst="rect">
            <a:avLst/>
          </a:prstGeom>
        </p:spPr>
        <p:txBody>
          <a:bodyPr lIns="91425" tIns="91425" rIns="91425" bIns="91425" anchor="ctr" anchorCtr="0">
            <a:noAutofit/>
          </a:bodyPr>
          <a:lstStyle/>
          <a:p>
            <a:pPr lvl="0" rtl="0">
              <a:spcBef>
                <a:spcPts val="0"/>
              </a:spcBef>
              <a:buNone/>
            </a:pPr>
            <a:r>
              <a:rPr lang="en" sz="3600" dirty="0"/>
              <a:t>Tip 8</a:t>
            </a:r>
          </a:p>
          <a:p>
            <a:pPr lvl="0">
              <a:spcBef>
                <a:spcPts val="0"/>
              </a:spcBef>
              <a:buNone/>
            </a:pPr>
            <a:r>
              <a:rPr lang="en" sz="3600" dirty="0">
                <a:latin typeface="Amatic SC"/>
                <a:ea typeface="Amatic SC"/>
                <a:cs typeface="Amatic SC"/>
                <a:sym typeface="Amatic SC"/>
              </a:rPr>
              <a:t>Don’t ignore “no change” and “delete”</a:t>
            </a:r>
          </a:p>
        </p:txBody>
      </p:sp>
      <p:pic>
        <p:nvPicPr>
          <p:cNvPr id="86" name="Shape 86"/>
          <p:cNvPicPr preferRelativeResize="0"/>
          <p:nvPr/>
        </p:nvPicPr>
        <p:blipFill>
          <a:blip r:embed="rId3">
            <a:alphaModFix/>
          </a:blip>
          <a:stretch>
            <a:fillRect/>
          </a:stretch>
        </p:blipFill>
        <p:spPr>
          <a:xfrm>
            <a:off x="5741800" y="314550"/>
            <a:ext cx="2881300" cy="2881300"/>
          </a:xfrm>
          <a:prstGeom prst="rect">
            <a:avLst/>
          </a:prstGeom>
          <a:noFill/>
          <a:ln>
            <a:noFill/>
          </a:ln>
        </p:spPr>
      </p:pic>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Shape 91"/>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rtl="0">
              <a:spcBef>
                <a:spcPts val="0"/>
              </a:spcBef>
              <a:buNone/>
            </a:pPr>
            <a:r>
              <a:rPr lang="en" sz="6000" dirty="0"/>
              <a:t>Tip 8 Practice</a:t>
            </a:r>
          </a:p>
        </p:txBody>
      </p:sp>
      <p:sp>
        <p:nvSpPr>
          <p:cNvPr id="92" name="Shape 92"/>
          <p:cNvSpPr txBox="1">
            <a:spLocks noGrp="1"/>
          </p:cNvSpPr>
          <p:nvPr>
            <p:ph type="body" idx="1"/>
          </p:nvPr>
        </p:nvSpPr>
        <p:spPr>
          <a:xfrm>
            <a:off x="311700" y="1228675"/>
            <a:ext cx="3999900" cy="3340200"/>
          </a:xfrm>
          <a:prstGeom prst="rect">
            <a:avLst/>
          </a:prstGeom>
          <a:ln w="38100" cap="flat" cmpd="sng">
            <a:solidFill>
              <a:srgbClr val="000000"/>
            </a:solidFill>
            <a:prstDash val="solid"/>
            <a:round/>
            <a:headEnd type="none" w="med" len="med"/>
            <a:tailEnd type="none" w="med" len="med"/>
          </a:ln>
        </p:spPr>
        <p:txBody>
          <a:bodyPr lIns="91425" tIns="91425" rIns="91425" bIns="91425" anchor="t" anchorCtr="0">
            <a:noAutofit/>
          </a:bodyPr>
          <a:lstStyle/>
          <a:p>
            <a:pPr lvl="0" rtl="0">
              <a:lnSpc>
                <a:spcPct val="200000"/>
              </a:lnSpc>
              <a:spcBef>
                <a:spcPts val="0"/>
              </a:spcBef>
              <a:buNone/>
            </a:pPr>
            <a:r>
              <a:rPr lang="en" sz="1800" dirty="0">
                <a:latin typeface="+mn-lt"/>
              </a:rPr>
              <a:t>After the battle, the winning army took control of the city and the general wedded the city’s young and beautiful princess</a:t>
            </a:r>
            <a:r>
              <a:rPr lang="en" sz="1800" u="sng" dirty="0">
                <a:latin typeface="+mn-lt"/>
              </a:rPr>
              <a:t>-- she was truly pretty.</a:t>
            </a:r>
          </a:p>
        </p:txBody>
      </p:sp>
      <p:sp>
        <p:nvSpPr>
          <p:cNvPr id="93" name="Shape 93"/>
          <p:cNvSpPr txBox="1">
            <a:spLocks noGrp="1"/>
          </p:cNvSpPr>
          <p:nvPr>
            <p:ph type="body" idx="2"/>
          </p:nvPr>
        </p:nvSpPr>
        <p:spPr>
          <a:xfrm>
            <a:off x="4684889" y="1593480"/>
            <a:ext cx="4289778" cy="2222164"/>
          </a:xfrm>
          <a:prstGeom prst="rect">
            <a:avLst/>
          </a:prstGeom>
        </p:spPr>
        <p:txBody>
          <a:bodyPr lIns="91425" tIns="91425" rIns="91425" bIns="91425" anchor="t" anchorCtr="0">
            <a:noAutofit/>
          </a:bodyPr>
          <a:lstStyle/>
          <a:p>
            <a:pPr lvl="0" rtl="0">
              <a:spcBef>
                <a:spcPts val="0"/>
              </a:spcBef>
              <a:buNone/>
            </a:pPr>
            <a:r>
              <a:rPr lang="en" sz="2000" dirty="0">
                <a:solidFill>
                  <a:srgbClr val="000000"/>
                </a:solidFill>
                <a:latin typeface="+mn-lt"/>
              </a:rPr>
              <a:t>A. NO CHANGE</a:t>
            </a:r>
          </a:p>
          <a:p>
            <a:pPr lvl="0" rtl="0">
              <a:spcBef>
                <a:spcPts val="0"/>
              </a:spcBef>
              <a:buNone/>
            </a:pPr>
            <a:r>
              <a:rPr lang="en" sz="2000" dirty="0">
                <a:solidFill>
                  <a:srgbClr val="000000"/>
                </a:solidFill>
                <a:latin typeface="+mn-lt"/>
              </a:rPr>
              <a:t>B. , and she was pretty.</a:t>
            </a:r>
          </a:p>
          <a:p>
            <a:pPr lvl="0" rtl="0">
              <a:spcBef>
                <a:spcPts val="0"/>
              </a:spcBef>
              <a:buNone/>
            </a:pPr>
            <a:r>
              <a:rPr lang="en" sz="2000" dirty="0">
                <a:solidFill>
                  <a:srgbClr val="000000"/>
                </a:solidFill>
                <a:latin typeface="+mn-lt"/>
              </a:rPr>
              <a:t>C. --pretty as she was.</a:t>
            </a:r>
          </a:p>
          <a:p>
            <a:pPr lvl="0" rtl="0">
              <a:spcBef>
                <a:spcPts val="0"/>
              </a:spcBef>
              <a:buNone/>
            </a:pPr>
            <a:r>
              <a:rPr lang="en" sz="2000" dirty="0">
                <a:solidFill>
                  <a:srgbClr val="000000"/>
                </a:solidFill>
                <a:latin typeface="+mn-lt"/>
              </a:rPr>
              <a:t>D. DELETE the underlined portion</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fade">
                                      <p:cBhvr>
                                        <p:cTn id="12" dur="1000"/>
                                        <p:tgtEl>
                                          <p:spTgt spid="9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3"/>
                                        </p:tgtEl>
                                        <p:attrNameLst>
                                          <p:attrName>style.visibility</p:attrName>
                                        </p:attrNameLst>
                                      </p:cBhvr>
                                      <p:to>
                                        <p:strVal val="visible"/>
                                      </p:to>
                                    </p:set>
                                    <p:animEffect transition="in" filter="fade">
                                      <p:cBhvr>
                                        <p:cTn id="17" dur="10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Shape 98"/>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rtl="0">
              <a:spcBef>
                <a:spcPts val="0"/>
              </a:spcBef>
              <a:buNone/>
            </a:pPr>
            <a:r>
              <a:rPr lang="en" sz="6000" dirty="0"/>
              <a:t>Tip 8 Practice</a:t>
            </a:r>
          </a:p>
        </p:txBody>
      </p:sp>
      <p:sp>
        <p:nvSpPr>
          <p:cNvPr id="99" name="Shape 99"/>
          <p:cNvSpPr txBox="1">
            <a:spLocks noGrp="1"/>
          </p:cNvSpPr>
          <p:nvPr>
            <p:ph type="body" idx="1"/>
          </p:nvPr>
        </p:nvSpPr>
        <p:spPr>
          <a:xfrm>
            <a:off x="311700" y="1228675"/>
            <a:ext cx="3999900" cy="3340200"/>
          </a:xfrm>
          <a:prstGeom prst="rect">
            <a:avLst/>
          </a:prstGeom>
          <a:ln w="38100" cap="flat" cmpd="sng">
            <a:solidFill>
              <a:srgbClr val="000000"/>
            </a:solidFill>
            <a:prstDash val="solid"/>
            <a:round/>
            <a:headEnd type="none" w="med" len="med"/>
            <a:tailEnd type="none" w="med" len="med"/>
          </a:ln>
        </p:spPr>
        <p:txBody>
          <a:bodyPr lIns="91425" tIns="91425" rIns="91425" bIns="91425" anchor="t" anchorCtr="0">
            <a:noAutofit/>
          </a:bodyPr>
          <a:lstStyle/>
          <a:p>
            <a:pPr lvl="0" rtl="0">
              <a:lnSpc>
                <a:spcPct val="200000"/>
              </a:lnSpc>
              <a:spcBef>
                <a:spcPts val="0"/>
              </a:spcBef>
              <a:buNone/>
            </a:pPr>
            <a:r>
              <a:rPr lang="en" sz="1800" dirty="0">
                <a:latin typeface="+mn-lt"/>
              </a:rPr>
              <a:t>After the battle, the winning army took control of the city and the general wedded the city’s young and beautiful princess</a:t>
            </a:r>
            <a:r>
              <a:rPr lang="en" sz="1800" u="sng" dirty="0">
                <a:latin typeface="+mn-lt"/>
              </a:rPr>
              <a:t>-- she was truly pretty.</a:t>
            </a:r>
          </a:p>
        </p:txBody>
      </p:sp>
      <p:sp>
        <p:nvSpPr>
          <p:cNvPr id="100" name="Shape 100"/>
          <p:cNvSpPr txBox="1">
            <a:spLocks noGrp="1"/>
          </p:cNvSpPr>
          <p:nvPr>
            <p:ph type="body" idx="2"/>
          </p:nvPr>
        </p:nvSpPr>
        <p:spPr>
          <a:xfrm>
            <a:off x="4662311" y="1593482"/>
            <a:ext cx="4169989" cy="2402786"/>
          </a:xfrm>
          <a:prstGeom prst="rect">
            <a:avLst/>
          </a:prstGeom>
        </p:spPr>
        <p:txBody>
          <a:bodyPr lIns="91425" tIns="91425" rIns="91425" bIns="91425" anchor="t" anchorCtr="0">
            <a:noAutofit/>
          </a:bodyPr>
          <a:lstStyle/>
          <a:p>
            <a:pPr lvl="0" rtl="0">
              <a:spcBef>
                <a:spcPts val="0"/>
              </a:spcBef>
              <a:buNone/>
            </a:pPr>
            <a:r>
              <a:rPr lang="en" sz="2000" dirty="0">
                <a:solidFill>
                  <a:srgbClr val="FF0000"/>
                </a:solidFill>
                <a:latin typeface="+mn-lt"/>
              </a:rPr>
              <a:t>A. NO CHANGE</a:t>
            </a:r>
          </a:p>
          <a:p>
            <a:pPr lvl="0" rtl="0">
              <a:spcBef>
                <a:spcPts val="0"/>
              </a:spcBef>
              <a:buNone/>
            </a:pPr>
            <a:r>
              <a:rPr lang="en" sz="2000" dirty="0">
                <a:solidFill>
                  <a:srgbClr val="FF0000"/>
                </a:solidFill>
                <a:latin typeface="+mn-lt"/>
              </a:rPr>
              <a:t>B. , and she was pretty.</a:t>
            </a:r>
          </a:p>
          <a:p>
            <a:pPr lvl="0" rtl="0">
              <a:spcBef>
                <a:spcPts val="0"/>
              </a:spcBef>
              <a:buNone/>
            </a:pPr>
            <a:r>
              <a:rPr lang="en" sz="2000" dirty="0">
                <a:solidFill>
                  <a:srgbClr val="FF0000"/>
                </a:solidFill>
                <a:latin typeface="+mn-lt"/>
              </a:rPr>
              <a:t>C. --pretty as she was.</a:t>
            </a:r>
          </a:p>
          <a:p>
            <a:pPr lvl="0" rtl="0">
              <a:spcBef>
                <a:spcPts val="0"/>
              </a:spcBef>
              <a:buNone/>
            </a:pPr>
            <a:r>
              <a:rPr lang="en" sz="2000" dirty="0">
                <a:solidFill>
                  <a:srgbClr val="6AA84F"/>
                </a:solidFill>
                <a:latin typeface="+mn-lt"/>
              </a:rPr>
              <a:t>D. DELETE the underlined portion</a:t>
            </a:r>
          </a:p>
        </p:txBody>
      </p:sp>
    </p:spTree>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1000"/>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0"/>
                                        </p:tgtEl>
                                        <p:attrNameLst>
                                          <p:attrName>style.visibility</p:attrName>
                                        </p:attrNameLst>
                                      </p:cBhvr>
                                      <p:to>
                                        <p:strVal val="visible"/>
                                      </p:to>
                                    </p:set>
                                    <p:animEffect transition="in" filter="fade">
                                      <p:cBhvr>
                                        <p:cTn id="12" dur="1000"/>
                                        <p:tgtEl>
                                          <p:spTgt spid="1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0"/>
                                        </p:tgtEl>
                                        <p:attrNameLst>
                                          <p:attrName>style.visibility</p:attrName>
                                        </p:attrNameLst>
                                      </p:cBhvr>
                                      <p:to>
                                        <p:strVal val="visible"/>
                                      </p:to>
                                    </p:set>
                                    <p:animEffect transition="in" filter="fade">
                                      <p:cBhvr>
                                        <p:cTn id="17" dur="10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Shape 105"/>
          <p:cNvSpPr txBox="1">
            <a:spLocks noGrp="1"/>
          </p:cNvSpPr>
          <p:nvPr>
            <p:ph type="ctrTitle"/>
          </p:nvPr>
        </p:nvSpPr>
        <p:spPr>
          <a:xfrm>
            <a:off x="311700" y="472525"/>
            <a:ext cx="5502078" cy="2690400"/>
          </a:xfrm>
          <a:prstGeom prst="rect">
            <a:avLst/>
          </a:prstGeom>
        </p:spPr>
        <p:txBody>
          <a:bodyPr lIns="91425" tIns="91425" rIns="91425" bIns="91425" anchor="ctr" anchorCtr="0">
            <a:noAutofit/>
          </a:bodyPr>
          <a:lstStyle/>
          <a:p>
            <a:pPr lvl="0" algn="l" rtl="0">
              <a:spcBef>
                <a:spcPts val="0"/>
              </a:spcBef>
              <a:buNone/>
            </a:pPr>
            <a:r>
              <a:rPr lang="en" sz="2400" b="0" dirty="0">
                <a:latin typeface="+mn-lt"/>
              </a:rPr>
              <a:t>The ACT favors short, concise answers.  Think about which answer choice says the most in the fewest words and chances are, that’s the correct answer! About ⅓ of the questions on the English portion require you to scout for redundancy and relevance.</a:t>
            </a:r>
          </a:p>
          <a:p>
            <a:pPr lvl="0">
              <a:spcBef>
                <a:spcPts val="0"/>
              </a:spcBef>
              <a:buNone/>
            </a:pPr>
            <a:endParaRPr sz="2400" dirty="0"/>
          </a:p>
        </p:txBody>
      </p:sp>
      <p:sp>
        <p:nvSpPr>
          <p:cNvPr id="106" name="Shape 106"/>
          <p:cNvSpPr txBox="1">
            <a:spLocks noGrp="1"/>
          </p:cNvSpPr>
          <p:nvPr>
            <p:ph type="subTitle" idx="1"/>
          </p:nvPr>
        </p:nvSpPr>
        <p:spPr>
          <a:xfrm>
            <a:off x="311700" y="3890400"/>
            <a:ext cx="8520600" cy="706200"/>
          </a:xfrm>
          <a:prstGeom prst="rect">
            <a:avLst/>
          </a:prstGeom>
        </p:spPr>
        <p:txBody>
          <a:bodyPr lIns="91425" tIns="91425" rIns="91425" bIns="91425" anchor="ctr" anchorCtr="0">
            <a:noAutofit/>
          </a:bodyPr>
          <a:lstStyle/>
          <a:p>
            <a:pPr lvl="0" rtl="0">
              <a:spcBef>
                <a:spcPts val="0"/>
              </a:spcBef>
              <a:buNone/>
            </a:pPr>
            <a:r>
              <a:rPr lang="en" sz="3600" dirty="0"/>
              <a:t>Tip 9</a:t>
            </a:r>
          </a:p>
          <a:p>
            <a:pPr lvl="0">
              <a:spcBef>
                <a:spcPts val="0"/>
              </a:spcBef>
              <a:buNone/>
            </a:pPr>
            <a:r>
              <a:rPr lang="en" sz="3600" dirty="0">
                <a:latin typeface="Amatic SC" panose="020B0604020202020204" pitchFamily="2" charset="-79"/>
                <a:cs typeface="Amatic SC" panose="020B0604020202020204" pitchFamily="2" charset="-79"/>
              </a:rPr>
              <a:t>Shorter is Sweeter</a:t>
            </a:r>
          </a:p>
        </p:txBody>
      </p:sp>
      <p:pic>
        <p:nvPicPr>
          <p:cNvPr id="107" name="Shape 107"/>
          <p:cNvPicPr preferRelativeResize="0"/>
          <p:nvPr/>
        </p:nvPicPr>
        <p:blipFill>
          <a:blip r:embed="rId3">
            <a:alphaModFix/>
          </a:blip>
          <a:stretch>
            <a:fillRect/>
          </a:stretch>
        </p:blipFill>
        <p:spPr>
          <a:xfrm>
            <a:off x="5892800" y="976992"/>
            <a:ext cx="2939498" cy="1594758"/>
          </a:xfrm>
          <a:prstGeom prst="rect">
            <a:avLst/>
          </a:prstGeom>
          <a:noFill/>
          <a:ln>
            <a:noFill/>
          </a:ln>
        </p:spPr>
      </p:pic>
    </p:spTree>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Shape 112"/>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a:spcBef>
                <a:spcPts val="0"/>
              </a:spcBef>
              <a:buNone/>
            </a:pPr>
            <a:r>
              <a:rPr lang="en" dirty="0"/>
              <a:t>tip 9 practice</a:t>
            </a:r>
          </a:p>
        </p:txBody>
      </p:sp>
      <p:sp>
        <p:nvSpPr>
          <p:cNvPr id="113" name="Shape 113"/>
          <p:cNvSpPr txBox="1">
            <a:spLocks noGrp="1"/>
          </p:cNvSpPr>
          <p:nvPr>
            <p:ph type="body" idx="1"/>
          </p:nvPr>
        </p:nvSpPr>
        <p:spPr>
          <a:xfrm>
            <a:off x="311700" y="1228675"/>
            <a:ext cx="3999900" cy="3340200"/>
          </a:xfrm>
          <a:prstGeom prst="rect">
            <a:avLst/>
          </a:prstGeom>
          <a:ln>
            <a:solidFill>
              <a:schemeClr val="accent1"/>
            </a:solidFill>
          </a:ln>
        </p:spPr>
        <p:txBody>
          <a:bodyPr lIns="91425" tIns="91425" rIns="91425" bIns="91425" anchor="t" anchorCtr="0">
            <a:noAutofit/>
          </a:bodyPr>
          <a:lstStyle/>
          <a:p>
            <a:pPr lvl="0">
              <a:lnSpc>
                <a:spcPct val="200000"/>
              </a:lnSpc>
              <a:spcBef>
                <a:spcPts val="0"/>
              </a:spcBef>
              <a:buNone/>
            </a:pPr>
            <a:r>
              <a:rPr lang="en" sz="2000" dirty="0">
                <a:latin typeface="+mn-lt"/>
              </a:rPr>
              <a:t>After the loss, my coach patted us all on the back, reminding us that there are no true wins without </a:t>
            </a:r>
            <a:r>
              <a:rPr lang="en" sz="2000" u="sng" dirty="0">
                <a:latin typeface="+mn-lt"/>
              </a:rPr>
              <a:t>losing games too.</a:t>
            </a:r>
          </a:p>
        </p:txBody>
      </p:sp>
      <p:sp>
        <p:nvSpPr>
          <p:cNvPr id="114" name="Shape 114"/>
          <p:cNvSpPr txBox="1">
            <a:spLocks noGrp="1"/>
          </p:cNvSpPr>
          <p:nvPr>
            <p:ph type="body" idx="2"/>
          </p:nvPr>
        </p:nvSpPr>
        <p:spPr>
          <a:xfrm>
            <a:off x="4832400" y="1562175"/>
            <a:ext cx="3999900" cy="2673199"/>
          </a:xfrm>
          <a:prstGeom prst="rect">
            <a:avLst/>
          </a:prstGeom>
        </p:spPr>
        <p:txBody>
          <a:bodyPr lIns="91425" tIns="91425" rIns="91425" bIns="91425" anchor="t" anchorCtr="0">
            <a:noAutofit/>
          </a:bodyPr>
          <a:lstStyle/>
          <a:p>
            <a:pPr lvl="0" rtl="0">
              <a:spcBef>
                <a:spcPts val="0"/>
              </a:spcBef>
              <a:buNone/>
            </a:pPr>
            <a:r>
              <a:rPr lang="en" sz="2400" dirty="0">
                <a:solidFill>
                  <a:schemeClr val="accent1"/>
                </a:solidFill>
                <a:latin typeface="+mn-lt"/>
              </a:rPr>
              <a:t>A. NO CHANGE</a:t>
            </a:r>
          </a:p>
          <a:p>
            <a:pPr lvl="0" rtl="0">
              <a:spcBef>
                <a:spcPts val="0"/>
              </a:spcBef>
              <a:buNone/>
            </a:pPr>
            <a:r>
              <a:rPr lang="en" sz="2400" dirty="0">
                <a:solidFill>
                  <a:schemeClr val="accent1"/>
                </a:solidFill>
                <a:latin typeface="+mn-lt"/>
              </a:rPr>
              <a:t>B. losing a few games.</a:t>
            </a:r>
          </a:p>
          <a:p>
            <a:pPr lvl="0" rtl="0">
              <a:spcBef>
                <a:spcPts val="0"/>
              </a:spcBef>
              <a:buNone/>
            </a:pPr>
            <a:r>
              <a:rPr lang="en" sz="2400" dirty="0">
                <a:solidFill>
                  <a:schemeClr val="accent1"/>
                </a:solidFill>
                <a:latin typeface="+mn-lt"/>
              </a:rPr>
              <a:t>C. losing games, as well.</a:t>
            </a:r>
          </a:p>
          <a:p>
            <a:pPr lvl="0">
              <a:spcBef>
                <a:spcPts val="0"/>
              </a:spcBef>
              <a:buNone/>
            </a:pPr>
            <a:r>
              <a:rPr lang="en" sz="2400" dirty="0">
                <a:solidFill>
                  <a:schemeClr val="accent1"/>
                </a:solidFill>
                <a:latin typeface="+mn-lt"/>
              </a:rPr>
              <a:t>D. losses.</a:t>
            </a:r>
          </a:p>
        </p:txBody>
      </p:sp>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Shape 119"/>
          <p:cNvSpPr txBox="1">
            <a:spLocks noGrp="1"/>
          </p:cNvSpPr>
          <p:nvPr>
            <p:ph type="title"/>
          </p:nvPr>
        </p:nvSpPr>
        <p:spPr>
          <a:xfrm>
            <a:off x="311700" y="292850"/>
            <a:ext cx="8520600" cy="801000"/>
          </a:xfrm>
          <a:prstGeom prst="rect">
            <a:avLst/>
          </a:prstGeom>
        </p:spPr>
        <p:txBody>
          <a:bodyPr lIns="91425" tIns="91425" rIns="91425" bIns="91425" anchor="t" anchorCtr="0">
            <a:noAutofit/>
          </a:bodyPr>
          <a:lstStyle/>
          <a:p>
            <a:pPr lvl="0" rtl="0">
              <a:spcBef>
                <a:spcPts val="0"/>
              </a:spcBef>
              <a:buNone/>
            </a:pPr>
            <a:r>
              <a:rPr lang="en" dirty="0"/>
              <a:t>tip 9 practice</a:t>
            </a:r>
          </a:p>
        </p:txBody>
      </p:sp>
      <p:sp>
        <p:nvSpPr>
          <p:cNvPr id="120" name="Shape 120"/>
          <p:cNvSpPr txBox="1">
            <a:spLocks noGrp="1"/>
          </p:cNvSpPr>
          <p:nvPr>
            <p:ph type="body" idx="1"/>
          </p:nvPr>
        </p:nvSpPr>
        <p:spPr>
          <a:xfrm>
            <a:off x="311700" y="1228675"/>
            <a:ext cx="3999900" cy="3340200"/>
          </a:xfrm>
          <a:prstGeom prst="rect">
            <a:avLst/>
          </a:prstGeom>
          <a:ln>
            <a:solidFill>
              <a:schemeClr val="accent1"/>
            </a:solidFill>
          </a:ln>
        </p:spPr>
        <p:txBody>
          <a:bodyPr lIns="91425" tIns="91425" rIns="91425" bIns="91425" anchor="t" anchorCtr="0">
            <a:noAutofit/>
          </a:bodyPr>
          <a:lstStyle/>
          <a:p>
            <a:pPr lvl="0" rtl="0">
              <a:lnSpc>
                <a:spcPct val="200000"/>
              </a:lnSpc>
              <a:spcBef>
                <a:spcPts val="0"/>
              </a:spcBef>
              <a:buNone/>
            </a:pPr>
            <a:r>
              <a:rPr lang="en" sz="2000" dirty="0">
                <a:latin typeface="+mn-lt"/>
              </a:rPr>
              <a:t>After the loss, my coach patted us all on the back, reminding us that there are no true wins without </a:t>
            </a:r>
            <a:r>
              <a:rPr lang="en" sz="2000" u="sng" dirty="0">
                <a:latin typeface="+mn-lt"/>
              </a:rPr>
              <a:t>losing games too.</a:t>
            </a:r>
          </a:p>
        </p:txBody>
      </p:sp>
      <p:sp>
        <p:nvSpPr>
          <p:cNvPr id="121" name="Shape 121"/>
          <p:cNvSpPr txBox="1">
            <a:spLocks noGrp="1"/>
          </p:cNvSpPr>
          <p:nvPr>
            <p:ph type="body" idx="2"/>
          </p:nvPr>
        </p:nvSpPr>
        <p:spPr>
          <a:xfrm>
            <a:off x="4832400" y="1616579"/>
            <a:ext cx="3999900" cy="2564392"/>
          </a:xfrm>
          <a:prstGeom prst="rect">
            <a:avLst/>
          </a:prstGeom>
        </p:spPr>
        <p:txBody>
          <a:bodyPr lIns="91425" tIns="91425" rIns="91425" bIns="91425" anchor="t" anchorCtr="0">
            <a:noAutofit/>
          </a:bodyPr>
          <a:lstStyle/>
          <a:p>
            <a:pPr lvl="0" rtl="0">
              <a:spcBef>
                <a:spcPts val="0"/>
              </a:spcBef>
              <a:buNone/>
            </a:pPr>
            <a:r>
              <a:rPr lang="en" sz="2400" dirty="0">
                <a:solidFill>
                  <a:srgbClr val="FF0000"/>
                </a:solidFill>
                <a:latin typeface="+mn-lt"/>
              </a:rPr>
              <a:t>A. NO CHANGE</a:t>
            </a:r>
          </a:p>
          <a:p>
            <a:pPr lvl="0" rtl="0">
              <a:spcBef>
                <a:spcPts val="0"/>
              </a:spcBef>
              <a:buNone/>
            </a:pPr>
            <a:r>
              <a:rPr lang="en" sz="2400" dirty="0">
                <a:solidFill>
                  <a:srgbClr val="FF0000"/>
                </a:solidFill>
                <a:latin typeface="+mn-lt"/>
              </a:rPr>
              <a:t>B. losing a few games.</a:t>
            </a:r>
          </a:p>
          <a:p>
            <a:pPr lvl="0" rtl="0">
              <a:spcBef>
                <a:spcPts val="0"/>
              </a:spcBef>
              <a:buNone/>
            </a:pPr>
            <a:r>
              <a:rPr lang="en" sz="2400" dirty="0">
                <a:solidFill>
                  <a:srgbClr val="FF0000"/>
                </a:solidFill>
                <a:latin typeface="+mn-lt"/>
              </a:rPr>
              <a:t>C. losing games, as well.</a:t>
            </a:r>
          </a:p>
          <a:p>
            <a:pPr lvl="0" rtl="0">
              <a:spcBef>
                <a:spcPts val="0"/>
              </a:spcBef>
              <a:buNone/>
            </a:pPr>
            <a:r>
              <a:rPr lang="en" sz="2400" dirty="0">
                <a:solidFill>
                  <a:srgbClr val="6AA84F"/>
                </a:solidFill>
                <a:latin typeface="+mn-lt"/>
              </a:rPr>
              <a:t>D. losses.</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Shape 154"/>
          <p:cNvSpPr txBox="1">
            <a:spLocks noGrp="1"/>
          </p:cNvSpPr>
          <p:nvPr>
            <p:ph type="ctrTitle"/>
          </p:nvPr>
        </p:nvSpPr>
        <p:spPr>
          <a:xfrm>
            <a:off x="311700" y="392150"/>
            <a:ext cx="4661400" cy="2690400"/>
          </a:xfrm>
          <a:prstGeom prst="rect">
            <a:avLst/>
          </a:prstGeom>
        </p:spPr>
        <p:txBody>
          <a:bodyPr lIns="91425" tIns="91425" rIns="91425" bIns="91425" anchor="ctr" anchorCtr="0">
            <a:noAutofit/>
          </a:bodyPr>
          <a:lstStyle/>
          <a:p>
            <a:pPr lvl="0" algn="l">
              <a:spcBef>
                <a:spcPts val="0"/>
              </a:spcBef>
              <a:buNone/>
            </a:pPr>
            <a:r>
              <a:rPr lang="en" sz="2400" b="0" dirty="0">
                <a:latin typeface="+mn-lt"/>
              </a:rPr>
              <a:t>Instead of thinking about how to “defend” each answer choice, </a:t>
            </a:r>
            <a:r>
              <a:rPr lang="en" sz="2400" b="0" u="sng" dirty="0">
                <a:latin typeface="+mn-lt"/>
              </a:rPr>
              <a:t>“attack” what is wrong with each one and begin to eliminate choices</a:t>
            </a:r>
            <a:r>
              <a:rPr lang="en" sz="2400" b="0" dirty="0">
                <a:latin typeface="+mn-lt"/>
              </a:rPr>
              <a:t>. This will prevent you from being tricked into thinking: “it sounds good, now that I think about it.”</a:t>
            </a:r>
          </a:p>
        </p:txBody>
      </p:sp>
      <p:sp>
        <p:nvSpPr>
          <p:cNvPr id="155" name="Shape 155"/>
          <p:cNvSpPr txBox="1">
            <a:spLocks noGrp="1"/>
          </p:cNvSpPr>
          <p:nvPr>
            <p:ph type="subTitle" idx="1"/>
          </p:nvPr>
        </p:nvSpPr>
        <p:spPr>
          <a:xfrm>
            <a:off x="311700" y="3890400"/>
            <a:ext cx="8520600" cy="706200"/>
          </a:xfrm>
          <a:prstGeom prst="rect">
            <a:avLst/>
          </a:prstGeom>
        </p:spPr>
        <p:txBody>
          <a:bodyPr lIns="91425" tIns="91425" rIns="91425" bIns="91425" anchor="ctr" anchorCtr="0">
            <a:noAutofit/>
          </a:bodyPr>
          <a:lstStyle/>
          <a:p>
            <a:pPr lvl="0" rtl="0">
              <a:spcBef>
                <a:spcPts val="0"/>
              </a:spcBef>
              <a:buNone/>
            </a:pPr>
            <a:r>
              <a:rPr lang="en" sz="3600" dirty="0"/>
              <a:t>Tip 10</a:t>
            </a:r>
          </a:p>
          <a:p>
            <a:pPr lvl="0">
              <a:spcBef>
                <a:spcPts val="0"/>
              </a:spcBef>
              <a:buNone/>
            </a:pPr>
            <a:r>
              <a:rPr lang="en" sz="3600" dirty="0">
                <a:latin typeface="Amatic SC"/>
                <a:ea typeface="Amatic SC"/>
                <a:cs typeface="Amatic SC"/>
                <a:sym typeface="Amatic SC"/>
              </a:rPr>
              <a:t>Don’t Defend the Choices-Attack them</a:t>
            </a:r>
            <a:r>
              <a:rPr lang="en" dirty="0"/>
              <a:t> </a:t>
            </a:r>
          </a:p>
        </p:txBody>
      </p:sp>
      <p:pic>
        <p:nvPicPr>
          <p:cNvPr id="156" name="Shape 156"/>
          <p:cNvPicPr preferRelativeResize="0"/>
          <p:nvPr/>
        </p:nvPicPr>
        <p:blipFill>
          <a:blip r:embed="rId3">
            <a:alphaModFix/>
          </a:blip>
          <a:stretch>
            <a:fillRect/>
          </a:stretch>
        </p:blipFill>
        <p:spPr>
          <a:xfrm>
            <a:off x="5627550" y="392150"/>
            <a:ext cx="2690400" cy="2690400"/>
          </a:xfrm>
          <a:prstGeom prst="rect">
            <a:avLst/>
          </a:prstGeom>
          <a:noFill/>
          <a:ln>
            <a:noFill/>
          </a:ln>
        </p:spPr>
      </p:pic>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Shape 161"/>
          <p:cNvSpPr txBox="1">
            <a:spLocks noGrp="1"/>
          </p:cNvSpPr>
          <p:nvPr>
            <p:ph type="ctrTitle"/>
          </p:nvPr>
        </p:nvSpPr>
        <p:spPr>
          <a:xfrm>
            <a:off x="392900" y="35725"/>
            <a:ext cx="5679300" cy="3393300"/>
          </a:xfrm>
          <a:prstGeom prst="rect">
            <a:avLst/>
          </a:prstGeom>
        </p:spPr>
        <p:txBody>
          <a:bodyPr lIns="91425" tIns="91425" rIns="91425" bIns="91425" anchor="ctr" anchorCtr="0">
            <a:noAutofit/>
          </a:bodyPr>
          <a:lstStyle/>
          <a:p>
            <a:pPr lvl="0" algn="l" rtl="0">
              <a:spcBef>
                <a:spcPts val="0"/>
              </a:spcBef>
              <a:buNone/>
            </a:pPr>
            <a:r>
              <a:rPr lang="en" sz="2600" dirty="0">
                <a:latin typeface="Source Code Pro"/>
                <a:ea typeface="Source Code Pro"/>
                <a:cs typeface="Source Code Pro"/>
                <a:sym typeface="Source Code Pro"/>
              </a:rPr>
              <a:t>Beware of extremes. It’s harder to support extreme answers than moderate ones.</a:t>
            </a:r>
          </a:p>
          <a:p>
            <a:pPr lvl="0" algn="l" rtl="0">
              <a:spcBef>
                <a:spcPts val="0"/>
              </a:spcBef>
              <a:buNone/>
            </a:pPr>
            <a:endParaRPr sz="2600" dirty="0">
              <a:latin typeface="Source Code Pro"/>
              <a:ea typeface="Source Code Pro"/>
              <a:cs typeface="Source Code Pro"/>
              <a:sym typeface="Source Code Pro"/>
            </a:endParaRPr>
          </a:p>
          <a:p>
            <a:pPr lvl="0" algn="l" rtl="0">
              <a:spcBef>
                <a:spcPts val="0"/>
              </a:spcBef>
              <a:buNone/>
            </a:pPr>
            <a:r>
              <a:rPr lang="en" sz="2600" b="0" dirty="0">
                <a:latin typeface="+mn-lt"/>
                <a:ea typeface="Source Code Pro"/>
                <a:cs typeface="Source Code Pro"/>
                <a:sym typeface="Source Code Pro"/>
              </a:rPr>
              <a:t>For example: all, every, only, always, never, absolute, impossible, inevitable, etc.</a:t>
            </a:r>
          </a:p>
        </p:txBody>
      </p:sp>
      <p:sp>
        <p:nvSpPr>
          <p:cNvPr id="162" name="Shape 162"/>
          <p:cNvSpPr txBox="1">
            <a:spLocks noGrp="1"/>
          </p:cNvSpPr>
          <p:nvPr>
            <p:ph type="subTitle" idx="1"/>
          </p:nvPr>
        </p:nvSpPr>
        <p:spPr>
          <a:xfrm>
            <a:off x="311700" y="3634375"/>
            <a:ext cx="8520600" cy="1312800"/>
          </a:xfrm>
          <a:prstGeom prst="rect">
            <a:avLst/>
          </a:prstGeom>
        </p:spPr>
        <p:txBody>
          <a:bodyPr lIns="91425" tIns="91425" rIns="91425" bIns="91425" anchor="ctr" anchorCtr="0">
            <a:noAutofit/>
          </a:bodyPr>
          <a:lstStyle/>
          <a:p>
            <a:pPr lvl="0" rtl="0">
              <a:spcBef>
                <a:spcPts val="0"/>
              </a:spcBef>
              <a:buNone/>
            </a:pPr>
            <a:r>
              <a:rPr lang="en" sz="3600" dirty="0"/>
              <a:t>Tip 11</a:t>
            </a:r>
          </a:p>
          <a:p>
            <a:pPr lvl="0" rtl="0">
              <a:spcBef>
                <a:spcPts val="0"/>
              </a:spcBef>
              <a:buNone/>
            </a:pPr>
            <a:r>
              <a:rPr lang="en" sz="4800" dirty="0">
                <a:latin typeface="Amatic SC"/>
                <a:ea typeface="Amatic SC"/>
                <a:cs typeface="Amatic SC"/>
                <a:sym typeface="Amatic SC"/>
              </a:rPr>
              <a:t>Avoid Extremes</a:t>
            </a:r>
          </a:p>
        </p:txBody>
      </p:sp>
      <p:pic>
        <p:nvPicPr>
          <p:cNvPr id="163" name="Shape 163"/>
          <p:cNvPicPr preferRelativeResize="0"/>
          <p:nvPr/>
        </p:nvPicPr>
        <p:blipFill>
          <a:blip r:embed="rId3">
            <a:alphaModFix/>
          </a:blip>
          <a:stretch>
            <a:fillRect/>
          </a:stretch>
        </p:blipFill>
        <p:spPr>
          <a:xfrm>
            <a:off x="6375799" y="1875250"/>
            <a:ext cx="2071708" cy="1553774"/>
          </a:xfrm>
          <a:prstGeom prst="rect">
            <a:avLst/>
          </a:prstGeom>
          <a:noFill/>
          <a:ln>
            <a:noFill/>
          </a:ln>
        </p:spPr>
      </p:pic>
      <p:pic>
        <p:nvPicPr>
          <p:cNvPr id="164" name="Shape 164"/>
          <p:cNvPicPr preferRelativeResize="0"/>
          <p:nvPr/>
        </p:nvPicPr>
        <p:blipFill>
          <a:blip r:embed="rId4">
            <a:alphaModFix/>
          </a:blip>
          <a:stretch>
            <a:fillRect/>
          </a:stretch>
        </p:blipFill>
        <p:spPr>
          <a:xfrm>
            <a:off x="6375800" y="321475"/>
            <a:ext cx="2071699" cy="1553774"/>
          </a:xfrm>
          <a:prstGeom prst="rect">
            <a:avLst/>
          </a:prstGeom>
          <a:noFill/>
          <a:ln>
            <a:noFill/>
          </a:ln>
        </p:spPr>
      </p:pic>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Shape 169"/>
          <p:cNvSpPr txBox="1">
            <a:spLocks noGrp="1"/>
          </p:cNvSpPr>
          <p:nvPr>
            <p:ph type="ctrTitle"/>
          </p:nvPr>
        </p:nvSpPr>
        <p:spPr>
          <a:xfrm>
            <a:off x="196075" y="35725"/>
            <a:ext cx="5588100" cy="3393300"/>
          </a:xfrm>
          <a:prstGeom prst="rect">
            <a:avLst/>
          </a:prstGeom>
        </p:spPr>
        <p:txBody>
          <a:bodyPr lIns="91425" tIns="91425" rIns="91425" bIns="91425" anchor="ctr" anchorCtr="0">
            <a:noAutofit/>
          </a:bodyPr>
          <a:lstStyle/>
          <a:p>
            <a:pPr lvl="0" algn="l" rtl="0">
              <a:spcBef>
                <a:spcPts val="0"/>
              </a:spcBef>
              <a:buNone/>
            </a:pPr>
            <a:r>
              <a:rPr lang="en" sz="2800" b="0" u="sng" dirty="0">
                <a:latin typeface="+mn-lt"/>
              </a:rPr>
              <a:t>General answer choices are much more likely to be correct than specific choices</a:t>
            </a:r>
            <a:r>
              <a:rPr lang="en" sz="2800" b="0" dirty="0">
                <a:latin typeface="+mn-lt"/>
              </a:rPr>
              <a:t>. The more specific and detailed the choice, the less likely it is to be supported by the passage.</a:t>
            </a:r>
          </a:p>
        </p:txBody>
      </p:sp>
      <p:sp>
        <p:nvSpPr>
          <p:cNvPr id="170" name="Shape 170"/>
          <p:cNvSpPr txBox="1">
            <a:spLocks noGrp="1"/>
          </p:cNvSpPr>
          <p:nvPr>
            <p:ph type="subTitle" idx="1"/>
          </p:nvPr>
        </p:nvSpPr>
        <p:spPr>
          <a:xfrm>
            <a:off x="311700" y="3634375"/>
            <a:ext cx="8520600" cy="1312800"/>
          </a:xfrm>
          <a:prstGeom prst="rect">
            <a:avLst/>
          </a:prstGeom>
        </p:spPr>
        <p:txBody>
          <a:bodyPr lIns="91425" tIns="91425" rIns="91425" bIns="91425" anchor="ctr" anchorCtr="0">
            <a:noAutofit/>
          </a:bodyPr>
          <a:lstStyle/>
          <a:p>
            <a:pPr lvl="0" rtl="0">
              <a:spcBef>
                <a:spcPts val="0"/>
              </a:spcBef>
              <a:buNone/>
            </a:pPr>
            <a:r>
              <a:rPr lang="en" sz="3600" dirty="0"/>
              <a:t>Tip 12</a:t>
            </a:r>
          </a:p>
          <a:p>
            <a:pPr lvl="0" rtl="0">
              <a:spcBef>
                <a:spcPts val="0"/>
              </a:spcBef>
              <a:buNone/>
            </a:pPr>
            <a:r>
              <a:rPr lang="en" sz="4800" dirty="0">
                <a:latin typeface="Amatic SC"/>
                <a:ea typeface="Amatic SC"/>
                <a:cs typeface="Amatic SC"/>
                <a:sym typeface="Amatic SC"/>
              </a:rPr>
              <a:t>Choose general over specific</a:t>
            </a:r>
          </a:p>
        </p:txBody>
      </p:sp>
      <p:pic>
        <p:nvPicPr>
          <p:cNvPr id="171" name="Shape 171"/>
          <p:cNvPicPr preferRelativeResize="0"/>
          <p:nvPr/>
        </p:nvPicPr>
        <p:blipFill>
          <a:blip r:embed="rId3">
            <a:alphaModFix/>
          </a:blip>
          <a:stretch>
            <a:fillRect/>
          </a:stretch>
        </p:blipFill>
        <p:spPr>
          <a:xfrm>
            <a:off x="5861225" y="758174"/>
            <a:ext cx="3015400" cy="1948399"/>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name="beach-day">
  <a:themeElements>
    <a:clrScheme name="Beach Day">
      <a:dk1>
        <a:srgbClr val="00FDC8"/>
      </a:dk1>
      <a:lt1>
        <a:srgbClr val="FFFFFF"/>
      </a:lt1>
      <a:dk2>
        <a:srgbClr val="666666"/>
      </a:dk2>
      <a:lt2>
        <a:srgbClr val="EEEEEE"/>
      </a:lt2>
      <a:accent1>
        <a:srgbClr val="212121"/>
      </a:accent1>
      <a:accent2>
        <a:srgbClr val="455A64"/>
      </a:accent2>
      <a:accent3>
        <a:srgbClr val="78909C"/>
      </a:accent3>
      <a:accent4>
        <a:srgbClr val="7C7CE0"/>
      </a:accent4>
      <a:accent5>
        <a:srgbClr val="DB4437"/>
      </a:accent5>
      <a:accent6>
        <a:srgbClr val="F6CD4C"/>
      </a:accent6>
      <a:hlink>
        <a:srgbClr val="DB4437"/>
      </a:hlink>
      <a:folHlink>
        <a:srgbClr val="DB443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593</TotalTime>
  <Words>926</Words>
  <Application>Microsoft Office PowerPoint</Application>
  <PresentationFormat>On-screen Show (16:9)</PresentationFormat>
  <Paragraphs>68</Paragraphs>
  <Slides>17</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Amatic SC</vt:lpstr>
      <vt:lpstr>Arial</vt:lpstr>
      <vt:lpstr>Source Code Pro</vt:lpstr>
      <vt:lpstr>beach-day</vt:lpstr>
      <vt:lpstr> 12 Test  Taking Tips</vt:lpstr>
      <vt:lpstr>Become familiar with the test directions BEFORE test day so you don’t waste time on test day reading the directions &lt;increase speed and accuracy&gt;  Learn and use test taking strategies BEFORE the test &lt;increase confidence and reduce anxiety&gt;  Use TestNav to practice ACT-style test questions</vt:lpstr>
      <vt:lpstr>On a timed test like this, saving a minute is huge. If it’s easy to you, answer it NOW. If it’s going to take a few minutes, note it, skip it, and return to it LATER. If you have no clue, choose your “answer of the day” and NEVER go back; just forget about it.   *At the start of the test, pick an “answer of the day” and mark that answer choice whenever you’re unsure – you’ll save time in the moment when you don’t have to agonize over which random answer to choose. </vt:lpstr>
      <vt:lpstr> The ACT does NOT penalize you for guessing incorrectly. Always guess. If you can’t figure out a problem at once, use the skip-and-return strategy. If you return to the problem and are still stumped, make a new guess or leave your “answer of the day” choice.  </vt:lpstr>
      <vt:lpstr>For the English portion of the ACT, read only one paragraph at a time and then answer the corresponding questions to that paragraph. Don’t read the whole passage at once; you will have to go back and re-read specific lines. Also, don’t skip reading; you will have to read to understand the main idea of the passage to answer some questions.</vt:lpstr>
      <vt:lpstr>Read only what you have to, BUT when you read, read actively:  Question as you read to actively engage your brain  Comment on the passages as you go (annotation: underline, circle, take notes, ask questions and answer them, sketch, highlight, etc.) Anticipate what will happen next</vt:lpstr>
      <vt:lpstr>Write down your own personal answer BEFORE you look at the answer choices.   This will help you avoid being distracted by the test-makers’ efforts to confuse you.</vt:lpstr>
      <vt:lpstr>If a choice sounds downright absurd, contains a clear grammatical error, or is completely unrelated to the passage, cross it out. You will be 25% closer to guessing the correct answer with each choice you eliminate!</vt:lpstr>
      <vt:lpstr>Most questions offer a “no change” and “delete” as an answer choice. Many first-time test takers feel that a “real” answer is required. This is not necessarily true.</vt:lpstr>
      <vt:lpstr>Tip 8 Practice</vt:lpstr>
      <vt:lpstr>Tip 8 Practice</vt:lpstr>
      <vt:lpstr>The ACT favors short, concise answers.  Think about which answer choice says the most in the fewest words and chances are, that’s the correct answer! About ⅓ of the questions on the English portion require you to scout for redundancy and relevance. </vt:lpstr>
      <vt:lpstr>tip 9 practice</vt:lpstr>
      <vt:lpstr>tip 9 practice</vt:lpstr>
      <vt:lpstr>Instead of thinking about how to “defend” each answer choice, “attack” what is wrong with each one and begin to eliminate choices. This will prevent you from being tricked into thinking: “it sounds good, now that I think about it.”</vt:lpstr>
      <vt:lpstr>Beware of extremes. It’s harder to support extreme answers than moderate ones.  For example: all, every, only, always, never, absolute, impossible, inevitable, etc.</vt:lpstr>
      <vt:lpstr>General answer choices are much more likely to be correct than specific choices. The more specific and detailed the choice, the less likely it is to be supported by the passage.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Taking Tips for the ACT</dc:title>
  <dc:creator>Stivers, Ashley</dc:creator>
  <cp:lastModifiedBy>Yanessa Miller</cp:lastModifiedBy>
  <cp:revision>7</cp:revision>
  <dcterms:modified xsi:type="dcterms:W3CDTF">2023-01-25T15:17:22Z</dcterms:modified>
</cp:coreProperties>
</file>