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Nunito SemiBold"/>
      <p:regular r:id="rId25"/>
      <p:bold r:id="rId26"/>
      <p:italic r:id="rId27"/>
      <p:boldItalic r:id="rId28"/>
    </p:embeddedFont>
    <p:embeddedFont>
      <p:font typeface="Caveat"/>
      <p:regular r:id="rId29"/>
      <p:bold r:id="rId30"/>
    </p:embeddedFont>
    <p:embeddedFont>
      <p:font typeface="Nunito"/>
      <p:regular r:id="rId31"/>
      <p:bold r:id="rId32"/>
      <p:italic r:id="rId33"/>
      <p:boldItalic r:id="rId34"/>
    </p:embeddedFont>
    <p:embeddedFont>
      <p:font typeface="Playfair Display"/>
      <p:regular r:id="rId35"/>
      <p:bold r:id="rId36"/>
      <p:italic r:id="rId37"/>
      <p:boldItalic r:id="rId38"/>
    </p:embeddedFont>
    <p:embeddedFont>
      <p:font typeface="Courgette"/>
      <p:regular r:id="rId39"/>
    </p:embeddedFont>
    <p:embeddedFont>
      <p:font typeface="Nunito Light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F2C5ED-A6D1-4283-82B0-B8E3590C6607}">
  <a:tblStyle styleId="{88F2C5ED-A6D1-4283-82B0-B8E3590C660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Light-regular.fntdata"/><Relationship Id="rId20" Type="http://schemas.openxmlformats.org/officeDocument/2006/relationships/slide" Target="slides/slide15.xml"/><Relationship Id="rId42" Type="http://schemas.openxmlformats.org/officeDocument/2006/relationships/font" Target="fonts/NunitoLight-italic.fntdata"/><Relationship Id="rId41" Type="http://schemas.openxmlformats.org/officeDocument/2006/relationships/font" Target="fonts/NunitoLight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NunitoLight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SemiBold-bold.fntdata"/><Relationship Id="rId25" Type="http://schemas.openxmlformats.org/officeDocument/2006/relationships/font" Target="fonts/NunitoSemiBold-regular.fntdata"/><Relationship Id="rId28" Type="http://schemas.openxmlformats.org/officeDocument/2006/relationships/font" Target="fonts/NunitoSemiBold-boldItalic.fntdata"/><Relationship Id="rId27" Type="http://schemas.openxmlformats.org/officeDocument/2006/relationships/font" Target="fonts/Nunito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avea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unito-regular.fntdata"/><Relationship Id="rId30" Type="http://schemas.openxmlformats.org/officeDocument/2006/relationships/font" Target="fonts/Caveat-bold.fntdata"/><Relationship Id="rId11" Type="http://schemas.openxmlformats.org/officeDocument/2006/relationships/slide" Target="slides/slide6.xml"/><Relationship Id="rId33" Type="http://schemas.openxmlformats.org/officeDocument/2006/relationships/font" Target="fonts/Nunito-italic.fntdata"/><Relationship Id="rId10" Type="http://schemas.openxmlformats.org/officeDocument/2006/relationships/slide" Target="slides/slide5.xml"/><Relationship Id="rId32" Type="http://schemas.openxmlformats.org/officeDocument/2006/relationships/font" Target="fonts/Nunito-bold.fntdata"/><Relationship Id="rId13" Type="http://schemas.openxmlformats.org/officeDocument/2006/relationships/slide" Target="slides/slide8.xml"/><Relationship Id="rId35" Type="http://schemas.openxmlformats.org/officeDocument/2006/relationships/font" Target="fonts/PlayfairDisplay-regular.fntdata"/><Relationship Id="rId12" Type="http://schemas.openxmlformats.org/officeDocument/2006/relationships/slide" Target="slides/slide7.xml"/><Relationship Id="rId34" Type="http://schemas.openxmlformats.org/officeDocument/2006/relationships/font" Target="fonts/Nunito-boldItalic.fntdata"/><Relationship Id="rId15" Type="http://schemas.openxmlformats.org/officeDocument/2006/relationships/slide" Target="slides/slide10.xml"/><Relationship Id="rId37" Type="http://schemas.openxmlformats.org/officeDocument/2006/relationships/font" Target="fonts/PlayfairDisplay-italic.fntdata"/><Relationship Id="rId14" Type="http://schemas.openxmlformats.org/officeDocument/2006/relationships/slide" Target="slides/slide9.xml"/><Relationship Id="rId36" Type="http://schemas.openxmlformats.org/officeDocument/2006/relationships/font" Target="fonts/PlayfairDisplay-bold.fntdata"/><Relationship Id="rId17" Type="http://schemas.openxmlformats.org/officeDocument/2006/relationships/slide" Target="slides/slide12.xml"/><Relationship Id="rId39" Type="http://schemas.openxmlformats.org/officeDocument/2006/relationships/font" Target="fonts/Courgette-regular.fntdata"/><Relationship Id="rId16" Type="http://schemas.openxmlformats.org/officeDocument/2006/relationships/slide" Target="slides/slide11.xml"/><Relationship Id="rId38" Type="http://schemas.openxmlformats.org/officeDocument/2006/relationships/font" Target="fonts/PlayfairDisplay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854eeb7eaf_0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854eeb7eaf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854eeb7eaf_0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854eeb7eaf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8819f0cb52_1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8819f0cb52_1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854eeb7eaf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854eeb7eaf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8819f0cb52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8819f0cb52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11b2f3d9e9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11b2f3d9e9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1221f79ef6f_0_0:notes"/>
          <p:cNvSpPr/>
          <p:nvPr>
            <p:ph idx="2" type="sldImg"/>
          </p:nvPr>
        </p:nvSpPr>
        <p:spPr>
          <a:xfrm>
            <a:off x="380206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1221f79ef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g1221f79ef6f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1221f79ef6f_0_6:notes"/>
          <p:cNvSpPr/>
          <p:nvPr>
            <p:ph idx="2" type="sldImg"/>
          </p:nvPr>
        </p:nvSpPr>
        <p:spPr>
          <a:xfrm>
            <a:off x="380206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1221f79ef6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g1221f79ef6f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1221f79ef6f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1221f79ef6f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1221f79ef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5:20-5:30</a:t>
            </a:r>
            <a:endParaRPr/>
          </a:p>
        </p:txBody>
      </p:sp>
      <p:sp>
        <p:nvSpPr>
          <p:cNvPr id="984" name="Google Shape;984;g1221f79ef6f_0_85:notes"/>
          <p:cNvSpPr/>
          <p:nvPr>
            <p:ph idx="2" type="sldImg"/>
          </p:nvPr>
        </p:nvSpPr>
        <p:spPr>
          <a:xfrm>
            <a:off x="380206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1221f79ef6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5:20-5:30</a:t>
            </a:r>
            <a:endParaRPr/>
          </a:p>
        </p:txBody>
      </p:sp>
      <p:sp>
        <p:nvSpPr>
          <p:cNvPr id="1006" name="Google Shape;1006;g1221f79ef6f_0_104:notes"/>
          <p:cNvSpPr/>
          <p:nvPr>
            <p:ph idx="2" type="sldImg"/>
          </p:nvPr>
        </p:nvSpPr>
        <p:spPr>
          <a:xfrm>
            <a:off x="380206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1221f79ef6f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5:20-5:30</a:t>
            </a:r>
            <a:endParaRPr/>
          </a:p>
        </p:txBody>
      </p:sp>
      <p:sp>
        <p:nvSpPr>
          <p:cNvPr id="1047" name="Google Shape;1047;g1221f79ef6f_0_123:notes"/>
          <p:cNvSpPr/>
          <p:nvPr>
            <p:ph idx="2" type="sldImg"/>
          </p:nvPr>
        </p:nvSpPr>
        <p:spPr>
          <a:xfrm>
            <a:off x="380206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1221f79ef6f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5:20-5:30</a:t>
            </a:r>
            <a:endParaRPr/>
          </a:p>
        </p:txBody>
      </p:sp>
      <p:sp>
        <p:nvSpPr>
          <p:cNvPr id="1053" name="Google Shape;1053;g1221f79ef6f_0_142:notes"/>
          <p:cNvSpPr/>
          <p:nvPr>
            <p:ph idx="2" type="sldImg"/>
          </p:nvPr>
        </p:nvSpPr>
        <p:spPr>
          <a:xfrm>
            <a:off x="380206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1221f79ef6f_0_161:notes"/>
          <p:cNvSpPr/>
          <p:nvPr>
            <p:ph idx="2" type="sldImg"/>
          </p:nvPr>
        </p:nvSpPr>
        <p:spPr>
          <a:xfrm>
            <a:off x="380206" y="685800"/>
            <a:ext cx="609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1221f79ef6f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g1221f79ef6f_0_16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8728aa27b5_1_36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8728aa27b5_1_36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8728aa27b5_1_36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8728aa27b5_1_36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11b2f3d9e9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11b2f3d9e9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11b2f3d9e9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11b2f3d9e9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Relationship Id="rId5" Type="http://schemas.openxmlformats.org/officeDocument/2006/relationships/hyperlink" Target="https://stories.freepik.com/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" name="Google Shape;9;p2"/>
          <p:cNvGrpSpPr/>
          <p:nvPr/>
        </p:nvGrpSpPr>
        <p:grpSpPr>
          <a:xfrm>
            <a:off x="-13710" y="-6911"/>
            <a:ext cx="9157658" cy="5155276"/>
            <a:chOff x="238125" y="839425"/>
            <a:chExt cx="7136023" cy="4012825"/>
          </a:xfrm>
        </p:grpSpPr>
        <p:sp>
          <p:nvSpPr>
            <p:cNvPr id="10" name="Google Shape;10;p2"/>
            <p:cNvSpPr/>
            <p:nvPr/>
          </p:nvSpPr>
          <p:spPr>
            <a:xfrm>
              <a:off x="240700" y="839425"/>
              <a:ext cx="7133425" cy="4012825"/>
            </a:xfrm>
            <a:custGeom>
              <a:rect b="b" l="l" r="r" t="t"/>
              <a:pathLst>
                <a:path extrusionOk="0" h="160513" w="285337">
                  <a:moveTo>
                    <a:pt x="1" y="0"/>
                  </a:moveTo>
                  <a:lnTo>
                    <a:pt x="1" y="160513"/>
                  </a:lnTo>
                  <a:lnTo>
                    <a:pt x="285336" y="160513"/>
                  </a:lnTo>
                  <a:lnTo>
                    <a:pt x="285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788600" y="1649850"/>
              <a:ext cx="145525" cy="130525"/>
            </a:xfrm>
            <a:custGeom>
              <a:rect b="b" l="l" r="r" t="t"/>
              <a:pathLst>
                <a:path extrusionOk="0" h="5221" w="5821">
                  <a:moveTo>
                    <a:pt x="3294" y="0"/>
                  </a:moveTo>
                  <a:cubicBezTo>
                    <a:pt x="3024" y="0"/>
                    <a:pt x="2734" y="83"/>
                    <a:pt x="2486" y="208"/>
                  </a:cubicBezTo>
                  <a:cubicBezTo>
                    <a:pt x="1284" y="788"/>
                    <a:pt x="0" y="2362"/>
                    <a:pt x="539" y="3770"/>
                  </a:cubicBezTo>
                  <a:cubicBezTo>
                    <a:pt x="725" y="4247"/>
                    <a:pt x="1098" y="4620"/>
                    <a:pt x="1533" y="4848"/>
                  </a:cubicBezTo>
                  <a:cubicBezTo>
                    <a:pt x="1989" y="5096"/>
                    <a:pt x="2548" y="5220"/>
                    <a:pt x="3128" y="5220"/>
                  </a:cubicBezTo>
                  <a:cubicBezTo>
                    <a:pt x="4143" y="5220"/>
                    <a:pt x="5179" y="4806"/>
                    <a:pt x="5614" y="3853"/>
                  </a:cubicBezTo>
                  <a:cubicBezTo>
                    <a:pt x="5800" y="3460"/>
                    <a:pt x="5821" y="2983"/>
                    <a:pt x="5717" y="2548"/>
                  </a:cubicBezTo>
                  <a:cubicBezTo>
                    <a:pt x="5696" y="2445"/>
                    <a:pt x="5676" y="2341"/>
                    <a:pt x="5634" y="2238"/>
                  </a:cubicBezTo>
                  <a:cubicBezTo>
                    <a:pt x="5448" y="1720"/>
                    <a:pt x="5116" y="1264"/>
                    <a:pt x="4764" y="850"/>
                  </a:cubicBezTo>
                  <a:cubicBezTo>
                    <a:pt x="4454" y="498"/>
                    <a:pt x="4081" y="125"/>
                    <a:pt x="3604" y="21"/>
                  </a:cubicBezTo>
                  <a:cubicBezTo>
                    <a:pt x="3501" y="0"/>
                    <a:pt x="3397" y="0"/>
                    <a:pt x="32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244275" y="1026475"/>
              <a:ext cx="74575" cy="71375"/>
            </a:xfrm>
            <a:custGeom>
              <a:rect b="b" l="l" r="r" t="t"/>
              <a:pathLst>
                <a:path extrusionOk="0" h="2855" w="2983">
                  <a:moveTo>
                    <a:pt x="1613" y="1"/>
                  </a:moveTo>
                  <a:cubicBezTo>
                    <a:pt x="1436" y="1"/>
                    <a:pt x="1267" y="43"/>
                    <a:pt x="1098" y="120"/>
                  </a:cubicBezTo>
                  <a:cubicBezTo>
                    <a:pt x="1036" y="141"/>
                    <a:pt x="994" y="161"/>
                    <a:pt x="953" y="182"/>
                  </a:cubicBezTo>
                  <a:cubicBezTo>
                    <a:pt x="684" y="348"/>
                    <a:pt x="497" y="555"/>
                    <a:pt x="311" y="804"/>
                  </a:cubicBezTo>
                  <a:cubicBezTo>
                    <a:pt x="145" y="1011"/>
                    <a:pt x="0" y="1239"/>
                    <a:pt x="0" y="1508"/>
                  </a:cubicBezTo>
                  <a:cubicBezTo>
                    <a:pt x="0" y="1715"/>
                    <a:pt x="83" y="1901"/>
                    <a:pt x="228" y="2067"/>
                  </a:cubicBezTo>
                  <a:cubicBezTo>
                    <a:pt x="547" y="2477"/>
                    <a:pt x="1156" y="2854"/>
                    <a:pt x="1719" y="2854"/>
                  </a:cubicBezTo>
                  <a:cubicBezTo>
                    <a:pt x="1924" y="2854"/>
                    <a:pt x="2123" y="2804"/>
                    <a:pt x="2299" y="2689"/>
                  </a:cubicBezTo>
                  <a:cubicBezTo>
                    <a:pt x="2527" y="2544"/>
                    <a:pt x="2693" y="2316"/>
                    <a:pt x="2755" y="2046"/>
                  </a:cubicBezTo>
                  <a:cubicBezTo>
                    <a:pt x="2983" y="1301"/>
                    <a:pt x="2631" y="224"/>
                    <a:pt x="1802" y="16"/>
                  </a:cubicBezTo>
                  <a:cubicBezTo>
                    <a:pt x="1738" y="6"/>
                    <a:pt x="1675" y="1"/>
                    <a:pt x="16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206375" y="1026350"/>
              <a:ext cx="74075" cy="71500"/>
            </a:xfrm>
            <a:custGeom>
              <a:rect b="b" l="l" r="r" t="t"/>
              <a:pathLst>
                <a:path extrusionOk="0" h="2860" w="2963">
                  <a:moveTo>
                    <a:pt x="1575" y="1"/>
                  </a:moveTo>
                  <a:cubicBezTo>
                    <a:pt x="1409" y="1"/>
                    <a:pt x="1243" y="42"/>
                    <a:pt x="1078" y="125"/>
                  </a:cubicBezTo>
                  <a:cubicBezTo>
                    <a:pt x="1036" y="146"/>
                    <a:pt x="974" y="166"/>
                    <a:pt x="933" y="187"/>
                  </a:cubicBezTo>
                  <a:cubicBezTo>
                    <a:pt x="684" y="353"/>
                    <a:pt x="477" y="560"/>
                    <a:pt x="290" y="809"/>
                  </a:cubicBezTo>
                  <a:cubicBezTo>
                    <a:pt x="145" y="1016"/>
                    <a:pt x="0" y="1244"/>
                    <a:pt x="0" y="1513"/>
                  </a:cubicBezTo>
                  <a:cubicBezTo>
                    <a:pt x="0" y="1720"/>
                    <a:pt x="83" y="1906"/>
                    <a:pt x="208" y="2072"/>
                  </a:cubicBezTo>
                  <a:cubicBezTo>
                    <a:pt x="539" y="2486"/>
                    <a:pt x="1140" y="2859"/>
                    <a:pt x="1699" y="2859"/>
                  </a:cubicBezTo>
                  <a:cubicBezTo>
                    <a:pt x="1906" y="2859"/>
                    <a:pt x="2113" y="2818"/>
                    <a:pt x="2300" y="2694"/>
                  </a:cubicBezTo>
                  <a:cubicBezTo>
                    <a:pt x="2527" y="2549"/>
                    <a:pt x="2672" y="2321"/>
                    <a:pt x="2755" y="2051"/>
                  </a:cubicBezTo>
                  <a:cubicBezTo>
                    <a:pt x="2962" y="1306"/>
                    <a:pt x="2631" y="229"/>
                    <a:pt x="1782" y="21"/>
                  </a:cubicBezTo>
                  <a:cubicBezTo>
                    <a:pt x="1720" y="21"/>
                    <a:pt x="1637" y="1"/>
                    <a:pt x="15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738700" y="4540500"/>
              <a:ext cx="94775" cy="84950"/>
            </a:xfrm>
            <a:custGeom>
              <a:rect b="b" l="l" r="r" t="t"/>
              <a:pathLst>
                <a:path extrusionOk="0" h="3398" w="3791">
                  <a:moveTo>
                    <a:pt x="1947" y="0"/>
                  </a:moveTo>
                  <a:cubicBezTo>
                    <a:pt x="1699" y="0"/>
                    <a:pt x="1471" y="104"/>
                    <a:pt x="1284" y="269"/>
                  </a:cubicBezTo>
                  <a:cubicBezTo>
                    <a:pt x="601" y="787"/>
                    <a:pt x="0" y="1968"/>
                    <a:pt x="518" y="2776"/>
                  </a:cubicBezTo>
                  <a:cubicBezTo>
                    <a:pt x="684" y="3045"/>
                    <a:pt x="974" y="3231"/>
                    <a:pt x="1284" y="3335"/>
                  </a:cubicBezTo>
                  <a:cubicBezTo>
                    <a:pt x="1471" y="3376"/>
                    <a:pt x="1657" y="3397"/>
                    <a:pt x="1864" y="3397"/>
                  </a:cubicBezTo>
                  <a:cubicBezTo>
                    <a:pt x="2672" y="3397"/>
                    <a:pt x="3542" y="2983"/>
                    <a:pt x="3729" y="2154"/>
                  </a:cubicBezTo>
                  <a:cubicBezTo>
                    <a:pt x="3791" y="1885"/>
                    <a:pt x="3749" y="1595"/>
                    <a:pt x="3625" y="1326"/>
                  </a:cubicBezTo>
                  <a:cubicBezTo>
                    <a:pt x="3604" y="1264"/>
                    <a:pt x="3563" y="1201"/>
                    <a:pt x="3542" y="1139"/>
                  </a:cubicBezTo>
                  <a:cubicBezTo>
                    <a:pt x="3356" y="829"/>
                    <a:pt x="3087" y="580"/>
                    <a:pt x="2797" y="373"/>
                  </a:cubicBezTo>
                  <a:cubicBezTo>
                    <a:pt x="2548" y="186"/>
                    <a:pt x="2279" y="0"/>
                    <a:pt x="1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984150" y="1877700"/>
              <a:ext cx="94800" cy="84950"/>
            </a:xfrm>
            <a:custGeom>
              <a:rect b="b" l="l" r="r" t="t"/>
              <a:pathLst>
                <a:path extrusionOk="0" h="3398" w="3792">
                  <a:moveTo>
                    <a:pt x="1948" y="1"/>
                  </a:moveTo>
                  <a:cubicBezTo>
                    <a:pt x="1699" y="1"/>
                    <a:pt x="1471" y="104"/>
                    <a:pt x="1264" y="270"/>
                  </a:cubicBezTo>
                  <a:cubicBezTo>
                    <a:pt x="601" y="788"/>
                    <a:pt x="1" y="1968"/>
                    <a:pt x="518" y="2776"/>
                  </a:cubicBezTo>
                  <a:cubicBezTo>
                    <a:pt x="684" y="3046"/>
                    <a:pt x="974" y="3232"/>
                    <a:pt x="1285" y="3336"/>
                  </a:cubicBezTo>
                  <a:cubicBezTo>
                    <a:pt x="1471" y="3377"/>
                    <a:pt x="1658" y="3398"/>
                    <a:pt x="1865" y="3398"/>
                  </a:cubicBezTo>
                  <a:cubicBezTo>
                    <a:pt x="2673" y="3398"/>
                    <a:pt x="3543" y="2983"/>
                    <a:pt x="3729" y="2155"/>
                  </a:cubicBezTo>
                  <a:cubicBezTo>
                    <a:pt x="3791" y="1886"/>
                    <a:pt x="3750" y="1575"/>
                    <a:pt x="3626" y="1326"/>
                  </a:cubicBezTo>
                  <a:cubicBezTo>
                    <a:pt x="3605" y="1264"/>
                    <a:pt x="3563" y="1202"/>
                    <a:pt x="3543" y="1140"/>
                  </a:cubicBezTo>
                  <a:cubicBezTo>
                    <a:pt x="3356" y="829"/>
                    <a:pt x="3087" y="581"/>
                    <a:pt x="2797" y="373"/>
                  </a:cubicBezTo>
                  <a:cubicBezTo>
                    <a:pt x="2548" y="187"/>
                    <a:pt x="2279" y="1"/>
                    <a:pt x="19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38125" y="1658125"/>
              <a:ext cx="2600" cy="45075"/>
            </a:xfrm>
            <a:custGeom>
              <a:rect b="b" l="l" r="r" t="t"/>
              <a:pathLst>
                <a:path extrusionOk="0" h="1803" w="104">
                  <a:moveTo>
                    <a:pt x="104" y="1"/>
                  </a:moveTo>
                  <a:cubicBezTo>
                    <a:pt x="62" y="22"/>
                    <a:pt x="41" y="42"/>
                    <a:pt x="0" y="42"/>
                  </a:cubicBezTo>
                  <a:lnTo>
                    <a:pt x="0" y="1803"/>
                  </a:lnTo>
                  <a:cubicBezTo>
                    <a:pt x="41" y="1782"/>
                    <a:pt x="62" y="1762"/>
                    <a:pt x="104" y="1762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40700" y="839425"/>
              <a:ext cx="1086475" cy="862750"/>
            </a:xfrm>
            <a:custGeom>
              <a:rect b="b" l="l" r="r" t="t"/>
              <a:pathLst>
                <a:path extrusionOk="0" h="34510" w="43459">
                  <a:moveTo>
                    <a:pt x="41491" y="0"/>
                  </a:moveTo>
                  <a:cubicBezTo>
                    <a:pt x="32604" y="12159"/>
                    <a:pt x="19327" y="22827"/>
                    <a:pt x="1803" y="31858"/>
                  </a:cubicBezTo>
                  <a:cubicBezTo>
                    <a:pt x="1243" y="32127"/>
                    <a:pt x="643" y="32438"/>
                    <a:pt x="1" y="32749"/>
                  </a:cubicBezTo>
                  <a:lnTo>
                    <a:pt x="1" y="34510"/>
                  </a:lnTo>
                  <a:cubicBezTo>
                    <a:pt x="912" y="34075"/>
                    <a:pt x="1782" y="33640"/>
                    <a:pt x="2528" y="33246"/>
                  </a:cubicBezTo>
                  <a:cubicBezTo>
                    <a:pt x="20715" y="23883"/>
                    <a:pt x="34427" y="12739"/>
                    <a:pt x="43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04100" y="3500125"/>
              <a:ext cx="74600" cy="71375"/>
            </a:xfrm>
            <a:custGeom>
              <a:rect b="b" l="l" r="r" t="t"/>
              <a:pathLst>
                <a:path extrusionOk="0" h="2855" w="2984">
                  <a:moveTo>
                    <a:pt x="1264" y="1"/>
                  </a:moveTo>
                  <a:cubicBezTo>
                    <a:pt x="1059" y="1"/>
                    <a:pt x="860" y="50"/>
                    <a:pt x="684" y="166"/>
                  </a:cubicBezTo>
                  <a:cubicBezTo>
                    <a:pt x="456" y="311"/>
                    <a:pt x="290" y="539"/>
                    <a:pt x="228" y="808"/>
                  </a:cubicBezTo>
                  <a:cubicBezTo>
                    <a:pt x="0" y="1554"/>
                    <a:pt x="352" y="2631"/>
                    <a:pt x="1181" y="2838"/>
                  </a:cubicBezTo>
                  <a:cubicBezTo>
                    <a:pt x="1245" y="2849"/>
                    <a:pt x="1308" y="2854"/>
                    <a:pt x="1370" y="2854"/>
                  </a:cubicBezTo>
                  <a:cubicBezTo>
                    <a:pt x="1547" y="2854"/>
                    <a:pt x="1716" y="2812"/>
                    <a:pt x="1885" y="2735"/>
                  </a:cubicBezTo>
                  <a:cubicBezTo>
                    <a:pt x="1927" y="2714"/>
                    <a:pt x="1989" y="2693"/>
                    <a:pt x="2030" y="2673"/>
                  </a:cubicBezTo>
                  <a:cubicBezTo>
                    <a:pt x="2279" y="2507"/>
                    <a:pt x="2486" y="2300"/>
                    <a:pt x="2672" y="2051"/>
                  </a:cubicBezTo>
                  <a:cubicBezTo>
                    <a:pt x="2838" y="1844"/>
                    <a:pt x="2983" y="1616"/>
                    <a:pt x="2983" y="1347"/>
                  </a:cubicBezTo>
                  <a:cubicBezTo>
                    <a:pt x="2983" y="1140"/>
                    <a:pt x="2900" y="953"/>
                    <a:pt x="2755" y="788"/>
                  </a:cubicBezTo>
                  <a:cubicBezTo>
                    <a:pt x="2436" y="377"/>
                    <a:pt x="1827" y="1"/>
                    <a:pt x="1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052916" y="1257614"/>
              <a:ext cx="1321232" cy="1222376"/>
            </a:xfrm>
            <a:custGeom>
              <a:rect b="b" l="l" r="r" t="t"/>
              <a:pathLst>
                <a:path extrusionOk="0" h="61480" w="66452">
                  <a:moveTo>
                    <a:pt x="41698" y="1"/>
                  </a:moveTo>
                  <a:cubicBezTo>
                    <a:pt x="37804" y="1"/>
                    <a:pt x="33806" y="125"/>
                    <a:pt x="29725" y="394"/>
                  </a:cubicBezTo>
                  <a:lnTo>
                    <a:pt x="29270" y="436"/>
                  </a:lnTo>
                  <a:cubicBezTo>
                    <a:pt x="20342" y="1016"/>
                    <a:pt x="9198" y="1741"/>
                    <a:pt x="3750" y="8141"/>
                  </a:cubicBezTo>
                  <a:cubicBezTo>
                    <a:pt x="1099" y="11228"/>
                    <a:pt x="1" y="15412"/>
                    <a:pt x="477" y="20591"/>
                  </a:cubicBezTo>
                  <a:cubicBezTo>
                    <a:pt x="2486" y="42299"/>
                    <a:pt x="25728" y="52014"/>
                    <a:pt x="35608" y="55183"/>
                  </a:cubicBezTo>
                  <a:cubicBezTo>
                    <a:pt x="46504" y="58663"/>
                    <a:pt x="56799" y="60755"/>
                    <a:pt x="66451" y="61480"/>
                  </a:cubicBezTo>
                  <a:lnTo>
                    <a:pt x="66451" y="59885"/>
                  </a:lnTo>
                  <a:cubicBezTo>
                    <a:pt x="56944" y="59181"/>
                    <a:pt x="46814" y="57109"/>
                    <a:pt x="36105" y="53671"/>
                  </a:cubicBezTo>
                  <a:cubicBezTo>
                    <a:pt x="30181" y="51786"/>
                    <a:pt x="19348" y="47477"/>
                    <a:pt x="11456" y="39585"/>
                  </a:cubicBezTo>
                  <a:cubicBezTo>
                    <a:pt x="6546" y="34697"/>
                    <a:pt x="2797" y="28400"/>
                    <a:pt x="2051" y="20446"/>
                  </a:cubicBezTo>
                  <a:cubicBezTo>
                    <a:pt x="1616" y="15640"/>
                    <a:pt x="2569" y="11953"/>
                    <a:pt x="4951" y="9156"/>
                  </a:cubicBezTo>
                  <a:cubicBezTo>
                    <a:pt x="9964" y="3274"/>
                    <a:pt x="20735" y="2569"/>
                    <a:pt x="29373" y="2010"/>
                  </a:cubicBezTo>
                  <a:lnTo>
                    <a:pt x="29829" y="1989"/>
                  </a:lnTo>
                  <a:cubicBezTo>
                    <a:pt x="33868" y="1720"/>
                    <a:pt x="37845" y="1596"/>
                    <a:pt x="41719" y="1596"/>
                  </a:cubicBezTo>
                  <a:cubicBezTo>
                    <a:pt x="47705" y="1596"/>
                    <a:pt x="53484" y="1906"/>
                    <a:pt x="58953" y="2528"/>
                  </a:cubicBezTo>
                  <a:cubicBezTo>
                    <a:pt x="61521" y="2839"/>
                    <a:pt x="64007" y="3191"/>
                    <a:pt x="66451" y="3626"/>
                  </a:cubicBezTo>
                  <a:lnTo>
                    <a:pt x="66451" y="2031"/>
                  </a:lnTo>
                  <a:cubicBezTo>
                    <a:pt x="64069" y="1616"/>
                    <a:pt x="61625" y="1244"/>
                    <a:pt x="59139" y="954"/>
                  </a:cubicBezTo>
                  <a:cubicBezTo>
                    <a:pt x="53588" y="332"/>
                    <a:pt x="47767" y="1"/>
                    <a:pt x="416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238126" y="2927691"/>
              <a:ext cx="582600" cy="911475"/>
            </a:xfrm>
            <a:custGeom>
              <a:rect b="b" l="l" r="r" t="t"/>
              <a:pathLst>
                <a:path extrusionOk="0" h="36459" w="23304">
                  <a:moveTo>
                    <a:pt x="19829" y="0"/>
                  </a:moveTo>
                  <a:cubicBezTo>
                    <a:pt x="17493" y="0"/>
                    <a:pt x="15105" y="475"/>
                    <a:pt x="13008" y="1174"/>
                  </a:cubicBezTo>
                  <a:cubicBezTo>
                    <a:pt x="6111" y="3432"/>
                    <a:pt x="0" y="9169"/>
                    <a:pt x="228" y="16979"/>
                  </a:cubicBezTo>
                  <a:cubicBezTo>
                    <a:pt x="394" y="22509"/>
                    <a:pt x="4391" y="28723"/>
                    <a:pt x="8451" y="32224"/>
                  </a:cubicBezTo>
                  <a:cubicBezTo>
                    <a:pt x="11887" y="35200"/>
                    <a:pt x="14959" y="36459"/>
                    <a:pt x="18940" y="36459"/>
                  </a:cubicBezTo>
                  <a:cubicBezTo>
                    <a:pt x="19808" y="36459"/>
                    <a:pt x="20720" y="36399"/>
                    <a:pt x="21688" y="36284"/>
                  </a:cubicBezTo>
                  <a:cubicBezTo>
                    <a:pt x="22226" y="36222"/>
                    <a:pt x="22765" y="36139"/>
                    <a:pt x="23303" y="36035"/>
                  </a:cubicBezTo>
                  <a:lnTo>
                    <a:pt x="23303" y="407"/>
                  </a:lnTo>
                  <a:cubicBezTo>
                    <a:pt x="22392" y="179"/>
                    <a:pt x="21460" y="55"/>
                    <a:pt x="20507" y="14"/>
                  </a:cubicBezTo>
                  <a:cubicBezTo>
                    <a:pt x="20282" y="5"/>
                    <a:pt x="20056" y="0"/>
                    <a:pt x="19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238126" y="3119516"/>
              <a:ext cx="486300" cy="919725"/>
            </a:xfrm>
            <a:custGeom>
              <a:rect b="b" l="l" r="r" t="t"/>
              <a:pathLst>
                <a:path extrusionOk="0" h="36789" w="19452">
                  <a:moveTo>
                    <a:pt x="19451" y="0"/>
                  </a:moveTo>
                  <a:cubicBezTo>
                    <a:pt x="16945" y="63"/>
                    <a:pt x="14687" y="643"/>
                    <a:pt x="13154" y="1160"/>
                  </a:cubicBezTo>
                  <a:cubicBezTo>
                    <a:pt x="7044" y="3170"/>
                    <a:pt x="1" y="8555"/>
                    <a:pt x="249" y="17131"/>
                  </a:cubicBezTo>
                  <a:cubicBezTo>
                    <a:pt x="415" y="22931"/>
                    <a:pt x="4661" y="29166"/>
                    <a:pt x="8535" y="32501"/>
                  </a:cubicBezTo>
                  <a:cubicBezTo>
                    <a:pt x="11994" y="35504"/>
                    <a:pt x="15060" y="36789"/>
                    <a:pt x="19120" y="36789"/>
                  </a:cubicBezTo>
                  <a:lnTo>
                    <a:pt x="19451" y="36789"/>
                  </a:lnTo>
                  <a:lnTo>
                    <a:pt x="19451" y="36436"/>
                  </a:lnTo>
                  <a:cubicBezTo>
                    <a:pt x="19354" y="36438"/>
                    <a:pt x="19256" y="36439"/>
                    <a:pt x="19160" y="36439"/>
                  </a:cubicBezTo>
                  <a:cubicBezTo>
                    <a:pt x="15183" y="36439"/>
                    <a:pt x="12160" y="35184"/>
                    <a:pt x="8763" y="32252"/>
                  </a:cubicBezTo>
                  <a:cubicBezTo>
                    <a:pt x="4951" y="28959"/>
                    <a:pt x="767" y="22827"/>
                    <a:pt x="602" y="17131"/>
                  </a:cubicBezTo>
                  <a:cubicBezTo>
                    <a:pt x="353" y="8721"/>
                    <a:pt x="7271" y="3460"/>
                    <a:pt x="13258" y="1471"/>
                  </a:cubicBezTo>
                  <a:cubicBezTo>
                    <a:pt x="14770" y="974"/>
                    <a:pt x="16986" y="415"/>
                    <a:pt x="19451" y="353"/>
                  </a:cubicBezTo>
                  <a:lnTo>
                    <a:pt x="194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685524" y="3235218"/>
              <a:ext cx="195250" cy="156775"/>
            </a:xfrm>
            <a:custGeom>
              <a:rect b="b" l="l" r="r" t="t"/>
              <a:pathLst>
                <a:path extrusionOk="0" h="6271" w="7810">
                  <a:moveTo>
                    <a:pt x="3540" y="1"/>
                  </a:moveTo>
                  <a:cubicBezTo>
                    <a:pt x="3370" y="1"/>
                    <a:pt x="3198" y="20"/>
                    <a:pt x="3024" y="61"/>
                  </a:cubicBezTo>
                  <a:cubicBezTo>
                    <a:pt x="2755" y="123"/>
                    <a:pt x="2465" y="248"/>
                    <a:pt x="2175" y="434"/>
                  </a:cubicBezTo>
                  <a:cubicBezTo>
                    <a:pt x="725" y="1408"/>
                    <a:pt x="0" y="2961"/>
                    <a:pt x="1119" y="4494"/>
                  </a:cubicBezTo>
                  <a:cubicBezTo>
                    <a:pt x="1772" y="5436"/>
                    <a:pt x="2568" y="6270"/>
                    <a:pt x="3738" y="6270"/>
                  </a:cubicBezTo>
                  <a:cubicBezTo>
                    <a:pt x="3829" y="6270"/>
                    <a:pt x="3923" y="6265"/>
                    <a:pt x="4019" y="6255"/>
                  </a:cubicBezTo>
                  <a:cubicBezTo>
                    <a:pt x="5075" y="6130"/>
                    <a:pt x="6649" y="5136"/>
                    <a:pt x="7229" y="4121"/>
                  </a:cubicBezTo>
                  <a:cubicBezTo>
                    <a:pt x="7809" y="3065"/>
                    <a:pt x="7229" y="2505"/>
                    <a:pt x="6484" y="1718"/>
                  </a:cubicBezTo>
                  <a:cubicBezTo>
                    <a:pt x="5658" y="821"/>
                    <a:pt x="4645" y="1"/>
                    <a:pt x="35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909224" y="3458118"/>
              <a:ext cx="138225" cy="127725"/>
            </a:xfrm>
            <a:custGeom>
              <a:rect b="b" l="l" r="r" t="t"/>
              <a:pathLst>
                <a:path extrusionOk="0" h="5109" w="5529">
                  <a:moveTo>
                    <a:pt x="2709" y="0"/>
                  </a:moveTo>
                  <a:cubicBezTo>
                    <a:pt x="2647" y="0"/>
                    <a:pt x="2587" y="4"/>
                    <a:pt x="2528" y="11"/>
                  </a:cubicBezTo>
                  <a:cubicBezTo>
                    <a:pt x="2300" y="52"/>
                    <a:pt x="2093" y="94"/>
                    <a:pt x="1906" y="177"/>
                  </a:cubicBezTo>
                  <a:cubicBezTo>
                    <a:pt x="374" y="839"/>
                    <a:pt x="1" y="3014"/>
                    <a:pt x="1161" y="4216"/>
                  </a:cubicBezTo>
                  <a:cubicBezTo>
                    <a:pt x="1709" y="4764"/>
                    <a:pt x="2092" y="5108"/>
                    <a:pt x="2586" y="5108"/>
                  </a:cubicBezTo>
                  <a:cubicBezTo>
                    <a:pt x="2895" y="5108"/>
                    <a:pt x="3247" y="4974"/>
                    <a:pt x="3708" y="4671"/>
                  </a:cubicBezTo>
                  <a:cubicBezTo>
                    <a:pt x="4516" y="4133"/>
                    <a:pt x="5407" y="3408"/>
                    <a:pt x="5469" y="2476"/>
                  </a:cubicBezTo>
                  <a:cubicBezTo>
                    <a:pt x="5528" y="1275"/>
                    <a:pt x="3886" y="0"/>
                    <a:pt x="27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568474" y="3486343"/>
              <a:ext cx="153825" cy="75375"/>
            </a:xfrm>
            <a:custGeom>
              <a:rect b="b" l="l" r="r" t="t"/>
              <a:pathLst>
                <a:path extrusionOk="0" h="3015" w="6153">
                  <a:moveTo>
                    <a:pt x="1368" y="0"/>
                  </a:moveTo>
                  <a:cubicBezTo>
                    <a:pt x="1" y="311"/>
                    <a:pt x="788" y="1637"/>
                    <a:pt x="1430" y="2196"/>
                  </a:cubicBezTo>
                  <a:cubicBezTo>
                    <a:pt x="1956" y="2647"/>
                    <a:pt x="2483" y="3015"/>
                    <a:pt x="3041" y="3015"/>
                  </a:cubicBezTo>
                  <a:cubicBezTo>
                    <a:pt x="3406" y="3015"/>
                    <a:pt x="3784" y="2858"/>
                    <a:pt x="4185" y="2465"/>
                  </a:cubicBezTo>
                  <a:cubicBezTo>
                    <a:pt x="6153" y="539"/>
                    <a:pt x="3004" y="145"/>
                    <a:pt x="13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113274" y="3646818"/>
              <a:ext cx="122325" cy="77525"/>
            </a:xfrm>
            <a:custGeom>
              <a:rect b="b" l="l" r="r" t="t"/>
              <a:pathLst>
                <a:path extrusionOk="0" h="3101" w="4893">
                  <a:moveTo>
                    <a:pt x="1399" y="1"/>
                  </a:moveTo>
                  <a:cubicBezTo>
                    <a:pt x="1368" y="1"/>
                    <a:pt x="1336" y="1"/>
                    <a:pt x="1305" y="3"/>
                  </a:cubicBezTo>
                  <a:cubicBezTo>
                    <a:pt x="352" y="790"/>
                    <a:pt x="0" y="1018"/>
                    <a:pt x="476" y="2198"/>
                  </a:cubicBezTo>
                  <a:cubicBezTo>
                    <a:pt x="753" y="2861"/>
                    <a:pt x="1222" y="3101"/>
                    <a:pt x="1805" y="3101"/>
                  </a:cubicBezTo>
                  <a:cubicBezTo>
                    <a:pt x="2097" y="3101"/>
                    <a:pt x="2417" y="3041"/>
                    <a:pt x="2755" y="2944"/>
                  </a:cubicBezTo>
                  <a:cubicBezTo>
                    <a:pt x="4893" y="2313"/>
                    <a:pt x="3208" y="1"/>
                    <a:pt x="13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087374" y="3324768"/>
              <a:ext cx="75100" cy="67775"/>
            </a:xfrm>
            <a:custGeom>
              <a:rect b="b" l="l" r="r" t="t"/>
              <a:pathLst>
                <a:path extrusionOk="0" h="2711" w="3004">
                  <a:moveTo>
                    <a:pt x="1782" y="1"/>
                  </a:moveTo>
                  <a:cubicBezTo>
                    <a:pt x="829" y="332"/>
                    <a:pt x="0" y="1057"/>
                    <a:pt x="642" y="1989"/>
                  </a:cubicBezTo>
                  <a:cubicBezTo>
                    <a:pt x="918" y="2374"/>
                    <a:pt x="1339" y="2711"/>
                    <a:pt x="1835" y="2711"/>
                  </a:cubicBezTo>
                  <a:cubicBezTo>
                    <a:pt x="1899" y="2711"/>
                    <a:pt x="1964" y="2705"/>
                    <a:pt x="2030" y="2693"/>
                  </a:cubicBezTo>
                  <a:cubicBezTo>
                    <a:pt x="3004" y="2507"/>
                    <a:pt x="2880" y="249"/>
                    <a:pt x="2051" y="146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54600" y="839425"/>
              <a:ext cx="1860650" cy="811175"/>
            </a:xfrm>
            <a:custGeom>
              <a:rect b="b" l="l" r="r" t="t"/>
              <a:pathLst>
                <a:path extrusionOk="0" h="32447" w="74426">
                  <a:moveTo>
                    <a:pt x="11455" y="0"/>
                  </a:moveTo>
                  <a:cubicBezTo>
                    <a:pt x="4764" y="8721"/>
                    <a:pt x="0" y="18353"/>
                    <a:pt x="10689" y="22081"/>
                  </a:cubicBezTo>
                  <a:cubicBezTo>
                    <a:pt x="17276" y="24360"/>
                    <a:pt x="24712" y="22744"/>
                    <a:pt x="31361" y="25395"/>
                  </a:cubicBezTo>
                  <a:cubicBezTo>
                    <a:pt x="38368" y="28167"/>
                    <a:pt x="44051" y="32446"/>
                    <a:pt x="51684" y="32446"/>
                  </a:cubicBezTo>
                  <a:cubicBezTo>
                    <a:pt x="52152" y="32446"/>
                    <a:pt x="52628" y="32430"/>
                    <a:pt x="53111" y="32397"/>
                  </a:cubicBezTo>
                  <a:cubicBezTo>
                    <a:pt x="60133" y="31920"/>
                    <a:pt x="62722" y="26203"/>
                    <a:pt x="63468" y="19927"/>
                  </a:cubicBezTo>
                  <a:cubicBezTo>
                    <a:pt x="64255" y="13423"/>
                    <a:pt x="66513" y="11993"/>
                    <a:pt x="70676" y="7229"/>
                  </a:cubicBezTo>
                  <a:cubicBezTo>
                    <a:pt x="72520" y="5075"/>
                    <a:pt x="74074" y="2548"/>
                    <a:pt x="744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2"/>
          <p:cNvSpPr txBox="1"/>
          <p:nvPr>
            <p:ph type="ctrTitle"/>
          </p:nvPr>
        </p:nvSpPr>
        <p:spPr>
          <a:xfrm>
            <a:off x="1938528" y="1746504"/>
            <a:ext cx="5266800" cy="114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veat"/>
              <a:buNone/>
              <a:defRPr sz="72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ourgette"/>
              <a:buNone/>
              <a:defRPr sz="7200">
                <a:solidFill>
                  <a:schemeClr val="dk2"/>
                </a:solidFill>
                <a:latin typeface="Courgette"/>
                <a:ea typeface="Courgette"/>
                <a:cs typeface="Courgette"/>
                <a:sym typeface="Courgette"/>
              </a:defRPr>
            </a:lvl9pPr>
          </a:lstStyle>
          <a:p/>
        </p:txBody>
      </p:sp>
      <p:sp>
        <p:nvSpPr>
          <p:cNvPr id="29" name="Google Shape;29;p2"/>
          <p:cNvSpPr txBox="1"/>
          <p:nvPr>
            <p:ph idx="1" type="subTitle"/>
          </p:nvPr>
        </p:nvSpPr>
        <p:spPr>
          <a:xfrm>
            <a:off x="1938528" y="2999232"/>
            <a:ext cx="52668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0" name="Google Shape;30;p2"/>
          <p:cNvSpPr/>
          <p:nvPr/>
        </p:nvSpPr>
        <p:spPr>
          <a:xfrm>
            <a:off x="3776924" y="4423399"/>
            <a:ext cx="2293706" cy="720150"/>
          </a:xfrm>
          <a:custGeom>
            <a:rect b="b" l="l" r="r" t="t"/>
            <a:pathLst>
              <a:path extrusionOk="0" h="71979" w="229256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358125" y="4608900"/>
            <a:ext cx="1353907" cy="536813"/>
          </a:xfrm>
          <a:custGeom>
            <a:rect b="b" l="l" r="r" t="t"/>
            <a:pathLst>
              <a:path extrusionOk="0" h="64579" w="162827">
                <a:moveTo>
                  <a:pt x="113113" y="0"/>
                </a:moveTo>
                <a:cubicBezTo>
                  <a:pt x="109831" y="0"/>
                  <a:pt x="106719" y="214"/>
                  <a:pt x="103945" y="647"/>
                </a:cubicBezTo>
                <a:cubicBezTo>
                  <a:pt x="89572" y="2922"/>
                  <a:pt x="74477" y="8139"/>
                  <a:pt x="59160" y="16075"/>
                </a:cubicBezTo>
                <a:cubicBezTo>
                  <a:pt x="47450" y="22179"/>
                  <a:pt x="35518" y="29893"/>
                  <a:pt x="23642" y="39106"/>
                </a:cubicBezTo>
                <a:lnTo>
                  <a:pt x="23143" y="39494"/>
                </a:lnTo>
                <a:cubicBezTo>
                  <a:pt x="14319" y="46320"/>
                  <a:pt x="3608" y="54644"/>
                  <a:pt x="1" y="64578"/>
                </a:cubicBezTo>
                <a:lnTo>
                  <a:pt x="2443" y="64578"/>
                </a:lnTo>
                <a:cubicBezTo>
                  <a:pt x="6105" y="55588"/>
                  <a:pt x="16206" y="47763"/>
                  <a:pt x="24530" y="41270"/>
                </a:cubicBezTo>
                <a:lnTo>
                  <a:pt x="25030" y="40881"/>
                </a:lnTo>
                <a:cubicBezTo>
                  <a:pt x="36795" y="31780"/>
                  <a:pt x="48615" y="24122"/>
                  <a:pt x="60159" y="18128"/>
                </a:cubicBezTo>
                <a:cubicBezTo>
                  <a:pt x="75309" y="10248"/>
                  <a:pt x="90127" y="5142"/>
                  <a:pt x="104278" y="2922"/>
                </a:cubicBezTo>
                <a:cubicBezTo>
                  <a:pt x="106871" y="2515"/>
                  <a:pt x="109878" y="2300"/>
                  <a:pt x="113124" y="2300"/>
                </a:cubicBezTo>
                <a:cubicBezTo>
                  <a:pt x="126688" y="2300"/>
                  <a:pt x="144423" y="6052"/>
                  <a:pt x="153559" y="15187"/>
                </a:cubicBezTo>
                <a:cubicBezTo>
                  <a:pt x="158498" y="20182"/>
                  <a:pt x="160440" y="26286"/>
                  <a:pt x="159275" y="33334"/>
                </a:cubicBezTo>
                <a:cubicBezTo>
                  <a:pt x="158331" y="39217"/>
                  <a:pt x="155002" y="44433"/>
                  <a:pt x="152171" y="48262"/>
                </a:cubicBezTo>
                <a:cubicBezTo>
                  <a:pt x="148009" y="54089"/>
                  <a:pt x="143070" y="59528"/>
                  <a:pt x="137465" y="64578"/>
                </a:cubicBezTo>
                <a:lnTo>
                  <a:pt x="140850" y="64578"/>
                </a:lnTo>
                <a:cubicBezTo>
                  <a:pt x="145789" y="59917"/>
                  <a:pt x="150229" y="54922"/>
                  <a:pt x="154058" y="49650"/>
                </a:cubicBezTo>
                <a:cubicBezTo>
                  <a:pt x="157000" y="45543"/>
                  <a:pt x="160496" y="40049"/>
                  <a:pt x="161550" y="33722"/>
                </a:cubicBezTo>
                <a:cubicBezTo>
                  <a:pt x="162827" y="25898"/>
                  <a:pt x="160662" y="19127"/>
                  <a:pt x="155168" y="13633"/>
                </a:cubicBezTo>
                <a:cubicBezTo>
                  <a:pt x="148231" y="6641"/>
                  <a:pt x="137687" y="3311"/>
                  <a:pt x="130084" y="1757"/>
                </a:cubicBezTo>
                <a:cubicBezTo>
                  <a:pt x="129751" y="1701"/>
                  <a:pt x="129418" y="1646"/>
                  <a:pt x="129085" y="1535"/>
                </a:cubicBezTo>
                <a:cubicBezTo>
                  <a:pt x="123774" y="520"/>
                  <a:pt x="118237" y="0"/>
                  <a:pt x="113113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 rot="240">
            <a:off x="7345597" y="2442119"/>
            <a:ext cx="489135" cy="447357"/>
            <a:chOff x="5177300" y="2314950"/>
            <a:chExt cx="341575" cy="312400"/>
          </a:xfrm>
        </p:grpSpPr>
        <p:sp>
          <p:nvSpPr>
            <p:cNvPr id="33" name="Google Shape;33;p2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" name="Google Shape;38;p2"/>
          <p:cNvGrpSpPr/>
          <p:nvPr/>
        </p:nvGrpSpPr>
        <p:grpSpPr>
          <a:xfrm rot="-5400000">
            <a:off x="1379179" y="1586884"/>
            <a:ext cx="489135" cy="447388"/>
            <a:chOff x="5177300" y="2314950"/>
            <a:chExt cx="341575" cy="312400"/>
          </a:xfrm>
        </p:grpSpPr>
        <p:sp>
          <p:nvSpPr>
            <p:cNvPr id="39" name="Google Shape;39;p2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"/>
          <p:cNvSpPr/>
          <p:nvPr/>
        </p:nvSpPr>
        <p:spPr>
          <a:xfrm>
            <a:off x="8126963" y="2662131"/>
            <a:ext cx="1026768" cy="1063342"/>
          </a:xfrm>
          <a:custGeom>
            <a:rect b="b" l="l" r="r" t="t"/>
            <a:pathLst>
              <a:path extrusionOk="0" h="33175" w="32004">
                <a:moveTo>
                  <a:pt x="10837" y="0"/>
                </a:moveTo>
                <a:cubicBezTo>
                  <a:pt x="8343" y="0"/>
                  <a:pt x="5972" y="932"/>
                  <a:pt x="4474" y="3782"/>
                </a:cubicBezTo>
                <a:cubicBezTo>
                  <a:pt x="0" y="12316"/>
                  <a:pt x="12035" y="21326"/>
                  <a:pt x="18477" y="26173"/>
                </a:cubicBezTo>
                <a:cubicBezTo>
                  <a:pt x="18871" y="26463"/>
                  <a:pt x="19223" y="26733"/>
                  <a:pt x="19575" y="27002"/>
                </a:cubicBezTo>
                <a:cubicBezTo>
                  <a:pt x="24049" y="30399"/>
                  <a:pt x="28275" y="32243"/>
                  <a:pt x="32003" y="33175"/>
                </a:cubicBezTo>
                <a:lnTo>
                  <a:pt x="32003" y="32553"/>
                </a:lnTo>
                <a:cubicBezTo>
                  <a:pt x="28378" y="31621"/>
                  <a:pt x="24298" y="29819"/>
                  <a:pt x="19948" y="26505"/>
                </a:cubicBezTo>
                <a:cubicBezTo>
                  <a:pt x="19596" y="26256"/>
                  <a:pt x="19243" y="25987"/>
                  <a:pt x="18850" y="25697"/>
                </a:cubicBezTo>
                <a:cubicBezTo>
                  <a:pt x="12532" y="20953"/>
                  <a:pt x="787" y="12129"/>
                  <a:pt x="5013" y="4072"/>
                </a:cubicBezTo>
                <a:cubicBezTo>
                  <a:pt x="6354" y="1513"/>
                  <a:pt x="8430" y="590"/>
                  <a:pt x="10796" y="590"/>
                </a:cubicBezTo>
                <a:cubicBezTo>
                  <a:pt x="13620" y="590"/>
                  <a:pt x="16855" y="1906"/>
                  <a:pt x="19741" y="3326"/>
                </a:cubicBezTo>
                <a:cubicBezTo>
                  <a:pt x="22185" y="4527"/>
                  <a:pt x="24733" y="5625"/>
                  <a:pt x="27177" y="6702"/>
                </a:cubicBezTo>
                <a:cubicBezTo>
                  <a:pt x="28772" y="7386"/>
                  <a:pt x="30388" y="8069"/>
                  <a:pt x="32003" y="8815"/>
                </a:cubicBezTo>
                <a:lnTo>
                  <a:pt x="32003" y="8132"/>
                </a:lnTo>
                <a:cubicBezTo>
                  <a:pt x="30470" y="7448"/>
                  <a:pt x="28938" y="6785"/>
                  <a:pt x="27426" y="6143"/>
                </a:cubicBezTo>
                <a:cubicBezTo>
                  <a:pt x="24981" y="5066"/>
                  <a:pt x="22433" y="3968"/>
                  <a:pt x="20010" y="2787"/>
                </a:cubicBezTo>
                <a:cubicBezTo>
                  <a:pt x="18097" y="1843"/>
                  <a:pt x="14345" y="0"/>
                  <a:pt x="1083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2628994" y="4681643"/>
            <a:ext cx="305040" cy="274626"/>
          </a:xfrm>
          <a:custGeom>
            <a:rect b="b" l="l" r="r" t="t"/>
            <a:pathLst>
              <a:path extrusionOk="0" h="8568" w="9508">
                <a:moveTo>
                  <a:pt x="4414" y="1"/>
                </a:moveTo>
                <a:cubicBezTo>
                  <a:pt x="2737" y="1"/>
                  <a:pt x="1039" y="697"/>
                  <a:pt x="332" y="2246"/>
                </a:cubicBezTo>
                <a:cubicBezTo>
                  <a:pt x="21" y="2909"/>
                  <a:pt x="0" y="3655"/>
                  <a:pt x="145" y="4380"/>
                </a:cubicBezTo>
                <a:cubicBezTo>
                  <a:pt x="187" y="4545"/>
                  <a:pt x="228" y="4711"/>
                  <a:pt x="290" y="4877"/>
                </a:cubicBezTo>
                <a:cubicBezTo>
                  <a:pt x="601" y="5726"/>
                  <a:pt x="1119" y="6472"/>
                  <a:pt x="1719" y="7155"/>
                </a:cubicBezTo>
                <a:cubicBezTo>
                  <a:pt x="2237" y="7756"/>
                  <a:pt x="2859" y="8336"/>
                  <a:pt x="3625" y="8523"/>
                </a:cubicBezTo>
                <a:cubicBezTo>
                  <a:pt x="3774" y="8553"/>
                  <a:pt x="3926" y="8568"/>
                  <a:pt x="4080" y="8568"/>
                </a:cubicBezTo>
                <a:cubicBezTo>
                  <a:pt x="4547" y="8568"/>
                  <a:pt x="5027" y="8435"/>
                  <a:pt x="5448" y="8233"/>
                </a:cubicBezTo>
                <a:cubicBezTo>
                  <a:pt x="7416" y="7259"/>
                  <a:pt x="9508" y="4670"/>
                  <a:pt x="8638" y="2371"/>
                </a:cubicBezTo>
                <a:cubicBezTo>
                  <a:pt x="8348" y="1604"/>
                  <a:pt x="7706" y="1003"/>
                  <a:pt x="7002" y="610"/>
                </a:cubicBezTo>
                <a:cubicBezTo>
                  <a:pt x="6258" y="212"/>
                  <a:pt x="5339" y="1"/>
                  <a:pt x="441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1832922" y="589039"/>
            <a:ext cx="95060" cy="91895"/>
          </a:xfrm>
          <a:custGeom>
            <a:rect b="b" l="l" r="r" t="t"/>
            <a:pathLst>
              <a:path extrusionOk="0" h="2867" w="2963">
                <a:moveTo>
                  <a:pt x="1254" y="0"/>
                </a:moveTo>
                <a:cubicBezTo>
                  <a:pt x="1047" y="0"/>
                  <a:pt x="845" y="50"/>
                  <a:pt x="663" y="165"/>
                </a:cubicBezTo>
                <a:cubicBezTo>
                  <a:pt x="436" y="310"/>
                  <a:pt x="291" y="559"/>
                  <a:pt x="208" y="808"/>
                </a:cubicBezTo>
                <a:cubicBezTo>
                  <a:pt x="1" y="1553"/>
                  <a:pt x="332" y="2651"/>
                  <a:pt x="1181" y="2838"/>
                </a:cubicBezTo>
                <a:cubicBezTo>
                  <a:pt x="1254" y="2857"/>
                  <a:pt x="1329" y="2867"/>
                  <a:pt x="1405" y="2867"/>
                </a:cubicBezTo>
                <a:cubicBezTo>
                  <a:pt x="1564" y="2867"/>
                  <a:pt x="1724" y="2825"/>
                  <a:pt x="1865" y="2755"/>
                </a:cubicBezTo>
                <a:cubicBezTo>
                  <a:pt x="1927" y="2734"/>
                  <a:pt x="1968" y="2713"/>
                  <a:pt x="2031" y="2672"/>
                </a:cubicBezTo>
                <a:cubicBezTo>
                  <a:pt x="2279" y="2527"/>
                  <a:pt x="2486" y="2299"/>
                  <a:pt x="2652" y="2071"/>
                </a:cubicBezTo>
                <a:cubicBezTo>
                  <a:pt x="2818" y="1864"/>
                  <a:pt x="2963" y="1636"/>
                  <a:pt x="2963" y="1367"/>
                </a:cubicBezTo>
                <a:cubicBezTo>
                  <a:pt x="2963" y="1160"/>
                  <a:pt x="2880" y="953"/>
                  <a:pt x="2756" y="808"/>
                </a:cubicBezTo>
                <a:cubicBezTo>
                  <a:pt x="2436" y="382"/>
                  <a:pt x="1826" y="0"/>
                  <a:pt x="1254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968331" y="3798488"/>
            <a:ext cx="161535" cy="144172"/>
          </a:xfrm>
          <a:custGeom>
            <a:rect b="b" l="l" r="r" t="t"/>
            <a:pathLst>
              <a:path extrusionOk="0" h="4498" w="5035">
                <a:moveTo>
                  <a:pt x="2570" y="1"/>
                </a:moveTo>
                <a:cubicBezTo>
                  <a:pt x="1501" y="1"/>
                  <a:pt x="317" y="575"/>
                  <a:pt x="83" y="1657"/>
                </a:cubicBezTo>
                <a:cubicBezTo>
                  <a:pt x="1" y="2010"/>
                  <a:pt x="63" y="2403"/>
                  <a:pt x="208" y="2755"/>
                </a:cubicBezTo>
                <a:cubicBezTo>
                  <a:pt x="249" y="2838"/>
                  <a:pt x="291" y="2921"/>
                  <a:pt x="332" y="3004"/>
                </a:cubicBezTo>
                <a:cubicBezTo>
                  <a:pt x="581" y="3397"/>
                  <a:pt x="933" y="3729"/>
                  <a:pt x="1306" y="4019"/>
                </a:cubicBezTo>
                <a:cubicBezTo>
                  <a:pt x="1637" y="4267"/>
                  <a:pt x="2010" y="4495"/>
                  <a:pt x="2424" y="4495"/>
                </a:cubicBezTo>
                <a:cubicBezTo>
                  <a:pt x="2445" y="4497"/>
                  <a:pt x="2466" y="4497"/>
                  <a:pt x="2487" y="4497"/>
                </a:cubicBezTo>
                <a:cubicBezTo>
                  <a:pt x="2795" y="4497"/>
                  <a:pt x="3083" y="4358"/>
                  <a:pt x="3336" y="4164"/>
                </a:cubicBezTo>
                <a:cubicBezTo>
                  <a:pt x="4226" y="3460"/>
                  <a:pt x="5034" y="1906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0" y="1"/>
                  <a:pt x="25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6696175" y="4228743"/>
            <a:ext cx="2000344" cy="919266"/>
          </a:xfrm>
          <a:custGeom>
            <a:rect b="b" l="l" r="r" t="t"/>
            <a:pathLst>
              <a:path extrusionOk="0" h="28680" w="6235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7936232" y="-1208"/>
            <a:ext cx="1217499" cy="1961934"/>
          </a:xfrm>
          <a:custGeom>
            <a:rect b="b" l="l" r="r" t="t"/>
            <a:pathLst>
              <a:path extrusionOk="0" h="61210" w="37949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DDACB"/>
              </a:solidFill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-593" y="4048113"/>
            <a:ext cx="1384296" cy="1095522"/>
          </a:xfrm>
          <a:custGeom>
            <a:rect b="b" l="l" r="r" t="t"/>
            <a:pathLst>
              <a:path extrusionOk="0" h="34179" w="43148">
                <a:moveTo>
                  <a:pt x="1" y="1"/>
                </a:moveTo>
                <a:lnTo>
                  <a:pt x="1" y="34179"/>
                </a:lnTo>
                <a:lnTo>
                  <a:pt x="43148" y="34179"/>
                </a:lnTo>
                <a:cubicBezTo>
                  <a:pt x="40952" y="30782"/>
                  <a:pt x="38591" y="27468"/>
                  <a:pt x="36250" y="24195"/>
                </a:cubicBezTo>
                <a:cubicBezTo>
                  <a:pt x="33164" y="19886"/>
                  <a:pt x="30057" y="15536"/>
                  <a:pt x="26017" y="12098"/>
                </a:cubicBezTo>
                <a:cubicBezTo>
                  <a:pt x="20756" y="7603"/>
                  <a:pt x="14210" y="4910"/>
                  <a:pt x="7685" y="2590"/>
                </a:cubicBezTo>
                <a:cubicBezTo>
                  <a:pt x="5138" y="1679"/>
                  <a:pt x="2569" y="829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-593" y="-1208"/>
            <a:ext cx="1302582" cy="1600766"/>
          </a:xfrm>
          <a:custGeom>
            <a:rect b="b" l="l" r="r" t="t"/>
            <a:pathLst>
              <a:path extrusionOk="0" h="49942" w="40601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rgbClr val="E1D0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-593" y="1748250"/>
            <a:ext cx="1415544" cy="1827762"/>
          </a:xfrm>
          <a:custGeom>
            <a:rect b="b" l="l" r="r" t="t"/>
            <a:pathLst>
              <a:path extrusionOk="0" h="57024" w="44122">
                <a:moveTo>
                  <a:pt x="11154" y="0"/>
                </a:moveTo>
                <a:cubicBezTo>
                  <a:pt x="8648" y="0"/>
                  <a:pt x="6146" y="222"/>
                  <a:pt x="3771" y="560"/>
                </a:cubicBezTo>
                <a:cubicBezTo>
                  <a:pt x="2548" y="725"/>
                  <a:pt x="1285" y="933"/>
                  <a:pt x="1" y="1160"/>
                </a:cubicBezTo>
                <a:lnTo>
                  <a:pt x="1" y="51309"/>
                </a:lnTo>
                <a:cubicBezTo>
                  <a:pt x="1596" y="52448"/>
                  <a:pt x="3294" y="53505"/>
                  <a:pt x="5117" y="54458"/>
                </a:cubicBezTo>
                <a:cubicBezTo>
                  <a:pt x="8552" y="56249"/>
                  <a:pt x="12469" y="57024"/>
                  <a:pt x="16428" y="57024"/>
                </a:cubicBezTo>
                <a:cubicBezTo>
                  <a:pt x="21348" y="57024"/>
                  <a:pt x="26332" y="55827"/>
                  <a:pt x="30533" y="53898"/>
                </a:cubicBezTo>
                <a:cubicBezTo>
                  <a:pt x="36167" y="51288"/>
                  <a:pt x="39606" y="45302"/>
                  <a:pt x="41491" y="39502"/>
                </a:cubicBezTo>
                <a:cubicBezTo>
                  <a:pt x="44121" y="31486"/>
                  <a:pt x="41387" y="23159"/>
                  <a:pt x="36872" y="16385"/>
                </a:cubicBezTo>
                <a:cubicBezTo>
                  <a:pt x="34365" y="12636"/>
                  <a:pt x="31382" y="8907"/>
                  <a:pt x="28151" y="5738"/>
                </a:cubicBezTo>
                <a:cubicBezTo>
                  <a:pt x="25520" y="3170"/>
                  <a:pt x="22247" y="1637"/>
                  <a:pt x="18726" y="808"/>
                </a:cubicBezTo>
                <a:cubicBezTo>
                  <a:pt x="16285" y="232"/>
                  <a:pt x="13718" y="0"/>
                  <a:pt x="111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6106022" y="4365881"/>
            <a:ext cx="250564" cy="201161"/>
          </a:xfrm>
          <a:custGeom>
            <a:rect b="b" l="l" r="r" t="t"/>
            <a:pathLst>
              <a:path extrusionOk="0" h="6276" w="781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5896170" y="4113019"/>
            <a:ext cx="178667" cy="163788"/>
          </a:xfrm>
          <a:custGeom>
            <a:rect b="b" l="l" r="r" t="t"/>
            <a:pathLst>
              <a:path extrusionOk="0" h="5110" w="5569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6314045" y="4150937"/>
            <a:ext cx="197404" cy="98401"/>
          </a:xfrm>
          <a:custGeom>
            <a:rect b="b" l="l" r="r" t="t"/>
            <a:pathLst>
              <a:path extrusionOk="0" h="3070" w="6153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"/>
          <p:cNvSpPr/>
          <p:nvPr/>
        </p:nvSpPr>
        <p:spPr>
          <a:xfrm>
            <a:off x="5659369" y="3931089"/>
            <a:ext cx="156948" cy="99811"/>
          </a:xfrm>
          <a:custGeom>
            <a:rect b="b" l="l" r="r" t="t"/>
            <a:pathLst>
              <a:path extrusionOk="0" h="3114" w="4892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5746506" y="4357612"/>
            <a:ext cx="95734" cy="86253"/>
          </a:xfrm>
          <a:custGeom>
            <a:rect b="b" l="l" r="r" t="t"/>
            <a:pathLst>
              <a:path extrusionOk="0" h="2691" w="2984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5921933" y="-1208"/>
            <a:ext cx="1232802" cy="819326"/>
          </a:xfrm>
          <a:custGeom>
            <a:rect b="b" l="l" r="r" t="t"/>
            <a:pathLst>
              <a:path extrusionOk="0" h="25562" w="38426">
                <a:moveTo>
                  <a:pt x="3253" y="0"/>
                </a:moveTo>
                <a:cubicBezTo>
                  <a:pt x="3212" y="41"/>
                  <a:pt x="3170" y="83"/>
                  <a:pt x="3129" y="124"/>
                </a:cubicBezTo>
                <a:cubicBezTo>
                  <a:pt x="2860" y="435"/>
                  <a:pt x="2694" y="849"/>
                  <a:pt x="2570" y="1222"/>
                </a:cubicBezTo>
                <a:cubicBezTo>
                  <a:pt x="1782" y="3584"/>
                  <a:pt x="312" y="7975"/>
                  <a:pt x="125" y="11372"/>
                </a:cubicBezTo>
                <a:cubicBezTo>
                  <a:pt x="1" y="13796"/>
                  <a:pt x="726" y="16053"/>
                  <a:pt x="2321" y="18042"/>
                </a:cubicBezTo>
                <a:cubicBezTo>
                  <a:pt x="4085" y="20280"/>
                  <a:pt x="5745" y="20469"/>
                  <a:pt x="7746" y="20469"/>
                </a:cubicBezTo>
                <a:cubicBezTo>
                  <a:pt x="7930" y="20469"/>
                  <a:pt x="8117" y="20467"/>
                  <a:pt x="8307" y="20465"/>
                </a:cubicBezTo>
                <a:cubicBezTo>
                  <a:pt x="8908" y="20465"/>
                  <a:pt x="9509" y="20465"/>
                  <a:pt x="10172" y="20507"/>
                </a:cubicBezTo>
                <a:cubicBezTo>
                  <a:pt x="13258" y="20693"/>
                  <a:pt x="15267" y="21853"/>
                  <a:pt x="17794" y="23345"/>
                </a:cubicBezTo>
                <a:cubicBezTo>
                  <a:pt x="18291" y="23635"/>
                  <a:pt x="18830" y="23945"/>
                  <a:pt x="19389" y="24277"/>
                </a:cubicBezTo>
                <a:cubicBezTo>
                  <a:pt x="20922" y="25126"/>
                  <a:pt x="22517" y="25561"/>
                  <a:pt x="24091" y="25561"/>
                </a:cubicBezTo>
                <a:cubicBezTo>
                  <a:pt x="25831" y="25561"/>
                  <a:pt x="27530" y="25043"/>
                  <a:pt x="29063" y="23987"/>
                </a:cubicBezTo>
                <a:cubicBezTo>
                  <a:pt x="32543" y="21605"/>
                  <a:pt x="35401" y="16592"/>
                  <a:pt x="36437" y="12863"/>
                </a:cubicBezTo>
                <a:cubicBezTo>
                  <a:pt x="37473" y="9073"/>
                  <a:pt x="38426" y="4661"/>
                  <a:pt x="36478" y="394"/>
                </a:cubicBezTo>
                <a:cubicBezTo>
                  <a:pt x="36416" y="269"/>
                  <a:pt x="36333" y="124"/>
                  <a:pt x="36271" y="0"/>
                </a:cubicBezTo>
                <a:lnTo>
                  <a:pt x="35463" y="0"/>
                </a:lnTo>
                <a:cubicBezTo>
                  <a:pt x="35608" y="228"/>
                  <a:pt x="35733" y="435"/>
                  <a:pt x="35836" y="684"/>
                </a:cubicBezTo>
                <a:cubicBezTo>
                  <a:pt x="37701" y="4744"/>
                  <a:pt x="36768" y="9011"/>
                  <a:pt x="35774" y="12677"/>
                </a:cubicBezTo>
                <a:cubicBezTo>
                  <a:pt x="34780" y="16281"/>
                  <a:pt x="32025" y="21128"/>
                  <a:pt x="28669" y="23428"/>
                </a:cubicBezTo>
                <a:cubicBezTo>
                  <a:pt x="27255" y="24385"/>
                  <a:pt x="25687" y="24868"/>
                  <a:pt x="24084" y="24868"/>
                </a:cubicBezTo>
                <a:cubicBezTo>
                  <a:pt x="22635" y="24868"/>
                  <a:pt x="21158" y="24473"/>
                  <a:pt x="19741" y="23676"/>
                </a:cubicBezTo>
                <a:cubicBezTo>
                  <a:pt x="19182" y="23365"/>
                  <a:pt x="18644" y="23055"/>
                  <a:pt x="18126" y="22744"/>
                </a:cubicBezTo>
                <a:cubicBezTo>
                  <a:pt x="15640" y="21273"/>
                  <a:pt x="13465" y="20010"/>
                  <a:pt x="10213" y="19823"/>
                </a:cubicBezTo>
                <a:cubicBezTo>
                  <a:pt x="9674" y="19782"/>
                  <a:pt x="9177" y="19782"/>
                  <a:pt x="8701" y="19782"/>
                </a:cubicBezTo>
                <a:lnTo>
                  <a:pt x="8307" y="19782"/>
                </a:lnTo>
                <a:cubicBezTo>
                  <a:pt x="8265" y="19782"/>
                  <a:pt x="8224" y="19782"/>
                  <a:pt x="8183" y="19782"/>
                </a:cubicBezTo>
                <a:cubicBezTo>
                  <a:pt x="6014" y="19782"/>
                  <a:pt x="4547" y="19762"/>
                  <a:pt x="2860" y="17628"/>
                </a:cubicBezTo>
                <a:cubicBezTo>
                  <a:pt x="1368" y="15763"/>
                  <a:pt x="685" y="13671"/>
                  <a:pt x="809" y="11413"/>
                </a:cubicBezTo>
                <a:cubicBezTo>
                  <a:pt x="995" y="8099"/>
                  <a:pt x="2445" y="3770"/>
                  <a:pt x="3232" y="1450"/>
                </a:cubicBezTo>
                <a:cubicBezTo>
                  <a:pt x="3336" y="1139"/>
                  <a:pt x="3460" y="808"/>
                  <a:pt x="3647" y="580"/>
                </a:cubicBezTo>
                <a:cubicBezTo>
                  <a:pt x="3709" y="518"/>
                  <a:pt x="3750" y="476"/>
                  <a:pt x="3812" y="435"/>
                </a:cubicBezTo>
                <a:cubicBezTo>
                  <a:pt x="4040" y="249"/>
                  <a:pt x="4372" y="104"/>
                  <a:pt x="47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6074806" y="-1208"/>
            <a:ext cx="923751" cy="694257"/>
          </a:xfrm>
          <a:custGeom>
            <a:rect b="b" l="l" r="r" t="t"/>
            <a:pathLst>
              <a:path extrusionOk="0" h="21660" w="28793">
                <a:moveTo>
                  <a:pt x="20500" y="414"/>
                </a:moveTo>
                <a:cubicBezTo>
                  <a:pt x="23140" y="414"/>
                  <a:pt x="25678" y="1050"/>
                  <a:pt x="26763" y="3418"/>
                </a:cubicBezTo>
                <a:cubicBezTo>
                  <a:pt x="28088" y="6297"/>
                  <a:pt x="27488" y="9321"/>
                  <a:pt x="26783" y="11952"/>
                </a:cubicBezTo>
                <a:cubicBezTo>
                  <a:pt x="26100" y="14541"/>
                  <a:pt x="24153" y="17897"/>
                  <a:pt x="21791" y="19637"/>
                </a:cubicBezTo>
                <a:cubicBezTo>
                  <a:pt x="20583" y="20534"/>
                  <a:pt x="19292" y="20965"/>
                  <a:pt x="17972" y="20965"/>
                </a:cubicBezTo>
                <a:cubicBezTo>
                  <a:pt x="16914" y="20965"/>
                  <a:pt x="15838" y="20689"/>
                  <a:pt x="14769" y="20155"/>
                </a:cubicBezTo>
                <a:cubicBezTo>
                  <a:pt x="14314" y="19927"/>
                  <a:pt x="13879" y="19699"/>
                  <a:pt x="13464" y="19471"/>
                </a:cubicBezTo>
                <a:cubicBezTo>
                  <a:pt x="12035" y="18705"/>
                  <a:pt x="10751" y="18000"/>
                  <a:pt x="9156" y="17628"/>
                </a:cubicBezTo>
                <a:cubicBezTo>
                  <a:pt x="8638" y="17503"/>
                  <a:pt x="8058" y="17420"/>
                  <a:pt x="7478" y="17379"/>
                </a:cubicBezTo>
                <a:cubicBezTo>
                  <a:pt x="7188" y="17379"/>
                  <a:pt x="6919" y="17358"/>
                  <a:pt x="6670" y="17358"/>
                </a:cubicBezTo>
                <a:lnTo>
                  <a:pt x="6049" y="17358"/>
                </a:lnTo>
                <a:cubicBezTo>
                  <a:pt x="4350" y="17358"/>
                  <a:pt x="3294" y="17317"/>
                  <a:pt x="2051" y="15598"/>
                </a:cubicBezTo>
                <a:cubicBezTo>
                  <a:pt x="1036" y="14231"/>
                  <a:pt x="559" y="12698"/>
                  <a:pt x="663" y="11020"/>
                </a:cubicBezTo>
                <a:cubicBezTo>
                  <a:pt x="808" y="8576"/>
                  <a:pt x="1864" y="5427"/>
                  <a:pt x="2507" y="3729"/>
                </a:cubicBezTo>
                <a:cubicBezTo>
                  <a:pt x="2589" y="3501"/>
                  <a:pt x="2672" y="3273"/>
                  <a:pt x="2817" y="3107"/>
                </a:cubicBezTo>
                <a:cubicBezTo>
                  <a:pt x="2859" y="3066"/>
                  <a:pt x="2900" y="3045"/>
                  <a:pt x="2942" y="3004"/>
                </a:cubicBezTo>
                <a:cubicBezTo>
                  <a:pt x="3522" y="2569"/>
                  <a:pt x="4806" y="2465"/>
                  <a:pt x="5800" y="2361"/>
                </a:cubicBezTo>
                <a:cubicBezTo>
                  <a:pt x="6007" y="2361"/>
                  <a:pt x="6214" y="2341"/>
                  <a:pt x="6401" y="2320"/>
                </a:cubicBezTo>
                <a:cubicBezTo>
                  <a:pt x="6716" y="2281"/>
                  <a:pt x="7040" y="2266"/>
                  <a:pt x="7366" y="2266"/>
                </a:cubicBezTo>
                <a:cubicBezTo>
                  <a:pt x="7555" y="2266"/>
                  <a:pt x="7744" y="2271"/>
                  <a:pt x="7934" y="2279"/>
                </a:cubicBezTo>
                <a:cubicBezTo>
                  <a:pt x="8493" y="2279"/>
                  <a:pt x="9073" y="2279"/>
                  <a:pt x="9632" y="2216"/>
                </a:cubicBezTo>
                <a:cubicBezTo>
                  <a:pt x="10606" y="2113"/>
                  <a:pt x="11538" y="1844"/>
                  <a:pt x="12408" y="1595"/>
                </a:cubicBezTo>
                <a:cubicBezTo>
                  <a:pt x="13071" y="1409"/>
                  <a:pt x="13713" y="1201"/>
                  <a:pt x="14376" y="1119"/>
                </a:cubicBezTo>
                <a:cubicBezTo>
                  <a:pt x="14728" y="1056"/>
                  <a:pt x="15101" y="994"/>
                  <a:pt x="15515" y="932"/>
                </a:cubicBezTo>
                <a:cubicBezTo>
                  <a:pt x="16959" y="693"/>
                  <a:pt x="18751" y="414"/>
                  <a:pt x="20500" y="414"/>
                </a:cubicBezTo>
                <a:close/>
                <a:moveTo>
                  <a:pt x="17131" y="0"/>
                </a:moveTo>
                <a:cubicBezTo>
                  <a:pt x="16551" y="83"/>
                  <a:pt x="15991" y="166"/>
                  <a:pt x="15453" y="249"/>
                </a:cubicBezTo>
                <a:cubicBezTo>
                  <a:pt x="15039" y="311"/>
                  <a:pt x="14666" y="373"/>
                  <a:pt x="14334" y="435"/>
                </a:cubicBezTo>
                <a:cubicBezTo>
                  <a:pt x="13630" y="539"/>
                  <a:pt x="12946" y="725"/>
                  <a:pt x="12263" y="932"/>
                </a:cubicBezTo>
                <a:cubicBezTo>
                  <a:pt x="11414" y="1160"/>
                  <a:pt x="10502" y="1429"/>
                  <a:pt x="9570" y="1533"/>
                </a:cubicBezTo>
                <a:cubicBezTo>
                  <a:pt x="9247" y="1570"/>
                  <a:pt x="8924" y="1578"/>
                  <a:pt x="8596" y="1578"/>
                </a:cubicBezTo>
                <a:cubicBezTo>
                  <a:pt x="8378" y="1578"/>
                  <a:pt x="8157" y="1574"/>
                  <a:pt x="7934" y="1574"/>
                </a:cubicBezTo>
                <a:cubicBezTo>
                  <a:pt x="7395" y="1574"/>
                  <a:pt x="6857" y="1574"/>
                  <a:pt x="6318" y="1636"/>
                </a:cubicBezTo>
                <a:cubicBezTo>
                  <a:pt x="6132" y="1657"/>
                  <a:pt x="5945" y="1678"/>
                  <a:pt x="5738" y="1678"/>
                </a:cubicBezTo>
                <a:cubicBezTo>
                  <a:pt x="4599" y="1781"/>
                  <a:pt x="3211" y="1926"/>
                  <a:pt x="2527" y="2444"/>
                </a:cubicBezTo>
                <a:cubicBezTo>
                  <a:pt x="2486" y="2486"/>
                  <a:pt x="2403" y="2569"/>
                  <a:pt x="2341" y="2610"/>
                </a:cubicBezTo>
                <a:cubicBezTo>
                  <a:pt x="2113" y="2859"/>
                  <a:pt x="1989" y="3169"/>
                  <a:pt x="1864" y="3459"/>
                </a:cubicBezTo>
                <a:cubicBezTo>
                  <a:pt x="1098" y="5344"/>
                  <a:pt x="21" y="8866"/>
                  <a:pt x="0" y="11476"/>
                </a:cubicBezTo>
                <a:cubicBezTo>
                  <a:pt x="0" y="11558"/>
                  <a:pt x="0" y="11621"/>
                  <a:pt x="0" y="11703"/>
                </a:cubicBezTo>
                <a:cubicBezTo>
                  <a:pt x="83" y="13692"/>
                  <a:pt x="870" y="15101"/>
                  <a:pt x="2092" y="16426"/>
                </a:cubicBezTo>
                <a:cubicBezTo>
                  <a:pt x="3294" y="17731"/>
                  <a:pt x="4329" y="18021"/>
                  <a:pt x="5572" y="18063"/>
                </a:cubicBezTo>
                <a:cubicBezTo>
                  <a:pt x="5842" y="18083"/>
                  <a:pt x="6132" y="18083"/>
                  <a:pt x="6422" y="18083"/>
                </a:cubicBezTo>
                <a:cubicBezTo>
                  <a:pt x="6836" y="18083"/>
                  <a:pt x="7271" y="18083"/>
                  <a:pt x="7727" y="18125"/>
                </a:cubicBezTo>
                <a:cubicBezTo>
                  <a:pt x="9922" y="18270"/>
                  <a:pt x="11351" y="19119"/>
                  <a:pt x="13174" y="20093"/>
                </a:cubicBezTo>
                <a:cubicBezTo>
                  <a:pt x="13609" y="20320"/>
                  <a:pt x="14044" y="20548"/>
                  <a:pt x="14500" y="20776"/>
                </a:cubicBezTo>
                <a:cubicBezTo>
                  <a:pt x="15204" y="21128"/>
                  <a:pt x="15909" y="21377"/>
                  <a:pt x="16613" y="21522"/>
                </a:cubicBezTo>
                <a:cubicBezTo>
                  <a:pt x="17069" y="21603"/>
                  <a:pt x="17512" y="21659"/>
                  <a:pt x="17963" y="21659"/>
                </a:cubicBezTo>
                <a:cubicBezTo>
                  <a:pt x="18085" y="21659"/>
                  <a:pt x="18208" y="21655"/>
                  <a:pt x="18332" y="21646"/>
                </a:cubicBezTo>
                <a:cubicBezTo>
                  <a:pt x="19679" y="21584"/>
                  <a:pt x="21004" y="21087"/>
                  <a:pt x="22226" y="20175"/>
                </a:cubicBezTo>
                <a:cubicBezTo>
                  <a:pt x="24712" y="18332"/>
                  <a:pt x="26742" y="14811"/>
                  <a:pt x="27467" y="12097"/>
                </a:cubicBezTo>
                <a:cubicBezTo>
                  <a:pt x="28192" y="9342"/>
                  <a:pt x="28793" y="6173"/>
                  <a:pt x="27384" y="3128"/>
                </a:cubicBezTo>
                <a:cubicBezTo>
                  <a:pt x="26556" y="1284"/>
                  <a:pt x="24981" y="394"/>
                  <a:pt x="231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6219017" y="104854"/>
            <a:ext cx="623363" cy="463768"/>
          </a:xfrm>
          <a:custGeom>
            <a:rect b="b" l="l" r="r" t="t"/>
            <a:pathLst>
              <a:path extrusionOk="0" h="14469" w="19430">
                <a:moveTo>
                  <a:pt x="13198" y="657"/>
                </a:moveTo>
                <a:cubicBezTo>
                  <a:pt x="15128" y="657"/>
                  <a:pt x="17139" y="1061"/>
                  <a:pt x="17959" y="2822"/>
                </a:cubicBezTo>
                <a:cubicBezTo>
                  <a:pt x="18746" y="4521"/>
                  <a:pt x="18477" y="6323"/>
                  <a:pt x="18084" y="7918"/>
                </a:cubicBezTo>
                <a:cubicBezTo>
                  <a:pt x="17690" y="9472"/>
                  <a:pt x="16551" y="11398"/>
                  <a:pt x="15204" y="12558"/>
                </a:cubicBezTo>
                <a:cubicBezTo>
                  <a:pt x="14198" y="13415"/>
                  <a:pt x="13198" y="13788"/>
                  <a:pt x="12171" y="13788"/>
                </a:cubicBezTo>
                <a:cubicBezTo>
                  <a:pt x="11486" y="13788"/>
                  <a:pt x="10788" y="13623"/>
                  <a:pt x="10067" y="13324"/>
                </a:cubicBezTo>
                <a:cubicBezTo>
                  <a:pt x="9736" y="13179"/>
                  <a:pt x="9404" y="13055"/>
                  <a:pt x="9073" y="12910"/>
                </a:cubicBezTo>
                <a:cubicBezTo>
                  <a:pt x="8099" y="12475"/>
                  <a:pt x="7209" y="12019"/>
                  <a:pt x="6132" y="11812"/>
                </a:cubicBezTo>
                <a:cubicBezTo>
                  <a:pt x="5759" y="11729"/>
                  <a:pt x="5386" y="11667"/>
                  <a:pt x="4992" y="11647"/>
                </a:cubicBezTo>
                <a:cubicBezTo>
                  <a:pt x="4806" y="11647"/>
                  <a:pt x="4640" y="11626"/>
                  <a:pt x="4454" y="11626"/>
                </a:cubicBezTo>
                <a:lnTo>
                  <a:pt x="4039" y="11626"/>
                </a:lnTo>
                <a:cubicBezTo>
                  <a:pt x="2900" y="11605"/>
                  <a:pt x="2279" y="11522"/>
                  <a:pt x="1512" y="10279"/>
                </a:cubicBezTo>
                <a:cubicBezTo>
                  <a:pt x="953" y="9409"/>
                  <a:pt x="684" y="8394"/>
                  <a:pt x="767" y="7317"/>
                </a:cubicBezTo>
                <a:cubicBezTo>
                  <a:pt x="870" y="5722"/>
                  <a:pt x="1533" y="3775"/>
                  <a:pt x="2030" y="2698"/>
                </a:cubicBezTo>
                <a:cubicBezTo>
                  <a:pt x="2092" y="2574"/>
                  <a:pt x="2175" y="2429"/>
                  <a:pt x="2258" y="2325"/>
                </a:cubicBezTo>
                <a:cubicBezTo>
                  <a:pt x="2299" y="2304"/>
                  <a:pt x="2320" y="2284"/>
                  <a:pt x="2362" y="2263"/>
                </a:cubicBezTo>
                <a:cubicBezTo>
                  <a:pt x="2755" y="2015"/>
                  <a:pt x="3646" y="1870"/>
                  <a:pt x="4454" y="1766"/>
                </a:cubicBezTo>
                <a:cubicBezTo>
                  <a:pt x="4599" y="1745"/>
                  <a:pt x="4744" y="1725"/>
                  <a:pt x="4868" y="1704"/>
                </a:cubicBezTo>
                <a:cubicBezTo>
                  <a:pt x="5241" y="1642"/>
                  <a:pt x="5614" y="1621"/>
                  <a:pt x="5987" y="1580"/>
                </a:cubicBezTo>
                <a:cubicBezTo>
                  <a:pt x="6401" y="1559"/>
                  <a:pt x="6815" y="1538"/>
                  <a:pt x="7229" y="1476"/>
                </a:cubicBezTo>
                <a:cubicBezTo>
                  <a:pt x="7954" y="1372"/>
                  <a:pt x="8659" y="1227"/>
                  <a:pt x="9259" y="1082"/>
                </a:cubicBezTo>
                <a:cubicBezTo>
                  <a:pt x="9674" y="1000"/>
                  <a:pt x="10088" y="896"/>
                  <a:pt x="10481" y="855"/>
                </a:cubicBezTo>
                <a:cubicBezTo>
                  <a:pt x="10709" y="834"/>
                  <a:pt x="10937" y="792"/>
                  <a:pt x="11186" y="772"/>
                </a:cubicBezTo>
                <a:cubicBezTo>
                  <a:pt x="11805" y="711"/>
                  <a:pt x="12496" y="657"/>
                  <a:pt x="13198" y="657"/>
                </a:cubicBezTo>
                <a:close/>
                <a:moveTo>
                  <a:pt x="13092" y="0"/>
                </a:moveTo>
                <a:cubicBezTo>
                  <a:pt x="12437" y="0"/>
                  <a:pt x="11795" y="40"/>
                  <a:pt x="11206" y="88"/>
                </a:cubicBezTo>
                <a:cubicBezTo>
                  <a:pt x="10958" y="109"/>
                  <a:pt x="10709" y="150"/>
                  <a:pt x="10502" y="171"/>
                </a:cubicBezTo>
                <a:cubicBezTo>
                  <a:pt x="10046" y="212"/>
                  <a:pt x="9611" y="316"/>
                  <a:pt x="9176" y="399"/>
                </a:cubicBezTo>
                <a:cubicBezTo>
                  <a:pt x="8576" y="544"/>
                  <a:pt x="7892" y="689"/>
                  <a:pt x="7167" y="792"/>
                </a:cubicBezTo>
                <a:cubicBezTo>
                  <a:pt x="6774" y="855"/>
                  <a:pt x="6380" y="875"/>
                  <a:pt x="5966" y="896"/>
                </a:cubicBezTo>
                <a:cubicBezTo>
                  <a:pt x="5572" y="917"/>
                  <a:pt x="5158" y="958"/>
                  <a:pt x="4764" y="1020"/>
                </a:cubicBezTo>
                <a:cubicBezTo>
                  <a:pt x="4640" y="1041"/>
                  <a:pt x="4495" y="1062"/>
                  <a:pt x="4329" y="1082"/>
                </a:cubicBezTo>
                <a:cubicBezTo>
                  <a:pt x="3397" y="1227"/>
                  <a:pt x="2382" y="1393"/>
                  <a:pt x="1968" y="1683"/>
                </a:cubicBezTo>
                <a:lnTo>
                  <a:pt x="1823" y="1787"/>
                </a:lnTo>
                <a:cubicBezTo>
                  <a:pt x="1657" y="1973"/>
                  <a:pt x="1533" y="2180"/>
                  <a:pt x="1429" y="2387"/>
                </a:cubicBezTo>
                <a:cubicBezTo>
                  <a:pt x="684" y="3817"/>
                  <a:pt x="0" y="6447"/>
                  <a:pt x="145" y="8291"/>
                </a:cubicBezTo>
                <a:cubicBezTo>
                  <a:pt x="145" y="8332"/>
                  <a:pt x="145" y="8394"/>
                  <a:pt x="145" y="8436"/>
                </a:cubicBezTo>
                <a:cubicBezTo>
                  <a:pt x="394" y="10114"/>
                  <a:pt x="1202" y="10735"/>
                  <a:pt x="2154" y="11502"/>
                </a:cubicBezTo>
                <a:cubicBezTo>
                  <a:pt x="2921" y="12102"/>
                  <a:pt x="3522" y="12309"/>
                  <a:pt x="4288" y="12372"/>
                </a:cubicBezTo>
                <a:cubicBezTo>
                  <a:pt x="4454" y="12372"/>
                  <a:pt x="4619" y="12372"/>
                  <a:pt x="4785" y="12392"/>
                </a:cubicBezTo>
                <a:cubicBezTo>
                  <a:pt x="5034" y="12392"/>
                  <a:pt x="5303" y="12413"/>
                  <a:pt x="5572" y="12434"/>
                </a:cubicBezTo>
                <a:cubicBezTo>
                  <a:pt x="6856" y="12537"/>
                  <a:pt x="7747" y="13034"/>
                  <a:pt x="8845" y="13552"/>
                </a:cubicBezTo>
                <a:cubicBezTo>
                  <a:pt x="9176" y="13697"/>
                  <a:pt x="9529" y="13842"/>
                  <a:pt x="9901" y="13987"/>
                </a:cubicBezTo>
                <a:cubicBezTo>
                  <a:pt x="10440" y="14194"/>
                  <a:pt x="10979" y="14360"/>
                  <a:pt x="11538" y="14422"/>
                </a:cubicBezTo>
                <a:cubicBezTo>
                  <a:pt x="11755" y="14453"/>
                  <a:pt x="11968" y="14469"/>
                  <a:pt x="12180" y="14469"/>
                </a:cubicBezTo>
                <a:cubicBezTo>
                  <a:pt x="12392" y="14469"/>
                  <a:pt x="12605" y="14453"/>
                  <a:pt x="12822" y="14422"/>
                </a:cubicBezTo>
                <a:cubicBezTo>
                  <a:pt x="13796" y="14319"/>
                  <a:pt x="14749" y="13842"/>
                  <a:pt x="15681" y="13034"/>
                </a:cubicBezTo>
                <a:cubicBezTo>
                  <a:pt x="17151" y="11792"/>
                  <a:pt x="18353" y="9720"/>
                  <a:pt x="18767" y="8022"/>
                </a:cubicBezTo>
                <a:cubicBezTo>
                  <a:pt x="19181" y="6302"/>
                  <a:pt x="19430" y="4376"/>
                  <a:pt x="18581" y="2532"/>
                </a:cubicBezTo>
                <a:cubicBezTo>
                  <a:pt x="17609" y="445"/>
                  <a:pt x="15277" y="0"/>
                  <a:pt x="13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/>
          <p:nvPr/>
        </p:nvSpPr>
        <p:spPr>
          <a:xfrm>
            <a:off x="6360565" y="207198"/>
            <a:ext cx="335615" cy="238439"/>
          </a:xfrm>
          <a:custGeom>
            <a:rect b="b" l="l" r="r" t="t"/>
            <a:pathLst>
              <a:path extrusionOk="0" h="7439" w="10461">
                <a:moveTo>
                  <a:pt x="6316" y="684"/>
                </a:moveTo>
                <a:cubicBezTo>
                  <a:pt x="7611" y="684"/>
                  <a:pt x="8737" y="1319"/>
                  <a:pt x="9239" y="2364"/>
                </a:cubicBezTo>
                <a:cubicBezTo>
                  <a:pt x="9736" y="3379"/>
                  <a:pt x="9529" y="4559"/>
                  <a:pt x="8679" y="5574"/>
                </a:cubicBezTo>
                <a:cubicBezTo>
                  <a:pt x="7932" y="6479"/>
                  <a:pt x="7262" y="6765"/>
                  <a:pt x="6521" y="6765"/>
                </a:cubicBezTo>
                <a:cubicBezTo>
                  <a:pt x="5990" y="6765"/>
                  <a:pt x="5422" y="6617"/>
                  <a:pt x="4764" y="6444"/>
                </a:cubicBezTo>
                <a:cubicBezTo>
                  <a:pt x="4267" y="6320"/>
                  <a:pt x="3749" y="6175"/>
                  <a:pt x="3190" y="6092"/>
                </a:cubicBezTo>
                <a:cubicBezTo>
                  <a:pt x="2859" y="6051"/>
                  <a:pt x="2589" y="6030"/>
                  <a:pt x="2341" y="6009"/>
                </a:cubicBezTo>
                <a:cubicBezTo>
                  <a:pt x="1595" y="5989"/>
                  <a:pt x="1347" y="5968"/>
                  <a:pt x="1057" y="5077"/>
                </a:cubicBezTo>
                <a:cubicBezTo>
                  <a:pt x="705" y="4062"/>
                  <a:pt x="1098" y="2281"/>
                  <a:pt x="1782" y="1659"/>
                </a:cubicBezTo>
                <a:cubicBezTo>
                  <a:pt x="2279" y="1494"/>
                  <a:pt x="4909" y="727"/>
                  <a:pt x="6194" y="686"/>
                </a:cubicBezTo>
                <a:cubicBezTo>
                  <a:pt x="6235" y="685"/>
                  <a:pt x="6276" y="684"/>
                  <a:pt x="6316" y="684"/>
                </a:cubicBezTo>
                <a:close/>
                <a:moveTo>
                  <a:pt x="6296" y="1"/>
                </a:moveTo>
                <a:cubicBezTo>
                  <a:pt x="6255" y="1"/>
                  <a:pt x="6214" y="1"/>
                  <a:pt x="6173" y="2"/>
                </a:cubicBezTo>
                <a:cubicBezTo>
                  <a:pt x="4744" y="44"/>
                  <a:pt x="1844" y="893"/>
                  <a:pt x="1492" y="1038"/>
                </a:cubicBezTo>
                <a:lnTo>
                  <a:pt x="1388" y="1100"/>
                </a:lnTo>
                <a:cubicBezTo>
                  <a:pt x="394" y="1908"/>
                  <a:pt x="0" y="4124"/>
                  <a:pt x="394" y="5305"/>
                </a:cubicBezTo>
                <a:cubicBezTo>
                  <a:pt x="829" y="6631"/>
                  <a:pt x="1512" y="6672"/>
                  <a:pt x="2299" y="6714"/>
                </a:cubicBezTo>
                <a:cubicBezTo>
                  <a:pt x="2527" y="6714"/>
                  <a:pt x="2797" y="6734"/>
                  <a:pt x="3087" y="6776"/>
                </a:cubicBezTo>
                <a:cubicBezTo>
                  <a:pt x="3604" y="6859"/>
                  <a:pt x="4102" y="6983"/>
                  <a:pt x="4578" y="7107"/>
                </a:cubicBezTo>
                <a:cubicBezTo>
                  <a:pt x="5241" y="7273"/>
                  <a:pt x="5883" y="7439"/>
                  <a:pt x="6525" y="7439"/>
                </a:cubicBezTo>
                <a:cubicBezTo>
                  <a:pt x="7416" y="7439"/>
                  <a:pt x="8307" y="7128"/>
                  <a:pt x="9218" y="6030"/>
                </a:cubicBezTo>
                <a:cubicBezTo>
                  <a:pt x="10233" y="4808"/>
                  <a:pt x="10461" y="3316"/>
                  <a:pt x="9860" y="2053"/>
                </a:cubicBezTo>
                <a:cubicBezTo>
                  <a:pt x="9234" y="781"/>
                  <a:pt x="7880" y="1"/>
                  <a:pt x="629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128346" y="2132335"/>
            <a:ext cx="331637" cy="330333"/>
          </a:xfrm>
          <a:custGeom>
            <a:rect b="b" l="l" r="r" t="t"/>
            <a:pathLst>
              <a:path extrusionOk="0" h="10306" w="10337">
                <a:moveTo>
                  <a:pt x="6170" y="345"/>
                </a:moveTo>
                <a:cubicBezTo>
                  <a:pt x="6905" y="345"/>
                  <a:pt x="7629" y="496"/>
                  <a:pt x="8244" y="798"/>
                </a:cubicBezTo>
                <a:cubicBezTo>
                  <a:pt x="9239" y="1274"/>
                  <a:pt x="9819" y="2372"/>
                  <a:pt x="9901" y="3926"/>
                </a:cubicBezTo>
                <a:cubicBezTo>
                  <a:pt x="10026" y="6515"/>
                  <a:pt x="8514" y="8359"/>
                  <a:pt x="7064" y="9229"/>
                </a:cubicBezTo>
                <a:cubicBezTo>
                  <a:pt x="6241" y="9715"/>
                  <a:pt x="5361" y="9962"/>
                  <a:pt x="4534" y="9962"/>
                </a:cubicBezTo>
                <a:cubicBezTo>
                  <a:pt x="3882" y="9962"/>
                  <a:pt x="3264" y="9808"/>
                  <a:pt x="2734" y="9498"/>
                </a:cubicBezTo>
                <a:cubicBezTo>
                  <a:pt x="932" y="8400"/>
                  <a:pt x="352" y="6929"/>
                  <a:pt x="829" y="4547"/>
                </a:cubicBezTo>
                <a:cubicBezTo>
                  <a:pt x="1284" y="2144"/>
                  <a:pt x="3314" y="1088"/>
                  <a:pt x="4164" y="736"/>
                </a:cubicBezTo>
                <a:cubicBezTo>
                  <a:pt x="4226" y="715"/>
                  <a:pt x="4267" y="694"/>
                  <a:pt x="4329" y="674"/>
                </a:cubicBezTo>
                <a:cubicBezTo>
                  <a:pt x="4911" y="455"/>
                  <a:pt x="5544" y="345"/>
                  <a:pt x="6170" y="345"/>
                </a:cubicBezTo>
                <a:close/>
                <a:moveTo>
                  <a:pt x="6161" y="0"/>
                </a:moveTo>
                <a:cubicBezTo>
                  <a:pt x="5493" y="0"/>
                  <a:pt x="4821" y="115"/>
                  <a:pt x="4205" y="342"/>
                </a:cubicBezTo>
                <a:cubicBezTo>
                  <a:pt x="4143" y="363"/>
                  <a:pt x="4101" y="384"/>
                  <a:pt x="4039" y="404"/>
                </a:cubicBezTo>
                <a:cubicBezTo>
                  <a:pt x="3128" y="777"/>
                  <a:pt x="974" y="1917"/>
                  <a:pt x="477" y="4485"/>
                </a:cubicBezTo>
                <a:cubicBezTo>
                  <a:pt x="0" y="6991"/>
                  <a:pt x="642" y="8628"/>
                  <a:pt x="2569" y="9788"/>
                </a:cubicBezTo>
                <a:cubicBezTo>
                  <a:pt x="3149" y="10140"/>
                  <a:pt x="3832" y="10306"/>
                  <a:pt x="4557" y="10306"/>
                </a:cubicBezTo>
                <a:cubicBezTo>
                  <a:pt x="5427" y="10306"/>
                  <a:pt x="6380" y="10036"/>
                  <a:pt x="7250" y="9519"/>
                </a:cubicBezTo>
                <a:cubicBezTo>
                  <a:pt x="9197" y="8359"/>
                  <a:pt x="10336" y="6204"/>
                  <a:pt x="10233" y="3905"/>
                </a:cubicBezTo>
                <a:cubicBezTo>
                  <a:pt x="10171" y="2248"/>
                  <a:pt x="9487" y="1005"/>
                  <a:pt x="8410" y="487"/>
                </a:cubicBezTo>
                <a:cubicBezTo>
                  <a:pt x="7736" y="161"/>
                  <a:pt x="6952" y="0"/>
                  <a:pt x="6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"/>
          <p:cNvSpPr txBox="1"/>
          <p:nvPr>
            <p:ph idx="1" type="subTitle"/>
          </p:nvPr>
        </p:nvSpPr>
        <p:spPr>
          <a:xfrm>
            <a:off x="2331720" y="3172968"/>
            <a:ext cx="448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65" name="Google Shape;65;p3"/>
          <p:cNvGrpSpPr/>
          <p:nvPr/>
        </p:nvGrpSpPr>
        <p:grpSpPr>
          <a:xfrm rot="-5400000">
            <a:off x="6308029" y="1985147"/>
            <a:ext cx="489135" cy="447388"/>
            <a:chOff x="5177300" y="2314950"/>
            <a:chExt cx="341575" cy="312400"/>
          </a:xfrm>
        </p:grpSpPr>
        <p:sp>
          <p:nvSpPr>
            <p:cNvPr id="66" name="Google Shape;66;p3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" name="Google Shape;71;p3"/>
          <p:cNvGrpSpPr/>
          <p:nvPr/>
        </p:nvGrpSpPr>
        <p:grpSpPr>
          <a:xfrm rot="4297850">
            <a:off x="2673799" y="2681112"/>
            <a:ext cx="489159" cy="447379"/>
            <a:chOff x="5177300" y="2314950"/>
            <a:chExt cx="341575" cy="312400"/>
          </a:xfrm>
        </p:grpSpPr>
        <p:sp>
          <p:nvSpPr>
            <p:cNvPr id="72" name="Google Shape;72;p3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3"/>
          <p:cNvSpPr txBox="1"/>
          <p:nvPr>
            <p:ph type="title"/>
          </p:nvPr>
        </p:nvSpPr>
        <p:spPr>
          <a:xfrm>
            <a:off x="2331720" y="1828800"/>
            <a:ext cx="4489800" cy="95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78" name="Google Shape;78;p3"/>
          <p:cNvSpPr txBox="1"/>
          <p:nvPr>
            <p:ph hasCustomPrompt="1" idx="2" type="title"/>
          </p:nvPr>
        </p:nvSpPr>
        <p:spPr>
          <a:xfrm>
            <a:off x="3849624" y="1124712"/>
            <a:ext cx="1444800" cy="7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Nunito"/>
              <a:buNone/>
              <a:defRPr b="1" sz="720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4"/>
          <p:cNvGrpSpPr/>
          <p:nvPr/>
        </p:nvGrpSpPr>
        <p:grpSpPr>
          <a:xfrm>
            <a:off x="-20619" y="-7694"/>
            <a:ext cx="9181207" cy="5162098"/>
            <a:chOff x="238125" y="839425"/>
            <a:chExt cx="7136023" cy="4012825"/>
          </a:xfrm>
        </p:grpSpPr>
        <p:sp>
          <p:nvSpPr>
            <p:cNvPr id="81" name="Google Shape;81;p4"/>
            <p:cNvSpPr/>
            <p:nvPr/>
          </p:nvSpPr>
          <p:spPr>
            <a:xfrm>
              <a:off x="240700" y="839425"/>
              <a:ext cx="7133425" cy="4012825"/>
            </a:xfrm>
            <a:custGeom>
              <a:rect b="b" l="l" r="r" t="t"/>
              <a:pathLst>
                <a:path extrusionOk="0" h="160513" w="285337">
                  <a:moveTo>
                    <a:pt x="1" y="0"/>
                  </a:moveTo>
                  <a:lnTo>
                    <a:pt x="1" y="160513"/>
                  </a:lnTo>
                  <a:lnTo>
                    <a:pt x="285336" y="160513"/>
                  </a:lnTo>
                  <a:lnTo>
                    <a:pt x="285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788600" y="1649850"/>
              <a:ext cx="145525" cy="130525"/>
            </a:xfrm>
            <a:custGeom>
              <a:rect b="b" l="l" r="r" t="t"/>
              <a:pathLst>
                <a:path extrusionOk="0" h="5221" w="5821">
                  <a:moveTo>
                    <a:pt x="3294" y="0"/>
                  </a:moveTo>
                  <a:cubicBezTo>
                    <a:pt x="3024" y="0"/>
                    <a:pt x="2734" y="83"/>
                    <a:pt x="2486" y="208"/>
                  </a:cubicBezTo>
                  <a:cubicBezTo>
                    <a:pt x="1284" y="788"/>
                    <a:pt x="0" y="2362"/>
                    <a:pt x="539" y="3770"/>
                  </a:cubicBezTo>
                  <a:cubicBezTo>
                    <a:pt x="725" y="4247"/>
                    <a:pt x="1098" y="4620"/>
                    <a:pt x="1533" y="4848"/>
                  </a:cubicBezTo>
                  <a:cubicBezTo>
                    <a:pt x="1989" y="5096"/>
                    <a:pt x="2548" y="5220"/>
                    <a:pt x="3128" y="5220"/>
                  </a:cubicBezTo>
                  <a:cubicBezTo>
                    <a:pt x="4143" y="5220"/>
                    <a:pt x="5179" y="4806"/>
                    <a:pt x="5614" y="3853"/>
                  </a:cubicBezTo>
                  <a:cubicBezTo>
                    <a:pt x="5800" y="3460"/>
                    <a:pt x="5821" y="2983"/>
                    <a:pt x="5717" y="2548"/>
                  </a:cubicBezTo>
                  <a:cubicBezTo>
                    <a:pt x="5696" y="2445"/>
                    <a:pt x="5676" y="2341"/>
                    <a:pt x="5634" y="2238"/>
                  </a:cubicBezTo>
                  <a:cubicBezTo>
                    <a:pt x="5448" y="1720"/>
                    <a:pt x="5116" y="1264"/>
                    <a:pt x="4764" y="850"/>
                  </a:cubicBezTo>
                  <a:cubicBezTo>
                    <a:pt x="4454" y="498"/>
                    <a:pt x="4081" y="125"/>
                    <a:pt x="3604" y="21"/>
                  </a:cubicBezTo>
                  <a:cubicBezTo>
                    <a:pt x="3501" y="0"/>
                    <a:pt x="3397" y="0"/>
                    <a:pt x="32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2244275" y="1026475"/>
              <a:ext cx="74575" cy="71375"/>
            </a:xfrm>
            <a:custGeom>
              <a:rect b="b" l="l" r="r" t="t"/>
              <a:pathLst>
                <a:path extrusionOk="0" h="2855" w="2983">
                  <a:moveTo>
                    <a:pt x="1613" y="1"/>
                  </a:moveTo>
                  <a:cubicBezTo>
                    <a:pt x="1436" y="1"/>
                    <a:pt x="1267" y="43"/>
                    <a:pt x="1098" y="120"/>
                  </a:cubicBezTo>
                  <a:cubicBezTo>
                    <a:pt x="1036" y="141"/>
                    <a:pt x="994" y="161"/>
                    <a:pt x="953" y="182"/>
                  </a:cubicBezTo>
                  <a:cubicBezTo>
                    <a:pt x="684" y="348"/>
                    <a:pt x="497" y="555"/>
                    <a:pt x="311" y="804"/>
                  </a:cubicBezTo>
                  <a:cubicBezTo>
                    <a:pt x="145" y="1011"/>
                    <a:pt x="0" y="1239"/>
                    <a:pt x="0" y="1508"/>
                  </a:cubicBezTo>
                  <a:cubicBezTo>
                    <a:pt x="0" y="1715"/>
                    <a:pt x="83" y="1901"/>
                    <a:pt x="228" y="2067"/>
                  </a:cubicBezTo>
                  <a:cubicBezTo>
                    <a:pt x="547" y="2477"/>
                    <a:pt x="1156" y="2854"/>
                    <a:pt x="1719" y="2854"/>
                  </a:cubicBezTo>
                  <a:cubicBezTo>
                    <a:pt x="1924" y="2854"/>
                    <a:pt x="2123" y="2804"/>
                    <a:pt x="2299" y="2689"/>
                  </a:cubicBezTo>
                  <a:cubicBezTo>
                    <a:pt x="2527" y="2544"/>
                    <a:pt x="2693" y="2316"/>
                    <a:pt x="2755" y="2046"/>
                  </a:cubicBezTo>
                  <a:cubicBezTo>
                    <a:pt x="2983" y="1301"/>
                    <a:pt x="2631" y="224"/>
                    <a:pt x="1802" y="16"/>
                  </a:cubicBezTo>
                  <a:cubicBezTo>
                    <a:pt x="1738" y="6"/>
                    <a:pt x="1675" y="1"/>
                    <a:pt x="16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5206375" y="1026350"/>
              <a:ext cx="74075" cy="71500"/>
            </a:xfrm>
            <a:custGeom>
              <a:rect b="b" l="l" r="r" t="t"/>
              <a:pathLst>
                <a:path extrusionOk="0" h="2860" w="2963">
                  <a:moveTo>
                    <a:pt x="1575" y="1"/>
                  </a:moveTo>
                  <a:cubicBezTo>
                    <a:pt x="1409" y="1"/>
                    <a:pt x="1243" y="42"/>
                    <a:pt x="1078" y="125"/>
                  </a:cubicBezTo>
                  <a:cubicBezTo>
                    <a:pt x="1036" y="146"/>
                    <a:pt x="974" y="166"/>
                    <a:pt x="933" y="187"/>
                  </a:cubicBezTo>
                  <a:cubicBezTo>
                    <a:pt x="684" y="353"/>
                    <a:pt x="477" y="560"/>
                    <a:pt x="290" y="809"/>
                  </a:cubicBezTo>
                  <a:cubicBezTo>
                    <a:pt x="145" y="1016"/>
                    <a:pt x="0" y="1244"/>
                    <a:pt x="0" y="1513"/>
                  </a:cubicBezTo>
                  <a:cubicBezTo>
                    <a:pt x="0" y="1720"/>
                    <a:pt x="83" y="1906"/>
                    <a:pt x="208" y="2072"/>
                  </a:cubicBezTo>
                  <a:cubicBezTo>
                    <a:pt x="539" y="2486"/>
                    <a:pt x="1140" y="2859"/>
                    <a:pt x="1699" y="2859"/>
                  </a:cubicBezTo>
                  <a:cubicBezTo>
                    <a:pt x="1906" y="2859"/>
                    <a:pt x="2113" y="2818"/>
                    <a:pt x="2300" y="2694"/>
                  </a:cubicBezTo>
                  <a:cubicBezTo>
                    <a:pt x="2527" y="2549"/>
                    <a:pt x="2672" y="2321"/>
                    <a:pt x="2755" y="2051"/>
                  </a:cubicBezTo>
                  <a:cubicBezTo>
                    <a:pt x="2962" y="1306"/>
                    <a:pt x="2631" y="229"/>
                    <a:pt x="1782" y="21"/>
                  </a:cubicBezTo>
                  <a:cubicBezTo>
                    <a:pt x="1720" y="21"/>
                    <a:pt x="1637" y="1"/>
                    <a:pt x="15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6738700" y="4540500"/>
              <a:ext cx="94775" cy="84950"/>
            </a:xfrm>
            <a:custGeom>
              <a:rect b="b" l="l" r="r" t="t"/>
              <a:pathLst>
                <a:path extrusionOk="0" h="3398" w="3791">
                  <a:moveTo>
                    <a:pt x="1947" y="0"/>
                  </a:moveTo>
                  <a:cubicBezTo>
                    <a:pt x="1699" y="0"/>
                    <a:pt x="1471" y="104"/>
                    <a:pt x="1284" y="269"/>
                  </a:cubicBezTo>
                  <a:cubicBezTo>
                    <a:pt x="601" y="787"/>
                    <a:pt x="0" y="1968"/>
                    <a:pt x="518" y="2776"/>
                  </a:cubicBezTo>
                  <a:cubicBezTo>
                    <a:pt x="684" y="3045"/>
                    <a:pt x="974" y="3231"/>
                    <a:pt x="1284" y="3335"/>
                  </a:cubicBezTo>
                  <a:cubicBezTo>
                    <a:pt x="1471" y="3376"/>
                    <a:pt x="1657" y="3397"/>
                    <a:pt x="1864" y="3397"/>
                  </a:cubicBezTo>
                  <a:cubicBezTo>
                    <a:pt x="2672" y="3397"/>
                    <a:pt x="3542" y="2983"/>
                    <a:pt x="3729" y="2154"/>
                  </a:cubicBezTo>
                  <a:cubicBezTo>
                    <a:pt x="3791" y="1885"/>
                    <a:pt x="3749" y="1595"/>
                    <a:pt x="3625" y="1326"/>
                  </a:cubicBezTo>
                  <a:cubicBezTo>
                    <a:pt x="3604" y="1264"/>
                    <a:pt x="3563" y="1201"/>
                    <a:pt x="3542" y="1139"/>
                  </a:cubicBezTo>
                  <a:cubicBezTo>
                    <a:pt x="3356" y="829"/>
                    <a:pt x="3087" y="580"/>
                    <a:pt x="2797" y="373"/>
                  </a:cubicBezTo>
                  <a:cubicBezTo>
                    <a:pt x="2548" y="186"/>
                    <a:pt x="2279" y="0"/>
                    <a:pt x="1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6984150" y="1877700"/>
              <a:ext cx="94800" cy="84950"/>
            </a:xfrm>
            <a:custGeom>
              <a:rect b="b" l="l" r="r" t="t"/>
              <a:pathLst>
                <a:path extrusionOk="0" h="3398" w="3792">
                  <a:moveTo>
                    <a:pt x="1948" y="1"/>
                  </a:moveTo>
                  <a:cubicBezTo>
                    <a:pt x="1699" y="1"/>
                    <a:pt x="1471" y="104"/>
                    <a:pt x="1264" y="270"/>
                  </a:cubicBezTo>
                  <a:cubicBezTo>
                    <a:pt x="601" y="788"/>
                    <a:pt x="1" y="1968"/>
                    <a:pt x="518" y="2776"/>
                  </a:cubicBezTo>
                  <a:cubicBezTo>
                    <a:pt x="684" y="3046"/>
                    <a:pt x="974" y="3232"/>
                    <a:pt x="1285" y="3336"/>
                  </a:cubicBezTo>
                  <a:cubicBezTo>
                    <a:pt x="1471" y="3377"/>
                    <a:pt x="1658" y="3398"/>
                    <a:pt x="1865" y="3398"/>
                  </a:cubicBezTo>
                  <a:cubicBezTo>
                    <a:pt x="2673" y="3398"/>
                    <a:pt x="3543" y="2983"/>
                    <a:pt x="3729" y="2155"/>
                  </a:cubicBezTo>
                  <a:cubicBezTo>
                    <a:pt x="3791" y="1886"/>
                    <a:pt x="3750" y="1575"/>
                    <a:pt x="3626" y="1326"/>
                  </a:cubicBezTo>
                  <a:cubicBezTo>
                    <a:pt x="3605" y="1264"/>
                    <a:pt x="3563" y="1202"/>
                    <a:pt x="3543" y="1140"/>
                  </a:cubicBezTo>
                  <a:cubicBezTo>
                    <a:pt x="3356" y="829"/>
                    <a:pt x="3087" y="581"/>
                    <a:pt x="2797" y="373"/>
                  </a:cubicBezTo>
                  <a:cubicBezTo>
                    <a:pt x="2548" y="187"/>
                    <a:pt x="2279" y="1"/>
                    <a:pt x="19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238125" y="1658125"/>
              <a:ext cx="2600" cy="45075"/>
            </a:xfrm>
            <a:custGeom>
              <a:rect b="b" l="l" r="r" t="t"/>
              <a:pathLst>
                <a:path extrusionOk="0" h="1803" w="104">
                  <a:moveTo>
                    <a:pt x="104" y="1"/>
                  </a:moveTo>
                  <a:cubicBezTo>
                    <a:pt x="62" y="22"/>
                    <a:pt x="41" y="42"/>
                    <a:pt x="0" y="42"/>
                  </a:cubicBezTo>
                  <a:lnTo>
                    <a:pt x="0" y="1803"/>
                  </a:lnTo>
                  <a:cubicBezTo>
                    <a:pt x="41" y="1782"/>
                    <a:pt x="62" y="1762"/>
                    <a:pt x="104" y="1762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240700" y="839425"/>
              <a:ext cx="1086475" cy="862750"/>
            </a:xfrm>
            <a:custGeom>
              <a:rect b="b" l="l" r="r" t="t"/>
              <a:pathLst>
                <a:path extrusionOk="0" h="34510" w="43459">
                  <a:moveTo>
                    <a:pt x="41491" y="0"/>
                  </a:moveTo>
                  <a:cubicBezTo>
                    <a:pt x="32604" y="12159"/>
                    <a:pt x="19327" y="22827"/>
                    <a:pt x="1803" y="31858"/>
                  </a:cubicBezTo>
                  <a:cubicBezTo>
                    <a:pt x="1243" y="32127"/>
                    <a:pt x="643" y="32438"/>
                    <a:pt x="1" y="32749"/>
                  </a:cubicBezTo>
                  <a:lnTo>
                    <a:pt x="1" y="34510"/>
                  </a:lnTo>
                  <a:cubicBezTo>
                    <a:pt x="912" y="34075"/>
                    <a:pt x="1782" y="33640"/>
                    <a:pt x="2528" y="33246"/>
                  </a:cubicBezTo>
                  <a:cubicBezTo>
                    <a:pt x="20715" y="23883"/>
                    <a:pt x="34427" y="12739"/>
                    <a:pt x="43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804100" y="3500125"/>
              <a:ext cx="74600" cy="71375"/>
            </a:xfrm>
            <a:custGeom>
              <a:rect b="b" l="l" r="r" t="t"/>
              <a:pathLst>
                <a:path extrusionOk="0" h="2855" w="2984">
                  <a:moveTo>
                    <a:pt x="1264" y="1"/>
                  </a:moveTo>
                  <a:cubicBezTo>
                    <a:pt x="1059" y="1"/>
                    <a:pt x="860" y="50"/>
                    <a:pt x="684" y="166"/>
                  </a:cubicBezTo>
                  <a:cubicBezTo>
                    <a:pt x="456" y="311"/>
                    <a:pt x="290" y="539"/>
                    <a:pt x="228" y="808"/>
                  </a:cubicBezTo>
                  <a:cubicBezTo>
                    <a:pt x="0" y="1554"/>
                    <a:pt x="352" y="2631"/>
                    <a:pt x="1181" y="2838"/>
                  </a:cubicBezTo>
                  <a:cubicBezTo>
                    <a:pt x="1245" y="2849"/>
                    <a:pt x="1308" y="2854"/>
                    <a:pt x="1370" y="2854"/>
                  </a:cubicBezTo>
                  <a:cubicBezTo>
                    <a:pt x="1547" y="2854"/>
                    <a:pt x="1716" y="2812"/>
                    <a:pt x="1885" y="2735"/>
                  </a:cubicBezTo>
                  <a:cubicBezTo>
                    <a:pt x="1927" y="2714"/>
                    <a:pt x="1989" y="2693"/>
                    <a:pt x="2030" y="2673"/>
                  </a:cubicBezTo>
                  <a:cubicBezTo>
                    <a:pt x="2279" y="2507"/>
                    <a:pt x="2486" y="2300"/>
                    <a:pt x="2672" y="2051"/>
                  </a:cubicBezTo>
                  <a:cubicBezTo>
                    <a:pt x="2838" y="1844"/>
                    <a:pt x="2983" y="1616"/>
                    <a:pt x="2983" y="1347"/>
                  </a:cubicBezTo>
                  <a:cubicBezTo>
                    <a:pt x="2983" y="1140"/>
                    <a:pt x="2900" y="953"/>
                    <a:pt x="2755" y="788"/>
                  </a:cubicBezTo>
                  <a:cubicBezTo>
                    <a:pt x="2436" y="377"/>
                    <a:pt x="1827" y="1"/>
                    <a:pt x="1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6052916" y="1257614"/>
              <a:ext cx="1321232" cy="1222376"/>
            </a:xfrm>
            <a:custGeom>
              <a:rect b="b" l="l" r="r" t="t"/>
              <a:pathLst>
                <a:path extrusionOk="0" h="61480" w="66452">
                  <a:moveTo>
                    <a:pt x="41698" y="1"/>
                  </a:moveTo>
                  <a:cubicBezTo>
                    <a:pt x="37804" y="1"/>
                    <a:pt x="33806" y="125"/>
                    <a:pt x="29725" y="394"/>
                  </a:cubicBezTo>
                  <a:lnTo>
                    <a:pt x="29270" y="436"/>
                  </a:lnTo>
                  <a:cubicBezTo>
                    <a:pt x="20342" y="1016"/>
                    <a:pt x="9198" y="1741"/>
                    <a:pt x="3750" y="8141"/>
                  </a:cubicBezTo>
                  <a:cubicBezTo>
                    <a:pt x="1099" y="11228"/>
                    <a:pt x="1" y="15412"/>
                    <a:pt x="477" y="20591"/>
                  </a:cubicBezTo>
                  <a:cubicBezTo>
                    <a:pt x="2486" y="42299"/>
                    <a:pt x="25728" y="52014"/>
                    <a:pt x="35608" y="55183"/>
                  </a:cubicBezTo>
                  <a:cubicBezTo>
                    <a:pt x="46504" y="58663"/>
                    <a:pt x="56799" y="60755"/>
                    <a:pt x="66451" y="61480"/>
                  </a:cubicBezTo>
                  <a:lnTo>
                    <a:pt x="66451" y="59885"/>
                  </a:lnTo>
                  <a:cubicBezTo>
                    <a:pt x="56944" y="59181"/>
                    <a:pt x="46814" y="57109"/>
                    <a:pt x="36105" y="53671"/>
                  </a:cubicBezTo>
                  <a:cubicBezTo>
                    <a:pt x="30181" y="51786"/>
                    <a:pt x="19348" y="47477"/>
                    <a:pt x="11456" y="39585"/>
                  </a:cubicBezTo>
                  <a:cubicBezTo>
                    <a:pt x="6546" y="34697"/>
                    <a:pt x="2797" y="28400"/>
                    <a:pt x="2051" y="20446"/>
                  </a:cubicBezTo>
                  <a:cubicBezTo>
                    <a:pt x="1616" y="15640"/>
                    <a:pt x="2569" y="11953"/>
                    <a:pt x="4951" y="9156"/>
                  </a:cubicBezTo>
                  <a:cubicBezTo>
                    <a:pt x="9964" y="3274"/>
                    <a:pt x="20735" y="2569"/>
                    <a:pt x="29373" y="2010"/>
                  </a:cubicBezTo>
                  <a:lnTo>
                    <a:pt x="29829" y="1989"/>
                  </a:lnTo>
                  <a:cubicBezTo>
                    <a:pt x="33868" y="1720"/>
                    <a:pt x="37845" y="1596"/>
                    <a:pt x="41719" y="1596"/>
                  </a:cubicBezTo>
                  <a:cubicBezTo>
                    <a:pt x="47705" y="1596"/>
                    <a:pt x="53484" y="1906"/>
                    <a:pt x="58953" y="2528"/>
                  </a:cubicBezTo>
                  <a:cubicBezTo>
                    <a:pt x="61521" y="2839"/>
                    <a:pt x="64007" y="3191"/>
                    <a:pt x="66451" y="3626"/>
                  </a:cubicBezTo>
                  <a:lnTo>
                    <a:pt x="66451" y="2031"/>
                  </a:lnTo>
                  <a:cubicBezTo>
                    <a:pt x="64069" y="1616"/>
                    <a:pt x="61625" y="1244"/>
                    <a:pt x="59139" y="954"/>
                  </a:cubicBezTo>
                  <a:cubicBezTo>
                    <a:pt x="53588" y="332"/>
                    <a:pt x="47767" y="1"/>
                    <a:pt x="416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 rot="10800000">
              <a:off x="238126" y="2927691"/>
              <a:ext cx="582600" cy="911475"/>
            </a:xfrm>
            <a:custGeom>
              <a:rect b="b" l="l" r="r" t="t"/>
              <a:pathLst>
                <a:path extrusionOk="0" h="36459" w="23304">
                  <a:moveTo>
                    <a:pt x="19829" y="0"/>
                  </a:moveTo>
                  <a:cubicBezTo>
                    <a:pt x="17493" y="0"/>
                    <a:pt x="15105" y="475"/>
                    <a:pt x="13008" y="1174"/>
                  </a:cubicBezTo>
                  <a:cubicBezTo>
                    <a:pt x="6111" y="3432"/>
                    <a:pt x="0" y="9169"/>
                    <a:pt x="228" y="16979"/>
                  </a:cubicBezTo>
                  <a:cubicBezTo>
                    <a:pt x="394" y="22509"/>
                    <a:pt x="4391" y="28723"/>
                    <a:pt x="8451" y="32224"/>
                  </a:cubicBezTo>
                  <a:cubicBezTo>
                    <a:pt x="11887" y="35200"/>
                    <a:pt x="14959" y="36459"/>
                    <a:pt x="18940" y="36459"/>
                  </a:cubicBezTo>
                  <a:cubicBezTo>
                    <a:pt x="19808" y="36459"/>
                    <a:pt x="20720" y="36399"/>
                    <a:pt x="21688" y="36284"/>
                  </a:cubicBezTo>
                  <a:cubicBezTo>
                    <a:pt x="22226" y="36222"/>
                    <a:pt x="22765" y="36139"/>
                    <a:pt x="23303" y="36035"/>
                  </a:cubicBezTo>
                  <a:lnTo>
                    <a:pt x="23303" y="407"/>
                  </a:lnTo>
                  <a:cubicBezTo>
                    <a:pt x="22392" y="179"/>
                    <a:pt x="21460" y="55"/>
                    <a:pt x="20507" y="14"/>
                  </a:cubicBezTo>
                  <a:cubicBezTo>
                    <a:pt x="20282" y="5"/>
                    <a:pt x="20056" y="0"/>
                    <a:pt x="19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 rot="10800000">
              <a:off x="238126" y="3119516"/>
              <a:ext cx="486300" cy="919725"/>
            </a:xfrm>
            <a:custGeom>
              <a:rect b="b" l="l" r="r" t="t"/>
              <a:pathLst>
                <a:path extrusionOk="0" h="36789" w="19452">
                  <a:moveTo>
                    <a:pt x="19451" y="0"/>
                  </a:moveTo>
                  <a:cubicBezTo>
                    <a:pt x="16945" y="63"/>
                    <a:pt x="14687" y="643"/>
                    <a:pt x="13154" y="1160"/>
                  </a:cubicBezTo>
                  <a:cubicBezTo>
                    <a:pt x="7044" y="3170"/>
                    <a:pt x="1" y="8555"/>
                    <a:pt x="249" y="17131"/>
                  </a:cubicBezTo>
                  <a:cubicBezTo>
                    <a:pt x="415" y="22931"/>
                    <a:pt x="4661" y="29166"/>
                    <a:pt x="8535" y="32501"/>
                  </a:cubicBezTo>
                  <a:cubicBezTo>
                    <a:pt x="11994" y="35504"/>
                    <a:pt x="15060" y="36789"/>
                    <a:pt x="19120" y="36789"/>
                  </a:cubicBezTo>
                  <a:lnTo>
                    <a:pt x="19451" y="36789"/>
                  </a:lnTo>
                  <a:lnTo>
                    <a:pt x="19451" y="36436"/>
                  </a:lnTo>
                  <a:cubicBezTo>
                    <a:pt x="19354" y="36438"/>
                    <a:pt x="19256" y="36439"/>
                    <a:pt x="19160" y="36439"/>
                  </a:cubicBezTo>
                  <a:cubicBezTo>
                    <a:pt x="15183" y="36439"/>
                    <a:pt x="12160" y="35184"/>
                    <a:pt x="8763" y="32252"/>
                  </a:cubicBezTo>
                  <a:cubicBezTo>
                    <a:pt x="4951" y="28959"/>
                    <a:pt x="767" y="22827"/>
                    <a:pt x="602" y="17131"/>
                  </a:cubicBezTo>
                  <a:cubicBezTo>
                    <a:pt x="353" y="8721"/>
                    <a:pt x="7271" y="3460"/>
                    <a:pt x="13258" y="1471"/>
                  </a:cubicBezTo>
                  <a:cubicBezTo>
                    <a:pt x="14770" y="974"/>
                    <a:pt x="16986" y="415"/>
                    <a:pt x="19451" y="353"/>
                  </a:cubicBezTo>
                  <a:lnTo>
                    <a:pt x="194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6685524" y="3235218"/>
              <a:ext cx="195250" cy="156775"/>
            </a:xfrm>
            <a:custGeom>
              <a:rect b="b" l="l" r="r" t="t"/>
              <a:pathLst>
                <a:path extrusionOk="0" h="6271" w="7810">
                  <a:moveTo>
                    <a:pt x="3540" y="1"/>
                  </a:moveTo>
                  <a:cubicBezTo>
                    <a:pt x="3370" y="1"/>
                    <a:pt x="3198" y="20"/>
                    <a:pt x="3024" y="61"/>
                  </a:cubicBezTo>
                  <a:cubicBezTo>
                    <a:pt x="2755" y="123"/>
                    <a:pt x="2465" y="248"/>
                    <a:pt x="2175" y="434"/>
                  </a:cubicBezTo>
                  <a:cubicBezTo>
                    <a:pt x="725" y="1408"/>
                    <a:pt x="0" y="2961"/>
                    <a:pt x="1119" y="4494"/>
                  </a:cubicBezTo>
                  <a:cubicBezTo>
                    <a:pt x="1772" y="5436"/>
                    <a:pt x="2568" y="6270"/>
                    <a:pt x="3738" y="6270"/>
                  </a:cubicBezTo>
                  <a:cubicBezTo>
                    <a:pt x="3829" y="6270"/>
                    <a:pt x="3923" y="6265"/>
                    <a:pt x="4019" y="6255"/>
                  </a:cubicBezTo>
                  <a:cubicBezTo>
                    <a:pt x="5075" y="6130"/>
                    <a:pt x="6649" y="5136"/>
                    <a:pt x="7229" y="4121"/>
                  </a:cubicBezTo>
                  <a:cubicBezTo>
                    <a:pt x="7809" y="3065"/>
                    <a:pt x="7229" y="2505"/>
                    <a:pt x="6484" y="1718"/>
                  </a:cubicBezTo>
                  <a:cubicBezTo>
                    <a:pt x="5658" y="821"/>
                    <a:pt x="4645" y="1"/>
                    <a:pt x="35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6909224" y="3458118"/>
              <a:ext cx="138225" cy="127725"/>
            </a:xfrm>
            <a:custGeom>
              <a:rect b="b" l="l" r="r" t="t"/>
              <a:pathLst>
                <a:path extrusionOk="0" h="5109" w="5529">
                  <a:moveTo>
                    <a:pt x="2709" y="0"/>
                  </a:moveTo>
                  <a:cubicBezTo>
                    <a:pt x="2647" y="0"/>
                    <a:pt x="2587" y="4"/>
                    <a:pt x="2528" y="11"/>
                  </a:cubicBezTo>
                  <a:cubicBezTo>
                    <a:pt x="2300" y="52"/>
                    <a:pt x="2093" y="94"/>
                    <a:pt x="1906" y="177"/>
                  </a:cubicBezTo>
                  <a:cubicBezTo>
                    <a:pt x="374" y="839"/>
                    <a:pt x="1" y="3014"/>
                    <a:pt x="1161" y="4216"/>
                  </a:cubicBezTo>
                  <a:cubicBezTo>
                    <a:pt x="1709" y="4764"/>
                    <a:pt x="2092" y="5108"/>
                    <a:pt x="2586" y="5108"/>
                  </a:cubicBezTo>
                  <a:cubicBezTo>
                    <a:pt x="2895" y="5108"/>
                    <a:pt x="3247" y="4974"/>
                    <a:pt x="3708" y="4671"/>
                  </a:cubicBezTo>
                  <a:cubicBezTo>
                    <a:pt x="4516" y="4133"/>
                    <a:pt x="5407" y="3408"/>
                    <a:pt x="5469" y="2476"/>
                  </a:cubicBezTo>
                  <a:cubicBezTo>
                    <a:pt x="5528" y="1275"/>
                    <a:pt x="3886" y="0"/>
                    <a:pt x="27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6568474" y="3486343"/>
              <a:ext cx="153825" cy="75375"/>
            </a:xfrm>
            <a:custGeom>
              <a:rect b="b" l="l" r="r" t="t"/>
              <a:pathLst>
                <a:path extrusionOk="0" h="3015" w="6153">
                  <a:moveTo>
                    <a:pt x="1368" y="0"/>
                  </a:moveTo>
                  <a:cubicBezTo>
                    <a:pt x="1" y="311"/>
                    <a:pt x="788" y="1637"/>
                    <a:pt x="1430" y="2196"/>
                  </a:cubicBezTo>
                  <a:cubicBezTo>
                    <a:pt x="1956" y="2647"/>
                    <a:pt x="2483" y="3015"/>
                    <a:pt x="3041" y="3015"/>
                  </a:cubicBezTo>
                  <a:cubicBezTo>
                    <a:pt x="3406" y="3015"/>
                    <a:pt x="3784" y="2858"/>
                    <a:pt x="4185" y="2465"/>
                  </a:cubicBezTo>
                  <a:cubicBezTo>
                    <a:pt x="6153" y="539"/>
                    <a:pt x="3004" y="145"/>
                    <a:pt x="13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7113274" y="3646818"/>
              <a:ext cx="122325" cy="77525"/>
            </a:xfrm>
            <a:custGeom>
              <a:rect b="b" l="l" r="r" t="t"/>
              <a:pathLst>
                <a:path extrusionOk="0" h="3101" w="4893">
                  <a:moveTo>
                    <a:pt x="1399" y="1"/>
                  </a:moveTo>
                  <a:cubicBezTo>
                    <a:pt x="1368" y="1"/>
                    <a:pt x="1336" y="1"/>
                    <a:pt x="1305" y="3"/>
                  </a:cubicBezTo>
                  <a:cubicBezTo>
                    <a:pt x="352" y="790"/>
                    <a:pt x="0" y="1018"/>
                    <a:pt x="476" y="2198"/>
                  </a:cubicBezTo>
                  <a:cubicBezTo>
                    <a:pt x="753" y="2861"/>
                    <a:pt x="1222" y="3101"/>
                    <a:pt x="1805" y="3101"/>
                  </a:cubicBezTo>
                  <a:cubicBezTo>
                    <a:pt x="2097" y="3101"/>
                    <a:pt x="2417" y="3041"/>
                    <a:pt x="2755" y="2944"/>
                  </a:cubicBezTo>
                  <a:cubicBezTo>
                    <a:pt x="4893" y="2313"/>
                    <a:pt x="3208" y="1"/>
                    <a:pt x="13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7087374" y="3324768"/>
              <a:ext cx="75100" cy="67775"/>
            </a:xfrm>
            <a:custGeom>
              <a:rect b="b" l="l" r="r" t="t"/>
              <a:pathLst>
                <a:path extrusionOk="0" h="2711" w="3004">
                  <a:moveTo>
                    <a:pt x="1782" y="1"/>
                  </a:moveTo>
                  <a:cubicBezTo>
                    <a:pt x="829" y="332"/>
                    <a:pt x="0" y="1057"/>
                    <a:pt x="642" y="1989"/>
                  </a:cubicBezTo>
                  <a:cubicBezTo>
                    <a:pt x="918" y="2374"/>
                    <a:pt x="1339" y="2711"/>
                    <a:pt x="1835" y="2711"/>
                  </a:cubicBezTo>
                  <a:cubicBezTo>
                    <a:pt x="1899" y="2711"/>
                    <a:pt x="1964" y="2705"/>
                    <a:pt x="2030" y="2693"/>
                  </a:cubicBezTo>
                  <a:cubicBezTo>
                    <a:pt x="3004" y="2507"/>
                    <a:pt x="2880" y="249"/>
                    <a:pt x="2051" y="146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3254600" y="839425"/>
              <a:ext cx="1860650" cy="811175"/>
            </a:xfrm>
            <a:custGeom>
              <a:rect b="b" l="l" r="r" t="t"/>
              <a:pathLst>
                <a:path extrusionOk="0" h="32447" w="74426">
                  <a:moveTo>
                    <a:pt x="11455" y="0"/>
                  </a:moveTo>
                  <a:cubicBezTo>
                    <a:pt x="4764" y="8721"/>
                    <a:pt x="0" y="18353"/>
                    <a:pt x="10689" y="22081"/>
                  </a:cubicBezTo>
                  <a:cubicBezTo>
                    <a:pt x="17276" y="24360"/>
                    <a:pt x="24712" y="22744"/>
                    <a:pt x="31361" y="25395"/>
                  </a:cubicBezTo>
                  <a:cubicBezTo>
                    <a:pt x="38368" y="28167"/>
                    <a:pt x="44051" y="32446"/>
                    <a:pt x="51684" y="32446"/>
                  </a:cubicBezTo>
                  <a:cubicBezTo>
                    <a:pt x="52152" y="32446"/>
                    <a:pt x="52628" y="32430"/>
                    <a:pt x="53111" y="32397"/>
                  </a:cubicBezTo>
                  <a:cubicBezTo>
                    <a:pt x="60133" y="31920"/>
                    <a:pt x="62722" y="26203"/>
                    <a:pt x="63468" y="19927"/>
                  </a:cubicBezTo>
                  <a:cubicBezTo>
                    <a:pt x="64255" y="13423"/>
                    <a:pt x="66513" y="11993"/>
                    <a:pt x="70676" y="7229"/>
                  </a:cubicBezTo>
                  <a:cubicBezTo>
                    <a:pt x="72520" y="5075"/>
                    <a:pt x="74074" y="2548"/>
                    <a:pt x="744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p4"/>
          <p:cNvSpPr/>
          <p:nvPr/>
        </p:nvSpPr>
        <p:spPr>
          <a:xfrm>
            <a:off x="3776924" y="4423399"/>
            <a:ext cx="2293706" cy="720150"/>
          </a:xfrm>
          <a:custGeom>
            <a:rect b="b" l="l" r="r" t="t"/>
            <a:pathLst>
              <a:path extrusionOk="0" h="71979" w="229256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"/>
          <p:cNvSpPr txBox="1"/>
          <p:nvPr>
            <p:ph type="title"/>
          </p:nvPr>
        </p:nvSpPr>
        <p:spPr>
          <a:xfrm>
            <a:off x="2377440" y="1124712"/>
            <a:ext cx="4389000" cy="145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1" name="Google Shape;101;p4"/>
          <p:cNvSpPr txBox="1"/>
          <p:nvPr>
            <p:ph idx="1" type="subTitle"/>
          </p:nvPr>
        </p:nvSpPr>
        <p:spPr>
          <a:xfrm>
            <a:off x="2377440" y="3008376"/>
            <a:ext cx="43890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02" name="Google Shape;102;p4"/>
          <p:cNvSpPr/>
          <p:nvPr/>
        </p:nvSpPr>
        <p:spPr>
          <a:xfrm>
            <a:off x="358125" y="4608900"/>
            <a:ext cx="1353907" cy="536813"/>
          </a:xfrm>
          <a:custGeom>
            <a:rect b="b" l="l" r="r" t="t"/>
            <a:pathLst>
              <a:path extrusionOk="0" h="64579" w="162827">
                <a:moveTo>
                  <a:pt x="113113" y="0"/>
                </a:moveTo>
                <a:cubicBezTo>
                  <a:pt x="109831" y="0"/>
                  <a:pt x="106719" y="214"/>
                  <a:pt x="103945" y="647"/>
                </a:cubicBezTo>
                <a:cubicBezTo>
                  <a:pt x="89572" y="2922"/>
                  <a:pt x="74477" y="8139"/>
                  <a:pt x="59160" y="16075"/>
                </a:cubicBezTo>
                <a:cubicBezTo>
                  <a:pt x="47450" y="22179"/>
                  <a:pt x="35518" y="29893"/>
                  <a:pt x="23642" y="39106"/>
                </a:cubicBezTo>
                <a:lnTo>
                  <a:pt x="23143" y="39494"/>
                </a:lnTo>
                <a:cubicBezTo>
                  <a:pt x="14319" y="46320"/>
                  <a:pt x="3608" y="54644"/>
                  <a:pt x="1" y="64578"/>
                </a:cubicBezTo>
                <a:lnTo>
                  <a:pt x="2443" y="64578"/>
                </a:lnTo>
                <a:cubicBezTo>
                  <a:pt x="6105" y="55588"/>
                  <a:pt x="16206" y="47763"/>
                  <a:pt x="24530" y="41270"/>
                </a:cubicBezTo>
                <a:lnTo>
                  <a:pt x="25030" y="40881"/>
                </a:lnTo>
                <a:cubicBezTo>
                  <a:pt x="36795" y="31780"/>
                  <a:pt x="48615" y="24122"/>
                  <a:pt x="60159" y="18128"/>
                </a:cubicBezTo>
                <a:cubicBezTo>
                  <a:pt x="75309" y="10248"/>
                  <a:pt x="90127" y="5142"/>
                  <a:pt x="104278" y="2922"/>
                </a:cubicBezTo>
                <a:cubicBezTo>
                  <a:pt x="106871" y="2515"/>
                  <a:pt x="109878" y="2300"/>
                  <a:pt x="113124" y="2300"/>
                </a:cubicBezTo>
                <a:cubicBezTo>
                  <a:pt x="126688" y="2300"/>
                  <a:pt x="144423" y="6052"/>
                  <a:pt x="153559" y="15187"/>
                </a:cubicBezTo>
                <a:cubicBezTo>
                  <a:pt x="158498" y="20182"/>
                  <a:pt x="160440" y="26286"/>
                  <a:pt x="159275" y="33334"/>
                </a:cubicBezTo>
                <a:cubicBezTo>
                  <a:pt x="158331" y="39217"/>
                  <a:pt x="155002" y="44433"/>
                  <a:pt x="152171" y="48262"/>
                </a:cubicBezTo>
                <a:cubicBezTo>
                  <a:pt x="148009" y="54089"/>
                  <a:pt x="143070" y="59528"/>
                  <a:pt x="137465" y="64578"/>
                </a:cubicBezTo>
                <a:lnTo>
                  <a:pt x="140850" y="64578"/>
                </a:lnTo>
                <a:cubicBezTo>
                  <a:pt x="145789" y="59917"/>
                  <a:pt x="150229" y="54922"/>
                  <a:pt x="154058" y="49650"/>
                </a:cubicBezTo>
                <a:cubicBezTo>
                  <a:pt x="157000" y="45543"/>
                  <a:pt x="160496" y="40049"/>
                  <a:pt x="161550" y="33722"/>
                </a:cubicBezTo>
                <a:cubicBezTo>
                  <a:pt x="162827" y="25898"/>
                  <a:pt x="160662" y="19127"/>
                  <a:pt x="155168" y="13633"/>
                </a:cubicBezTo>
                <a:cubicBezTo>
                  <a:pt x="148231" y="6641"/>
                  <a:pt x="137687" y="3311"/>
                  <a:pt x="130084" y="1757"/>
                </a:cubicBezTo>
                <a:cubicBezTo>
                  <a:pt x="129751" y="1701"/>
                  <a:pt x="129418" y="1646"/>
                  <a:pt x="129085" y="1535"/>
                </a:cubicBezTo>
                <a:cubicBezTo>
                  <a:pt x="123774" y="520"/>
                  <a:pt x="118237" y="0"/>
                  <a:pt x="113113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" name="Google Shape;103;p4"/>
          <p:cNvGrpSpPr/>
          <p:nvPr/>
        </p:nvGrpSpPr>
        <p:grpSpPr>
          <a:xfrm rot="-5400000">
            <a:off x="6184854" y="1208922"/>
            <a:ext cx="489135" cy="447388"/>
            <a:chOff x="5177300" y="2314950"/>
            <a:chExt cx="341575" cy="312400"/>
          </a:xfrm>
        </p:grpSpPr>
        <p:sp>
          <p:nvSpPr>
            <p:cNvPr id="104" name="Google Shape;104;p4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" name="Google Shape;109;p4"/>
          <p:cNvGrpSpPr/>
          <p:nvPr/>
        </p:nvGrpSpPr>
        <p:grpSpPr>
          <a:xfrm rot="3600062">
            <a:off x="2932917" y="2475496"/>
            <a:ext cx="489151" cy="447371"/>
            <a:chOff x="5177300" y="2314950"/>
            <a:chExt cx="341575" cy="312400"/>
          </a:xfrm>
        </p:grpSpPr>
        <p:sp>
          <p:nvSpPr>
            <p:cNvPr id="110" name="Google Shape;110;p4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6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/>
          <p:nvPr/>
        </p:nvSpPr>
        <p:spPr>
          <a:xfrm rot="5400000">
            <a:off x="7984068" y="2458419"/>
            <a:ext cx="1615602" cy="704262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"/>
          <p:cNvSpPr/>
          <p:nvPr/>
        </p:nvSpPr>
        <p:spPr>
          <a:xfrm>
            <a:off x="-352" y="-7961"/>
            <a:ext cx="846632" cy="1041291"/>
          </a:xfrm>
          <a:custGeom>
            <a:rect b="b" l="l" r="r" t="t"/>
            <a:pathLst>
              <a:path extrusionOk="0" h="49942" w="40601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"/>
          <p:cNvSpPr txBox="1"/>
          <p:nvPr>
            <p:ph type="title"/>
          </p:nvPr>
        </p:nvSpPr>
        <p:spPr>
          <a:xfrm>
            <a:off x="4507992" y="996696"/>
            <a:ext cx="4498800" cy="1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9" name="Google Shape;119;p5"/>
          <p:cNvSpPr txBox="1"/>
          <p:nvPr>
            <p:ph idx="1" type="subTitle"/>
          </p:nvPr>
        </p:nvSpPr>
        <p:spPr>
          <a:xfrm>
            <a:off x="6601968" y="2624328"/>
            <a:ext cx="1719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20" name="Google Shape;120;p5"/>
          <p:cNvSpPr txBox="1"/>
          <p:nvPr>
            <p:ph idx="2" type="subTitle"/>
          </p:nvPr>
        </p:nvSpPr>
        <p:spPr>
          <a:xfrm>
            <a:off x="4507992" y="2624328"/>
            <a:ext cx="17952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21" name="Google Shape;121;p5"/>
          <p:cNvSpPr txBox="1"/>
          <p:nvPr>
            <p:ph idx="3" type="subTitle"/>
          </p:nvPr>
        </p:nvSpPr>
        <p:spPr>
          <a:xfrm>
            <a:off x="6601968" y="2990088"/>
            <a:ext cx="1719000" cy="8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22" name="Google Shape;122;p5"/>
          <p:cNvSpPr txBox="1"/>
          <p:nvPr>
            <p:ph idx="4" type="subTitle"/>
          </p:nvPr>
        </p:nvSpPr>
        <p:spPr>
          <a:xfrm>
            <a:off x="4507992" y="2990088"/>
            <a:ext cx="1795200" cy="8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123" name="Google Shape;123;p5"/>
          <p:cNvGrpSpPr/>
          <p:nvPr/>
        </p:nvGrpSpPr>
        <p:grpSpPr>
          <a:xfrm rot="-7199902">
            <a:off x="8490743" y="3238181"/>
            <a:ext cx="498929" cy="456303"/>
            <a:chOff x="5177300" y="2314950"/>
            <a:chExt cx="341575" cy="312400"/>
          </a:xfrm>
        </p:grpSpPr>
        <p:sp>
          <p:nvSpPr>
            <p:cNvPr id="124" name="Google Shape;124;p5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p5"/>
          <p:cNvSpPr/>
          <p:nvPr/>
        </p:nvSpPr>
        <p:spPr>
          <a:xfrm rot="10800000">
            <a:off x="-358" y="3748816"/>
            <a:ext cx="623145" cy="1178536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0" name="Google Shape;130;p5"/>
          <p:cNvGrpSpPr/>
          <p:nvPr/>
        </p:nvGrpSpPr>
        <p:grpSpPr>
          <a:xfrm rot="8636073">
            <a:off x="213099" y="3687426"/>
            <a:ext cx="498749" cy="456124"/>
            <a:chOff x="5177300" y="2314950"/>
            <a:chExt cx="341575" cy="312400"/>
          </a:xfrm>
        </p:grpSpPr>
        <p:sp>
          <p:nvSpPr>
            <p:cNvPr id="131" name="Google Shape;131;p5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" name="Google Shape;136;p5"/>
          <p:cNvGrpSpPr/>
          <p:nvPr/>
        </p:nvGrpSpPr>
        <p:grpSpPr>
          <a:xfrm>
            <a:off x="6777940" y="-6012"/>
            <a:ext cx="1530964" cy="919336"/>
            <a:chOff x="2960200" y="1284875"/>
            <a:chExt cx="3360325" cy="2018300"/>
          </a:xfrm>
        </p:grpSpPr>
        <p:sp>
          <p:nvSpPr>
            <p:cNvPr id="137" name="Google Shape;137;p5"/>
            <p:cNvSpPr/>
            <p:nvPr/>
          </p:nvSpPr>
          <p:spPr>
            <a:xfrm>
              <a:off x="2960200" y="1284875"/>
              <a:ext cx="3360325" cy="2018300"/>
            </a:xfrm>
            <a:custGeom>
              <a:rect b="b" l="l" r="r" t="t"/>
              <a:pathLst>
                <a:path extrusionOk="0" h="80732" w="134413">
                  <a:moveTo>
                    <a:pt x="722" y="0"/>
                  </a:moveTo>
                  <a:cubicBezTo>
                    <a:pt x="223" y="2442"/>
                    <a:pt x="1" y="4995"/>
                    <a:pt x="56" y="7658"/>
                  </a:cubicBezTo>
                  <a:cubicBezTo>
                    <a:pt x="223" y="18203"/>
                    <a:pt x="5106" y="21976"/>
                    <a:pt x="11266" y="26693"/>
                  </a:cubicBezTo>
                  <a:cubicBezTo>
                    <a:pt x="12876" y="27914"/>
                    <a:pt x="14596" y="29246"/>
                    <a:pt x="16372" y="30745"/>
                  </a:cubicBezTo>
                  <a:cubicBezTo>
                    <a:pt x="24752" y="38015"/>
                    <a:pt x="27804" y="45618"/>
                    <a:pt x="31689" y="55218"/>
                  </a:cubicBezTo>
                  <a:cubicBezTo>
                    <a:pt x="32466" y="57161"/>
                    <a:pt x="33298" y="59159"/>
                    <a:pt x="34186" y="61212"/>
                  </a:cubicBezTo>
                  <a:cubicBezTo>
                    <a:pt x="39125" y="72866"/>
                    <a:pt x="48948" y="79969"/>
                    <a:pt x="60991" y="80635"/>
                  </a:cubicBezTo>
                  <a:cubicBezTo>
                    <a:pt x="61157" y="80691"/>
                    <a:pt x="61268" y="80691"/>
                    <a:pt x="61435" y="80691"/>
                  </a:cubicBezTo>
                  <a:cubicBezTo>
                    <a:pt x="62024" y="80718"/>
                    <a:pt x="62620" y="80731"/>
                    <a:pt x="63220" y="80731"/>
                  </a:cubicBezTo>
                  <a:cubicBezTo>
                    <a:pt x="77442" y="80731"/>
                    <a:pt x="94663" y="73319"/>
                    <a:pt x="104833" y="65652"/>
                  </a:cubicBezTo>
                  <a:cubicBezTo>
                    <a:pt x="115710" y="57383"/>
                    <a:pt x="127642" y="47282"/>
                    <a:pt x="131305" y="31522"/>
                  </a:cubicBezTo>
                  <a:cubicBezTo>
                    <a:pt x="134412" y="18147"/>
                    <a:pt x="125422" y="7825"/>
                    <a:pt x="114212" y="0"/>
                  </a:cubicBezTo>
                  <a:lnTo>
                    <a:pt x="112602" y="0"/>
                  </a:lnTo>
                  <a:cubicBezTo>
                    <a:pt x="124035" y="7769"/>
                    <a:pt x="133469" y="18036"/>
                    <a:pt x="130417" y="31300"/>
                  </a:cubicBezTo>
                  <a:cubicBezTo>
                    <a:pt x="126809" y="46783"/>
                    <a:pt x="115044" y="56772"/>
                    <a:pt x="104278" y="64875"/>
                  </a:cubicBezTo>
                  <a:cubicBezTo>
                    <a:pt x="94181" y="72540"/>
                    <a:pt x="77185" y="79802"/>
                    <a:pt x="63123" y="79802"/>
                  </a:cubicBezTo>
                  <a:cubicBezTo>
                    <a:pt x="62423" y="79802"/>
                    <a:pt x="61731" y="79784"/>
                    <a:pt x="61046" y="79747"/>
                  </a:cubicBezTo>
                  <a:cubicBezTo>
                    <a:pt x="49337" y="79082"/>
                    <a:pt x="39847" y="72200"/>
                    <a:pt x="35019" y="60879"/>
                  </a:cubicBezTo>
                  <a:cubicBezTo>
                    <a:pt x="34131" y="58770"/>
                    <a:pt x="33354" y="56772"/>
                    <a:pt x="32577" y="54885"/>
                  </a:cubicBezTo>
                  <a:cubicBezTo>
                    <a:pt x="28637" y="45118"/>
                    <a:pt x="25529" y="37460"/>
                    <a:pt x="16982" y="30079"/>
                  </a:cubicBezTo>
                  <a:cubicBezTo>
                    <a:pt x="15207" y="28525"/>
                    <a:pt x="13486" y="27193"/>
                    <a:pt x="11821" y="25917"/>
                  </a:cubicBezTo>
                  <a:cubicBezTo>
                    <a:pt x="5606" y="21199"/>
                    <a:pt x="1110" y="17759"/>
                    <a:pt x="1000" y="7658"/>
                  </a:cubicBezTo>
                  <a:cubicBezTo>
                    <a:pt x="944" y="4995"/>
                    <a:pt x="1166" y="2442"/>
                    <a:pt x="16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3366700" y="1284875"/>
              <a:ext cx="2491825" cy="1640725"/>
            </a:xfrm>
            <a:custGeom>
              <a:rect b="b" l="l" r="r" t="t"/>
              <a:pathLst>
                <a:path extrusionOk="0" h="65629" w="99673">
                  <a:moveTo>
                    <a:pt x="2942" y="0"/>
                  </a:moveTo>
                  <a:cubicBezTo>
                    <a:pt x="889" y="3885"/>
                    <a:pt x="1" y="8269"/>
                    <a:pt x="334" y="13153"/>
                  </a:cubicBezTo>
                  <a:cubicBezTo>
                    <a:pt x="389" y="14040"/>
                    <a:pt x="500" y="14873"/>
                    <a:pt x="667" y="15650"/>
                  </a:cubicBezTo>
                  <a:cubicBezTo>
                    <a:pt x="1666" y="21255"/>
                    <a:pt x="4774" y="23752"/>
                    <a:pt x="8714" y="26860"/>
                  </a:cubicBezTo>
                  <a:cubicBezTo>
                    <a:pt x="9879" y="27803"/>
                    <a:pt x="11045" y="28691"/>
                    <a:pt x="12266" y="29801"/>
                  </a:cubicBezTo>
                  <a:cubicBezTo>
                    <a:pt x="18148" y="35018"/>
                    <a:pt x="20479" y="40456"/>
                    <a:pt x="23420" y="47282"/>
                  </a:cubicBezTo>
                  <a:cubicBezTo>
                    <a:pt x="24031" y="48614"/>
                    <a:pt x="24641" y="50057"/>
                    <a:pt x="25252" y="51500"/>
                  </a:cubicBezTo>
                  <a:cubicBezTo>
                    <a:pt x="29025" y="59769"/>
                    <a:pt x="36074" y="64875"/>
                    <a:pt x="44675" y="65596"/>
                  </a:cubicBezTo>
                  <a:lnTo>
                    <a:pt x="45563" y="65596"/>
                  </a:lnTo>
                  <a:cubicBezTo>
                    <a:pt x="46018" y="65618"/>
                    <a:pt x="46477" y="65629"/>
                    <a:pt x="46941" y="65629"/>
                  </a:cubicBezTo>
                  <a:cubicBezTo>
                    <a:pt x="56955" y="65629"/>
                    <a:pt x="68991" y="60593"/>
                    <a:pt x="76364" y="55607"/>
                  </a:cubicBezTo>
                  <a:cubicBezTo>
                    <a:pt x="84577" y="50057"/>
                    <a:pt x="94345" y="42177"/>
                    <a:pt x="97175" y="29968"/>
                  </a:cubicBezTo>
                  <a:cubicBezTo>
                    <a:pt x="99672" y="19424"/>
                    <a:pt x="93013" y="9490"/>
                    <a:pt x="77418" y="444"/>
                  </a:cubicBezTo>
                  <a:cubicBezTo>
                    <a:pt x="77141" y="277"/>
                    <a:pt x="76863" y="166"/>
                    <a:pt x="76586" y="0"/>
                  </a:cubicBezTo>
                  <a:lnTo>
                    <a:pt x="74699" y="0"/>
                  </a:lnTo>
                  <a:cubicBezTo>
                    <a:pt x="75420" y="388"/>
                    <a:pt x="76197" y="832"/>
                    <a:pt x="76919" y="1276"/>
                  </a:cubicBezTo>
                  <a:cubicBezTo>
                    <a:pt x="92125" y="10045"/>
                    <a:pt x="98673" y="19646"/>
                    <a:pt x="96287" y="29801"/>
                  </a:cubicBezTo>
                  <a:cubicBezTo>
                    <a:pt x="93512" y="41622"/>
                    <a:pt x="83911" y="49391"/>
                    <a:pt x="75864" y="54830"/>
                  </a:cubicBezTo>
                  <a:cubicBezTo>
                    <a:pt x="68554" y="59755"/>
                    <a:pt x="56692" y="64728"/>
                    <a:pt x="46837" y="64728"/>
                  </a:cubicBezTo>
                  <a:cubicBezTo>
                    <a:pt x="46143" y="64728"/>
                    <a:pt x="45459" y="64704"/>
                    <a:pt x="44786" y="64653"/>
                  </a:cubicBezTo>
                  <a:cubicBezTo>
                    <a:pt x="36517" y="63987"/>
                    <a:pt x="29747" y="59048"/>
                    <a:pt x="26140" y="51112"/>
                  </a:cubicBezTo>
                  <a:cubicBezTo>
                    <a:pt x="25474" y="49669"/>
                    <a:pt x="24863" y="48281"/>
                    <a:pt x="24253" y="46894"/>
                  </a:cubicBezTo>
                  <a:cubicBezTo>
                    <a:pt x="21423" y="40234"/>
                    <a:pt x="18925" y="34463"/>
                    <a:pt x="12876" y="29080"/>
                  </a:cubicBezTo>
                  <a:cubicBezTo>
                    <a:pt x="11655" y="28025"/>
                    <a:pt x="10434" y="27082"/>
                    <a:pt x="9324" y="26139"/>
                  </a:cubicBezTo>
                  <a:cubicBezTo>
                    <a:pt x="5495" y="23142"/>
                    <a:pt x="2498" y="20755"/>
                    <a:pt x="1555" y="15483"/>
                  </a:cubicBezTo>
                  <a:cubicBezTo>
                    <a:pt x="1444" y="14762"/>
                    <a:pt x="1333" y="13985"/>
                    <a:pt x="1277" y="13097"/>
                  </a:cubicBezTo>
                  <a:cubicBezTo>
                    <a:pt x="944" y="8213"/>
                    <a:pt x="1888" y="3829"/>
                    <a:pt x="39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3771825" y="1284875"/>
              <a:ext cx="1623300" cy="1265775"/>
            </a:xfrm>
            <a:custGeom>
              <a:rect b="b" l="l" r="r" t="t"/>
              <a:pathLst>
                <a:path extrusionOk="0" h="50631" w="64932">
                  <a:moveTo>
                    <a:pt x="8436" y="0"/>
                  </a:moveTo>
                  <a:cubicBezTo>
                    <a:pt x="5772" y="2775"/>
                    <a:pt x="2998" y="6049"/>
                    <a:pt x="1499" y="9268"/>
                  </a:cubicBezTo>
                  <a:cubicBezTo>
                    <a:pt x="223" y="11932"/>
                    <a:pt x="1" y="15039"/>
                    <a:pt x="722" y="18702"/>
                  </a:cubicBezTo>
                  <a:cubicBezTo>
                    <a:pt x="778" y="19202"/>
                    <a:pt x="889" y="19701"/>
                    <a:pt x="1055" y="20145"/>
                  </a:cubicBezTo>
                  <a:cubicBezTo>
                    <a:pt x="1999" y="23419"/>
                    <a:pt x="3941" y="25084"/>
                    <a:pt x="6216" y="27026"/>
                  </a:cubicBezTo>
                  <a:cubicBezTo>
                    <a:pt x="6827" y="27581"/>
                    <a:pt x="7548" y="28192"/>
                    <a:pt x="8214" y="28802"/>
                  </a:cubicBezTo>
                  <a:cubicBezTo>
                    <a:pt x="11600" y="31966"/>
                    <a:pt x="13209" y="35240"/>
                    <a:pt x="15096" y="39069"/>
                  </a:cubicBezTo>
                  <a:cubicBezTo>
                    <a:pt x="15484" y="39957"/>
                    <a:pt x="15928" y="40845"/>
                    <a:pt x="16428" y="41788"/>
                  </a:cubicBezTo>
                  <a:cubicBezTo>
                    <a:pt x="18981" y="46727"/>
                    <a:pt x="23254" y="49780"/>
                    <a:pt x="28415" y="50501"/>
                  </a:cubicBezTo>
                  <a:cubicBezTo>
                    <a:pt x="28859" y="50557"/>
                    <a:pt x="29303" y="50557"/>
                    <a:pt x="29802" y="50612"/>
                  </a:cubicBezTo>
                  <a:cubicBezTo>
                    <a:pt x="30080" y="50624"/>
                    <a:pt x="30363" y="50630"/>
                    <a:pt x="30649" y="50630"/>
                  </a:cubicBezTo>
                  <a:cubicBezTo>
                    <a:pt x="35632" y="50630"/>
                    <a:pt x="41915" y="48819"/>
                    <a:pt x="47950" y="45618"/>
                  </a:cubicBezTo>
                  <a:cubicBezTo>
                    <a:pt x="56385" y="41067"/>
                    <a:pt x="61491" y="35351"/>
                    <a:pt x="63156" y="28469"/>
                  </a:cubicBezTo>
                  <a:cubicBezTo>
                    <a:pt x="64931" y="20922"/>
                    <a:pt x="60325" y="13097"/>
                    <a:pt x="50502" y="7048"/>
                  </a:cubicBezTo>
                  <a:cubicBezTo>
                    <a:pt x="48061" y="5550"/>
                    <a:pt x="45341" y="4218"/>
                    <a:pt x="43010" y="2997"/>
                  </a:cubicBezTo>
                  <a:lnTo>
                    <a:pt x="41845" y="2386"/>
                  </a:lnTo>
                  <a:cubicBezTo>
                    <a:pt x="40069" y="1498"/>
                    <a:pt x="38238" y="777"/>
                    <a:pt x="36406" y="55"/>
                  </a:cubicBezTo>
                  <a:lnTo>
                    <a:pt x="36295" y="0"/>
                  </a:lnTo>
                  <a:lnTo>
                    <a:pt x="33798" y="0"/>
                  </a:lnTo>
                  <a:cubicBezTo>
                    <a:pt x="34575" y="333"/>
                    <a:pt x="35296" y="610"/>
                    <a:pt x="36073" y="888"/>
                  </a:cubicBezTo>
                  <a:cubicBezTo>
                    <a:pt x="37849" y="1609"/>
                    <a:pt x="39681" y="2331"/>
                    <a:pt x="41401" y="3219"/>
                  </a:cubicBezTo>
                  <a:lnTo>
                    <a:pt x="42566" y="3829"/>
                  </a:lnTo>
                  <a:cubicBezTo>
                    <a:pt x="44953" y="4995"/>
                    <a:pt x="47617" y="6382"/>
                    <a:pt x="50058" y="7880"/>
                  </a:cubicBezTo>
                  <a:cubicBezTo>
                    <a:pt x="54498" y="10600"/>
                    <a:pt x="64654" y="18092"/>
                    <a:pt x="62212" y="28247"/>
                  </a:cubicBezTo>
                  <a:cubicBezTo>
                    <a:pt x="60658" y="34851"/>
                    <a:pt x="55719" y="40401"/>
                    <a:pt x="47561" y="44785"/>
                  </a:cubicBezTo>
                  <a:cubicBezTo>
                    <a:pt x="41681" y="47940"/>
                    <a:pt x="35595" y="49695"/>
                    <a:pt x="30757" y="49695"/>
                  </a:cubicBezTo>
                  <a:cubicBezTo>
                    <a:pt x="29979" y="49695"/>
                    <a:pt x="29233" y="49650"/>
                    <a:pt x="28526" y="49558"/>
                  </a:cubicBezTo>
                  <a:cubicBezTo>
                    <a:pt x="23642" y="48947"/>
                    <a:pt x="19647" y="46006"/>
                    <a:pt x="17260" y="41344"/>
                  </a:cubicBezTo>
                  <a:cubicBezTo>
                    <a:pt x="16761" y="40456"/>
                    <a:pt x="16317" y="39569"/>
                    <a:pt x="15928" y="38681"/>
                  </a:cubicBezTo>
                  <a:cubicBezTo>
                    <a:pt x="13986" y="34796"/>
                    <a:pt x="12321" y="31411"/>
                    <a:pt x="8825" y="28136"/>
                  </a:cubicBezTo>
                  <a:cubicBezTo>
                    <a:pt x="8159" y="27470"/>
                    <a:pt x="7493" y="26915"/>
                    <a:pt x="6827" y="26361"/>
                  </a:cubicBezTo>
                  <a:cubicBezTo>
                    <a:pt x="4552" y="24418"/>
                    <a:pt x="2776" y="22864"/>
                    <a:pt x="1943" y="19923"/>
                  </a:cubicBezTo>
                  <a:cubicBezTo>
                    <a:pt x="1832" y="19479"/>
                    <a:pt x="1721" y="19035"/>
                    <a:pt x="1610" y="18536"/>
                  </a:cubicBezTo>
                  <a:cubicBezTo>
                    <a:pt x="944" y="14984"/>
                    <a:pt x="1166" y="12209"/>
                    <a:pt x="2332" y="9656"/>
                  </a:cubicBezTo>
                  <a:cubicBezTo>
                    <a:pt x="3886" y="6327"/>
                    <a:pt x="6938" y="2830"/>
                    <a:pt x="97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4074300" y="1451350"/>
              <a:ext cx="856050" cy="734300"/>
            </a:xfrm>
            <a:custGeom>
              <a:rect b="b" l="l" r="r" t="t"/>
              <a:pathLst>
                <a:path extrusionOk="0" h="29372" w="34242">
                  <a:moveTo>
                    <a:pt x="12542" y="888"/>
                  </a:moveTo>
                  <a:cubicBezTo>
                    <a:pt x="14207" y="1388"/>
                    <a:pt x="23530" y="5106"/>
                    <a:pt x="27249" y="7770"/>
                  </a:cubicBezTo>
                  <a:cubicBezTo>
                    <a:pt x="31300" y="10711"/>
                    <a:pt x="33298" y="15262"/>
                    <a:pt x="32354" y="19646"/>
                  </a:cubicBezTo>
                  <a:cubicBezTo>
                    <a:pt x="31522" y="23808"/>
                    <a:pt x="28192" y="26971"/>
                    <a:pt x="23364" y="28026"/>
                  </a:cubicBezTo>
                  <a:cubicBezTo>
                    <a:pt x="22092" y="28315"/>
                    <a:pt x="20959" y="28448"/>
                    <a:pt x="19937" y="28448"/>
                  </a:cubicBezTo>
                  <a:cubicBezTo>
                    <a:pt x="15073" y="28448"/>
                    <a:pt x="12722" y="25424"/>
                    <a:pt x="9878" y="21755"/>
                  </a:cubicBezTo>
                  <a:cubicBezTo>
                    <a:pt x="8768" y="20367"/>
                    <a:pt x="7659" y="18925"/>
                    <a:pt x="6327" y="17482"/>
                  </a:cubicBezTo>
                  <a:cubicBezTo>
                    <a:pt x="5550" y="16705"/>
                    <a:pt x="4828" y="16039"/>
                    <a:pt x="4162" y="15539"/>
                  </a:cubicBezTo>
                  <a:cubicBezTo>
                    <a:pt x="2109" y="13763"/>
                    <a:pt x="1110" y="12931"/>
                    <a:pt x="2331" y="9324"/>
                  </a:cubicBezTo>
                  <a:cubicBezTo>
                    <a:pt x="3718" y="5439"/>
                    <a:pt x="8990" y="1055"/>
                    <a:pt x="12542" y="888"/>
                  </a:cubicBezTo>
                  <a:close/>
                  <a:moveTo>
                    <a:pt x="12598" y="0"/>
                  </a:moveTo>
                  <a:cubicBezTo>
                    <a:pt x="8657" y="111"/>
                    <a:pt x="2997" y="4773"/>
                    <a:pt x="1498" y="9046"/>
                  </a:cubicBezTo>
                  <a:cubicBezTo>
                    <a:pt x="0" y="13209"/>
                    <a:pt x="1498" y="14485"/>
                    <a:pt x="3552" y="16205"/>
                  </a:cubicBezTo>
                  <a:cubicBezTo>
                    <a:pt x="4218" y="16760"/>
                    <a:pt x="4939" y="17371"/>
                    <a:pt x="5661" y="18148"/>
                  </a:cubicBezTo>
                  <a:cubicBezTo>
                    <a:pt x="6993" y="19535"/>
                    <a:pt x="8102" y="20922"/>
                    <a:pt x="9157" y="22310"/>
                  </a:cubicBezTo>
                  <a:cubicBezTo>
                    <a:pt x="11932" y="25917"/>
                    <a:pt x="14429" y="29136"/>
                    <a:pt x="19424" y="29358"/>
                  </a:cubicBezTo>
                  <a:cubicBezTo>
                    <a:pt x="19617" y="29367"/>
                    <a:pt x="19814" y="29371"/>
                    <a:pt x="20016" y="29371"/>
                  </a:cubicBezTo>
                  <a:cubicBezTo>
                    <a:pt x="21088" y="29371"/>
                    <a:pt x="22278" y="29241"/>
                    <a:pt x="23586" y="28914"/>
                  </a:cubicBezTo>
                  <a:cubicBezTo>
                    <a:pt x="28747" y="27804"/>
                    <a:pt x="32354" y="24363"/>
                    <a:pt x="33298" y="19813"/>
                  </a:cubicBezTo>
                  <a:cubicBezTo>
                    <a:pt x="34241" y="15095"/>
                    <a:pt x="32132" y="10212"/>
                    <a:pt x="27748" y="7048"/>
                  </a:cubicBezTo>
                  <a:cubicBezTo>
                    <a:pt x="23752" y="4163"/>
                    <a:pt x="14041" y="389"/>
                    <a:pt x="127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" name="Google Shape;141;p5"/>
          <p:cNvSpPr/>
          <p:nvPr/>
        </p:nvSpPr>
        <p:spPr>
          <a:xfrm flipH="1">
            <a:off x="5787520" y="4616875"/>
            <a:ext cx="1677581" cy="526706"/>
          </a:xfrm>
          <a:custGeom>
            <a:rect b="b" l="l" r="r" t="t"/>
            <a:pathLst>
              <a:path extrusionOk="0" h="71979" w="229256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accent6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692715" y="1034242"/>
            <a:ext cx="186752" cy="167685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"/>
          <p:cNvSpPr/>
          <p:nvPr/>
        </p:nvSpPr>
        <p:spPr>
          <a:xfrm>
            <a:off x="8835739" y="1063523"/>
            <a:ext cx="121657" cy="109135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"/>
          <p:cNvSpPr/>
          <p:nvPr/>
        </p:nvSpPr>
        <p:spPr>
          <a:xfrm>
            <a:off x="-13710" y="1044872"/>
            <a:ext cx="3337" cy="57908"/>
          </a:xfrm>
          <a:custGeom>
            <a:rect b="b" l="l" r="r" t="t"/>
            <a:pathLst>
              <a:path extrusionOk="0" h="1803" w="104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"/>
          <p:cNvSpPr/>
          <p:nvPr/>
        </p:nvSpPr>
        <p:spPr>
          <a:xfrm>
            <a:off x="-3538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"/>
          <p:cNvSpPr/>
          <p:nvPr/>
        </p:nvSpPr>
        <p:spPr>
          <a:xfrm rot="10800000">
            <a:off x="-6845" y="2724174"/>
            <a:ext cx="591572" cy="926514"/>
          </a:xfrm>
          <a:custGeom>
            <a:rect b="b" l="l" r="r" t="t"/>
            <a:pathLst>
              <a:path extrusionOk="0" h="36459" w="23304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"/>
          <p:cNvSpPr/>
          <p:nvPr/>
        </p:nvSpPr>
        <p:spPr>
          <a:xfrm rot="10800000">
            <a:off x="-6841" y="2922321"/>
            <a:ext cx="624069" cy="1181571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"/>
          <p:cNvSpPr txBox="1"/>
          <p:nvPr>
            <p:ph type="title"/>
          </p:nvPr>
        </p:nvSpPr>
        <p:spPr>
          <a:xfrm>
            <a:off x="1435608" y="418374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grpSp>
        <p:nvGrpSpPr>
          <p:cNvPr id="153" name="Google Shape;153;p6"/>
          <p:cNvGrpSpPr/>
          <p:nvPr/>
        </p:nvGrpSpPr>
        <p:grpSpPr>
          <a:xfrm>
            <a:off x="182299" y="4569347"/>
            <a:ext cx="624055" cy="466160"/>
            <a:chOff x="1095624" y="4433147"/>
            <a:chExt cx="624055" cy="466160"/>
          </a:xfrm>
        </p:grpSpPr>
        <p:sp>
          <p:nvSpPr>
            <p:cNvPr id="154" name="Google Shape;154;p6"/>
            <p:cNvSpPr/>
            <p:nvPr/>
          </p:nvSpPr>
          <p:spPr>
            <a:xfrm>
              <a:off x="1422746" y="4751853"/>
              <a:ext cx="183515" cy="147455"/>
            </a:xfrm>
            <a:custGeom>
              <a:rect b="b" l="l" r="r" t="t"/>
              <a:pathLst>
                <a:path extrusionOk="0" h="6276" w="7810">
                  <a:moveTo>
                    <a:pt x="4062" y="1"/>
                  </a:moveTo>
                  <a:cubicBezTo>
                    <a:pt x="3994" y="1"/>
                    <a:pt x="3924" y="3"/>
                    <a:pt x="3854" y="9"/>
                  </a:cubicBezTo>
                  <a:cubicBezTo>
                    <a:pt x="2797" y="112"/>
                    <a:pt x="1202" y="1086"/>
                    <a:pt x="622" y="2101"/>
                  </a:cubicBezTo>
                  <a:cubicBezTo>
                    <a:pt x="1" y="3137"/>
                    <a:pt x="581" y="3696"/>
                    <a:pt x="1306" y="4504"/>
                  </a:cubicBezTo>
                  <a:cubicBezTo>
                    <a:pt x="2123" y="5429"/>
                    <a:pt x="3146" y="6276"/>
                    <a:pt x="4265" y="6276"/>
                  </a:cubicBezTo>
                  <a:cubicBezTo>
                    <a:pt x="4423" y="6276"/>
                    <a:pt x="4583" y="6259"/>
                    <a:pt x="4744" y="6223"/>
                  </a:cubicBezTo>
                  <a:cubicBezTo>
                    <a:pt x="5014" y="6161"/>
                    <a:pt x="5304" y="6057"/>
                    <a:pt x="5594" y="5871"/>
                  </a:cubicBezTo>
                  <a:cubicBezTo>
                    <a:pt x="7064" y="4918"/>
                    <a:pt x="7810" y="3385"/>
                    <a:pt x="6733" y="1811"/>
                  </a:cubicBezTo>
                  <a:cubicBezTo>
                    <a:pt x="6066" y="850"/>
                    <a:pt x="5269" y="1"/>
                    <a:pt x="4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6"/>
            <p:cNvSpPr/>
            <p:nvPr/>
          </p:nvSpPr>
          <p:spPr>
            <a:xfrm>
              <a:off x="1269054" y="4566503"/>
              <a:ext cx="130858" cy="120059"/>
            </a:xfrm>
            <a:custGeom>
              <a:rect b="b" l="l" r="r" t="t"/>
              <a:pathLst>
                <a:path extrusionOk="0" h="5110" w="5569">
                  <a:moveTo>
                    <a:pt x="3008" y="0"/>
                  </a:moveTo>
                  <a:cubicBezTo>
                    <a:pt x="2704" y="0"/>
                    <a:pt x="2356" y="130"/>
                    <a:pt x="1902" y="420"/>
                  </a:cubicBezTo>
                  <a:cubicBezTo>
                    <a:pt x="1073" y="938"/>
                    <a:pt x="162" y="1642"/>
                    <a:pt x="100" y="2595"/>
                  </a:cubicBezTo>
                  <a:cubicBezTo>
                    <a:pt x="0" y="3786"/>
                    <a:pt x="1650" y="5109"/>
                    <a:pt x="2827" y="5109"/>
                  </a:cubicBezTo>
                  <a:cubicBezTo>
                    <a:pt x="2879" y="5109"/>
                    <a:pt x="2929" y="5107"/>
                    <a:pt x="2979" y="5101"/>
                  </a:cubicBezTo>
                  <a:cubicBezTo>
                    <a:pt x="3207" y="5060"/>
                    <a:pt x="3414" y="5019"/>
                    <a:pt x="3600" y="4936"/>
                  </a:cubicBezTo>
                  <a:cubicBezTo>
                    <a:pt x="5154" y="4314"/>
                    <a:pt x="5568" y="2119"/>
                    <a:pt x="4429" y="917"/>
                  </a:cubicBezTo>
                  <a:cubicBezTo>
                    <a:pt x="3888" y="351"/>
                    <a:pt x="3507" y="0"/>
                    <a:pt x="3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6"/>
            <p:cNvSpPr/>
            <p:nvPr/>
          </p:nvSpPr>
          <p:spPr>
            <a:xfrm>
              <a:off x="1575099" y="4594298"/>
              <a:ext cx="144580" cy="72130"/>
            </a:xfrm>
            <a:custGeom>
              <a:rect b="b" l="l" r="r" t="t"/>
              <a:pathLst>
                <a:path extrusionOk="0" h="3070" w="6153">
                  <a:moveTo>
                    <a:pt x="3130" y="1"/>
                  </a:moveTo>
                  <a:cubicBezTo>
                    <a:pt x="2769" y="1"/>
                    <a:pt x="2391" y="156"/>
                    <a:pt x="1989" y="542"/>
                  </a:cubicBezTo>
                  <a:cubicBezTo>
                    <a:pt x="0" y="2448"/>
                    <a:pt x="3149" y="2883"/>
                    <a:pt x="4764" y="3069"/>
                  </a:cubicBezTo>
                  <a:cubicBezTo>
                    <a:pt x="6152" y="2779"/>
                    <a:pt x="5386" y="1412"/>
                    <a:pt x="4744" y="853"/>
                  </a:cubicBezTo>
                  <a:cubicBezTo>
                    <a:pt x="4225" y="384"/>
                    <a:pt x="3698" y="1"/>
                    <a:pt x="31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1095624" y="4433147"/>
              <a:ext cx="114950" cy="73163"/>
            </a:xfrm>
            <a:custGeom>
              <a:rect b="b" l="l" r="r" t="t"/>
              <a:pathLst>
                <a:path extrusionOk="0" h="3114" w="4892">
                  <a:moveTo>
                    <a:pt x="3093" y="1"/>
                  </a:moveTo>
                  <a:cubicBezTo>
                    <a:pt x="2807" y="1"/>
                    <a:pt x="2492" y="57"/>
                    <a:pt x="2157" y="151"/>
                  </a:cubicBezTo>
                  <a:cubicBezTo>
                    <a:pt x="1" y="747"/>
                    <a:pt x="1693" y="3114"/>
                    <a:pt x="3519" y="3114"/>
                  </a:cubicBezTo>
                  <a:cubicBezTo>
                    <a:pt x="3534" y="3114"/>
                    <a:pt x="3550" y="3114"/>
                    <a:pt x="3566" y="3113"/>
                  </a:cubicBezTo>
                  <a:cubicBezTo>
                    <a:pt x="4539" y="2347"/>
                    <a:pt x="4891" y="2119"/>
                    <a:pt x="4436" y="938"/>
                  </a:cubicBezTo>
                  <a:cubicBezTo>
                    <a:pt x="4169" y="251"/>
                    <a:pt x="3694" y="1"/>
                    <a:pt x="30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6"/>
            <p:cNvSpPr/>
            <p:nvPr/>
          </p:nvSpPr>
          <p:spPr>
            <a:xfrm>
              <a:off x="1159442" y="4745791"/>
              <a:ext cx="70117" cy="63225"/>
            </a:xfrm>
            <a:custGeom>
              <a:rect b="b" l="l" r="r" t="t"/>
              <a:pathLst>
                <a:path extrusionOk="0" h="2691" w="2984">
                  <a:moveTo>
                    <a:pt x="1169" y="1"/>
                  </a:moveTo>
                  <a:cubicBezTo>
                    <a:pt x="1105" y="1"/>
                    <a:pt x="1040" y="6"/>
                    <a:pt x="974" y="18"/>
                  </a:cubicBezTo>
                  <a:cubicBezTo>
                    <a:pt x="0" y="184"/>
                    <a:pt x="83" y="2421"/>
                    <a:pt x="912" y="2545"/>
                  </a:cubicBezTo>
                  <a:lnTo>
                    <a:pt x="1181" y="2690"/>
                  </a:lnTo>
                  <a:cubicBezTo>
                    <a:pt x="2155" y="2380"/>
                    <a:pt x="2983" y="1675"/>
                    <a:pt x="2362" y="743"/>
                  </a:cubicBezTo>
                  <a:cubicBezTo>
                    <a:pt x="2087" y="339"/>
                    <a:pt x="1665" y="1"/>
                    <a:pt x="11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6"/>
          <p:cNvSpPr/>
          <p:nvPr/>
        </p:nvSpPr>
        <p:spPr>
          <a:xfrm>
            <a:off x="8093678" y="-1201"/>
            <a:ext cx="1060010" cy="1708218"/>
          </a:xfrm>
          <a:custGeom>
            <a:rect b="b" l="l" r="r" t="t"/>
            <a:pathLst>
              <a:path extrusionOk="0" h="61210" w="37949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DDACB"/>
              </a:solidFill>
            </a:endParaRPr>
          </a:p>
        </p:txBody>
      </p:sp>
      <p:grpSp>
        <p:nvGrpSpPr>
          <p:cNvPr id="160" name="Google Shape;160;p6"/>
          <p:cNvGrpSpPr/>
          <p:nvPr/>
        </p:nvGrpSpPr>
        <p:grpSpPr>
          <a:xfrm rot="5400000">
            <a:off x="8121733" y="2777755"/>
            <a:ext cx="1232802" cy="819326"/>
            <a:chOff x="5963133" y="2001105"/>
            <a:chExt cx="1232802" cy="819326"/>
          </a:xfrm>
        </p:grpSpPr>
        <p:sp>
          <p:nvSpPr>
            <p:cNvPr id="161" name="Google Shape;161;p6"/>
            <p:cNvSpPr/>
            <p:nvPr/>
          </p:nvSpPr>
          <p:spPr>
            <a:xfrm>
              <a:off x="5963133" y="2001105"/>
              <a:ext cx="1232802" cy="819326"/>
            </a:xfrm>
            <a:custGeom>
              <a:rect b="b" l="l" r="r" t="t"/>
              <a:pathLst>
                <a:path extrusionOk="0" h="25562" w="38426">
                  <a:moveTo>
                    <a:pt x="3253" y="0"/>
                  </a:moveTo>
                  <a:cubicBezTo>
                    <a:pt x="3212" y="41"/>
                    <a:pt x="3170" y="83"/>
                    <a:pt x="3129" y="124"/>
                  </a:cubicBezTo>
                  <a:cubicBezTo>
                    <a:pt x="2860" y="435"/>
                    <a:pt x="2694" y="849"/>
                    <a:pt x="2570" y="1222"/>
                  </a:cubicBezTo>
                  <a:cubicBezTo>
                    <a:pt x="1782" y="3584"/>
                    <a:pt x="312" y="7975"/>
                    <a:pt x="125" y="11372"/>
                  </a:cubicBezTo>
                  <a:cubicBezTo>
                    <a:pt x="1" y="13796"/>
                    <a:pt x="726" y="16053"/>
                    <a:pt x="2321" y="18042"/>
                  </a:cubicBezTo>
                  <a:cubicBezTo>
                    <a:pt x="4085" y="20280"/>
                    <a:pt x="5745" y="20469"/>
                    <a:pt x="7746" y="20469"/>
                  </a:cubicBezTo>
                  <a:cubicBezTo>
                    <a:pt x="7930" y="20469"/>
                    <a:pt x="8117" y="20467"/>
                    <a:pt x="8307" y="20465"/>
                  </a:cubicBezTo>
                  <a:cubicBezTo>
                    <a:pt x="8908" y="20465"/>
                    <a:pt x="9509" y="20465"/>
                    <a:pt x="10172" y="20507"/>
                  </a:cubicBezTo>
                  <a:cubicBezTo>
                    <a:pt x="13258" y="20693"/>
                    <a:pt x="15267" y="21853"/>
                    <a:pt x="17794" y="23345"/>
                  </a:cubicBezTo>
                  <a:cubicBezTo>
                    <a:pt x="18291" y="23635"/>
                    <a:pt x="18830" y="23945"/>
                    <a:pt x="19389" y="24277"/>
                  </a:cubicBezTo>
                  <a:cubicBezTo>
                    <a:pt x="20922" y="25126"/>
                    <a:pt x="22517" y="25561"/>
                    <a:pt x="24091" y="25561"/>
                  </a:cubicBezTo>
                  <a:cubicBezTo>
                    <a:pt x="25831" y="25561"/>
                    <a:pt x="27530" y="25043"/>
                    <a:pt x="29063" y="23987"/>
                  </a:cubicBezTo>
                  <a:cubicBezTo>
                    <a:pt x="32543" y="21605"/>
                    <a:pt x="35401" y="16592"/>
                    <a:pt x="36437" y="12863"/>
                  </a:cubicBezTo>
                  <a:cubicBezTo>
                    <a:pt x="37473" y="9073"/>
                    <a:pt x="38426" y="4661"/>
                    <a:pt x="36478" y="394"/>
                  </a:cubicBezTo>
                  <a:cubicBezTo>
                    <a:pt x="36416" y="269"/>
                    <a:pt x="36333" y="124"/>
                    <a:pt x="36271" y="0"/>
                  </a:cubicBezTo>
                  <a:lnTo>
                    <a:pt x="35463" y="0"/>
                  </a:lnTo>
                  <a:cubicBezTo>
                    <a:pt x="35608" y="228"/>
                    <a:pt x="35733" y="435"/>
                    <a:pt x="35836" y="684"/>
                  </a:cubicBezTo>
                  <a:cubicBezTo>
                    <a:pt x="37701" y="4744"/>
                    <a:pt x="36768" y="9011"/>
                    <a:pt x="35774" y="12677"/>
                  </a:cubicBezTo>
                  <a:cubicBezTo>
                    <a:pt x="34780" y="16281"/>
                    <a:pt x="32025" y="21128"/>
                    <a:pt x="28669" y="23428"/>
                  </a:cubicBezTo>
                  <a:cubicBezTo>
                    <a:pt x="27255" y="24385"/>
                    <a:pt x="25687" y="24868"/>
                    <a:pt x="24084" y="24868"/>
                  </a:cubicBezTo>
                  <a:cubicBezTo>
                    <a:pt x="22635" y="24868"/>
                    <a:pt x="21158" y="24473"/>
                    <a:pt x="19741" y="23676"/>
                  </a:cubicBezTo>
                  <a:cubicBezTo>
                    <a:pt x="19182" y="23365"/>
                    <a:pt x="18644" y="23055"/>
                    <a:pt x="18126" y="22744"/>
                  </a:cubicBezTo>
                  <a:cubicBezTo>
                    <a:pt x="15640" y="21273"/>
                    <a:pt x="13465" y="20010"/>
                    <a:pt x="10213" y="19823"/>
                  </a:cubicBezTo>
                  <a:cubicBezTo>
                    <a:pt x="9674" y="19782"/>
                    <a:pt x="9177" y="19782"/>
                    <a:pt x="8701" y="19782"/>
                  </a:cubicBezTo>
                  <a:lnTo>
                    <a:pt x="8307" y="19782"/>
                  </a:lnTo>
                  <a:cubicBezTo>
                    <a:pt x="8265" y="19782"/>
                    <a:pt x="8224" y="19782"/>
                    <a:pt x="8183" y="19782"/>
                  </a:cubicBezTo>
                  <a:cubicBezTo>
                    <a:pt x="6014" y="19782"/>
                    <a:pt x="4547" y="19762"/>
                    <a:pt x="2860" y="17628"/>
                  </a:cubicBezTo>
                  <a:cubicBezTo>
                    <a:pt x="1368" y="15763"/>
                    <a:pt x="685" y="13671"/>
                    <a:pt x="809" y="11413"/>
                  </a:cubicBezTo>
                  <a:cubicBezTo>
                    <a:pt x="995" y="8099"/>
                    <a:pt x="2445" y="3770"/>
                    <a:pt x="3232" y="1450"/>
                  </a:cubicBezTo>
                  <a:cubicBezTo>
                    <a:pt x="3336" y="1139"/>
                    <a:pt x="3460" y="808"/>
                    <a:pt x="3647" y="580"/>
                  </a:cubicBezTo>
                  <a:cubicBezTo>
                    <a:pt x="3709" y="518"/>
                    <a:pt x="3750" y="476"/>
                    <a:pt x="3812" y="435"/>
                  </a:cubicBezTo>
                  <a:cubicBezTo>
                    <a:pt x="4040" y="249"/>
                    <a:pt x="4372" y="104"/>
                    <a:pt x="472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6116006" y="2001105"/>
              <a:ext cx="923751" cy="694257"/>
            </a:xfrm>
            <a:custGeom>
              <a:rect b="b" l="l" r="r" t="t"/>
              <a:pathLst>
                <a:path extrusionOk="0" h="21660" w="28793">
                  <a:moveTo>
                    <a:pt x="20500" y="414"/>
                  </a:moveTo>
                  <a:cubicBezTo>
                    <a:pt x="23140" y="414"/>
                    <a:pt x="25678" y="1050"/>
                    <a:pt x="26763" y="3418"/>
                  </a:cubicBezTo>
                  <a:cubicBezTo>
                    <a:pt x="28088" y="6297"/>
                    <a:pt x="27488" y="9321"/>
                    <a:pt x="26783" y="11952"/>
                  </a:cubicBezTo>
                  <a:cubicBezTo>
                    <a:pt x="26100" y="14541"/>
                    <a:pt x="24153" y="17897"/>
                    <a:pt x="21791" y="19637"/>
                  </a:cubicBezTo>
                  <a:cubicBezTo>
                    <a:pt x="20583" y="20534"/>
                    <a:pt x="19292" y="20965"/>
                    <a:pt x="17972" y="20965"/>
                  </a:cubicBezTo>
                  <a:cubicBezTo>
                    <a:pt x="16914" y="20965"/>
                    <a:pt x="15838" y="20689"/>
                    <a:pt x="14769" y="20155"/>
                  </a:cubicBezTo>
                  <a:cubicBezTo>
                    <a:pt x="14314" y="19927"/>
                    <a:pt x="13879" y="19699"/>
                    <a:pt x="13464" y="19471"/>
                  </a:cubicBezTo>
                  <a:cubicBezTo>
                    <a:pt x="12035" y="18705"/>
                    <a:pt x="10751" y="18000"/>
                    <a:pt x="9156" y="17628"/>
                  </a:cubicBezTo>
                  <a:cubicBezTo>
                    <a:pt x="8638" y="17503"/>
                    <a:pt x="8058" y="17420"/>
                    <a:pt x="7478" y="17379"/>
                  </a:cubicBezTo>
                  <a:cubicBezTo>
                    <a:pt x="7188" y="17379"/>
                    <a:pt x="6919" y="17358"/>
                    <a:pt x="6670" y="17358"/>
                  </a:cubicBezTo>
                  <a:lnTo>
                    <a:pt x="6049" y="17358"/>
                  </a:lnTo>
                  <a:cubicBezTo>
                    <a:pt x="4350" y="17358"/>
                    <a:pt x="3294" y="17317"/>
                    <a:pt x="2051" y="15598"/>
                  </a:cubicBezTo>
                  <a:cubicBezTo>
                    <a:pt x="1036" y="14231"/>
                    <a:pt x="559" y="12698"/>
                    <a:pt x="663" y="11020"/>
                  </a:cubicBezTo>
                  <a:cubicBezTo>
                    <a:pt x="808" y="8576"/>
                    <a:pt x="1864" y="5427"/>
                    <a:pt x="2507" y="3729"/>
                  </a:cubicBezTo>
                  <a:cubicBezTo>
                    <a:pt x="2589" y="3501"/>
                    <a:pt x="2672" y="3273"/>
                    <a:pt x="2817" y="3107"/>
                  </a:cubicBezTo>
                  <a:cubicBezTo>
                    <a:pt x="2859" y="3066"/>
                    <a:pt x="2900" y="3045"/>
                    <a:pt x="2942" y="3004"/>
                  </a:cubicBezTo>
                  <a:cubicBezTo>
                    <a:pt x="3522" y="2569"/>
                    <a:pt x="4806" y="2465"/>
                    <a:pt x="5800" y="2361"/>
                  </a:cubicBezTo>
                  <a:cubicBezTo>
                    <a:pt x="6007" y="2361"/>
                    <a:pt x="6214" y="2341"/>
                    <a:pt x="6401" y="2320"/>
                  </a:cubicBezTo>
                  <a:cubicBezTo>
                    <a:pt x="6716" y="2281"/>
                    <a:pt x="7040" y="2266"/>
                    <a:pt x="7366" y="2266"/>
                  </a:cubicBezTo>
                  <a:cubicBezTo>
                    <a:pt x="7555" y="2266"/>
                    <a:pt x="7744" y="2271"/>
                    <a:pt x="7934" y="2279"/>
                  </a:cubicBezTo>
                  <a:cubicBezTo>
                    <a:pt x="8493" y="2279"/>
                    <a:pt x="9073" y="2279"/>
                    <a:pt x="9632" y="2216"/>
                  </a:cubicBezTo>
                  <a:cubicBezTo>
                    <a:pt x="10606" y="2113"/>
                    <a:pt x="11538" y="1844"/>
                    <a:pt x="12408" y="1595"/>
                  </a:cubicBezTo>
                  <a:cubicBezTo>
                    <a:pt x="13071" y="1409"/>
                    <a:pt x="13713" y="1201"/>
                    <a:pt x="14376" y="1119"/>
                  </a:cubicBezTo>
                  <a:cubicBezTo>
                    <a:pt x="14728" y="1056"/>
                    <a:pt x="15101" y="994"/>
                    <a:pt x="15515" y="932"/>
                  </a:cubicBezTo>
                  <a:cubicBezTo>
                    <a:pt x="16959" y="693"/>
                    <a:pt x="18751" y="414"/>
                    <a:pt x="20500" y="414"/>
                  </a:cubicBezTo>
                  <a:close/>
                  <a:moveTo>
                    <a:pt x="17131" y="0"/>
                  </a:moveTo>
                  <a:cubicBezTo>
                    <a:pt x="16551" y="83"/>
                    <a:pt x="15991" y="166"/>
                    <a:pt x="15453" y="249"/>
                  </a:cubicBezTo>
                  <a:cubicBezTo>
                    <a:pt x="15039" y="311"/>
                    <a:pt x="14666" y="373"/>
                    <a:pt x="14334" y="435"/>
                  </a:cubicBezTo>
                  <a:cubicBezTo>
                    <a:pt x="13630" y="539"/>
                    <a:pt x="12946" y="725"/>
                    <a:pt x="12263" y="932"/>
                  </a:cubicBezTo>
                  <a:cubicBezTo>
                    <a:pt x="11414" y="1160"/>
                    <a:pt x="10502" y="1429"/>
                    <a:pt x="9570" y="1533"/>
                  </a:cubicBezTo>
                  <a:cubicBezTo>
                    <a:pt x="9247" y="1570"/>
                    <a:pt x="8924" y="1578"/>
                    <a:pt x="8596" y="1578"/>
                  </a:cubicBezTo>
                  <a:cubicBezTo>
                    <a:pt x="8378" y="1578"/>
                    <a:pt x="8157" y="1574"/>
                    <a:pt x="7934" y="1574"/>
                  </a:cubicBezTo>
                  <a:cubicBezTo>
                    <a:pt x="7395" y="1574"/>
                    <a:pt x="6857" y="1574"/>
                    <a:pt x="6318" y="1636"/>
                  </a:cubicBezTo>
                  <a:cubicBezTo>
                    <a:pt x="6132" y="1657"/>
                    <a:pt x="5945" y="1678"/>
                    <a:pt x="5738" y="1678"/>
                  </a:cubicBezTo>
                  <a:cubicBezTo>
                    <a:pt x="4599" y="1781"/>
                    <a:pt x="3211" y="1926"/>
                    <a:pt x="2527" y="2444"/>
                  </a:cubicBezTo>
                  <a:cubicBezTo>
                    <a:pt x="2486" y="2486"/>
                    <a:pt x="2403" y="2569"/>
                    <a:pt x="2341" y="2610"/>
                  </a:cubicBezTo>
                  <a:cubicBezTo>
                    <a:pt x="2113" y="2859"/>
                    <a:pt x="1989" y="3169"/>
                    <a:pt x="1864" y="3459"/>
                  </a:cubicBezTo>
                  <a:cubicBezTo>
                    <a:pt x="1098" y="5344"/>
                    <a:pt x="21" y="8866"/>
                    <a:pt x="0" y="11476"/>
                  </a:cubicBezTo>
                  <a:cubicBezTo>
                    <a:pt x="0" y="11558"/>
                    <a:pt x="0" y="11621"/>
                    <a:pt x="0" y="11703"/>
                  </a:cubicBezTo>
                  <a:cubicBezTo>
                    <a:pt x="83" y="13692"/>
                    <a:pt x="870" y="15101"/>
                    <a:pt x="2092" y="16426"/>
                  </a:cubicBezTo>
                  <a:cubicBezTo>
                    <a:pt x="3294" y="17731"/>
                    <a:pt x="4329" y="18021"/>
                    <a:pt x="5572" y="18063"/>
                  </a:cubicBezTo>
                  <a:cubicBezTo>
                    <a:pt x="5842" y="18083"/>
                    <a:pt x="6132" y="18083"/>
                    <a:pt x="6422" y="18083"/>
                  </a:cubicBezTo>
                  <a:cubicBezTo>
                    <a:pt x="6836" y="18083"/>
                    <a:pt x="7271" y="18083"/>
                    <a:pt x="7727" y="18125"/>
                  </a:cubicBezTo>
                  <a:cubicBezTo>
                    <a:pt x="9922" y="18270"/>
                    <a:pt x="11351" y="19119"/>
                    <a:pt x="13174" y="20093"/>
                  </a:cubicBezTo>
                  <a:cubicBezTo>
                    <a:pt x="13609" y="20320"/>
                    <a:pt x="14044" y="20548"/>
                    <a:pt x="14500" y="20776"/>
                  </a:cubicBezTo>
                  <a:cubicBezTo>
                    <a:pt x="15204" y="21128"/>
                    <a:pt x="15909" y="21377"/>
                    <a:pt x="16613" y="21522"/>
                  </a:cubicBezTo>
                  <a:cubicBezTo>
                    <a:pt x="17069" y="21603"/>
                    <a:pt x="17512" y="21659"/>
                    <a:pt x="17963" y="21659"/>
                  </a:cubicBezTo>
                  <a:cubicBezTo>
                    <a:pt x="18085" y="21659"/>
                    <a:pt x="18208" y="21655"/>
                    <a:pt x="18332" y="21646"/>
                  </a:cubicBezTo>
                  <a:cubicBezTo>
                    <a:pt x="19679" y="21584"/>
                    <a:pt x="21004" y="21087"/>
                    <a:pt x="22226" y="20175"/>
                  </a:cubicBezTo>
                  <a:cubicBezTo>
                    <a:pt x="24712" y="18332"/>
                    <a:pt x="26742" y="14811"/>
                    <a:pt x="27467" y="12097"/>
                  </a:cubicBezTo>
                  <a:cubicBezTo>
                    <a:pt x="28192" y="9342"/>
                    <a:pt x="28793" y="6173"/>
                    <a:pt x="27384" y="3128"/>
                  </a:cubicBezTo>
                  <a:cubicBezTo>
                    <a:pt x="26556" y="1284"/>
                    <a:pt x="24981" y="394"/>
                    <a:pt x="23158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6260217" y="2107166"/>
              <a:ext cx="623363" cy="463768"/>
            </a:xfrm>
            <a:custGeom>
              <a:rect b="b" l="l" r="r" t="t"/>
              <a:pathLst>
                <a:path extrusionOk="0" h="14469" w="19430">
                  <a:moveTo>
                    <a:pt x="13198" y="657"/>
                  </a:moveTo>
                  <a:cubicBezTo>
                    <a:pt x="15128" y="657"/>
                    <a:pt x="17139" y="1061"/>
                    <a:pt x="17959" y="2822"/>
                  </a:cubicBezTo>
                  <a:cubicBezTo>
                    <a:pt x="18746" y="4521"/>
                    <a:pt x="18477" y="6323"/>
                    <a:pt x="18084" y="7918"/>
                  </a:cubicBezTo>
                  <a:cubicBezTo>
                    <a:pt x="17690" y="9472"/>
                    <a:pt x="16551" y="11398"/>
                    <a:pt x="15204" y="12558"/>
                  </a:cubicBezTo>
                  <a:cubicBezTo>
                    <a:pt x="14198" y="13415"/>
                    <a:pt x="13198" y="13788"/>
                    <a:pt x="12171" y="13788"/>
                  </a:cubicBezTo>
                  <a:cubicBezTo>
                    <a:pt x="11486" y="13788"/>
                    <a:pt x="10788" y="13623"/>
                    <a:pt x="10067" y="13324"/>
                  </a:cubicBezTo>
                  <a:cubicBezTo>
                    <a:pt x="9736" y="13179"/>
                    <a:pt x="9404" y="13055"/>
                    <a:pt x="9073" y="12910"/>
                  </a:cubicBezTo>
                  <a:cubicBezTo>
                    <a:pt x="8099" y="12475"/>
                    <a:pt x="7209" y="12019"/>
                    <a:pt x="6132" y="11812"/>
                  </a:cubicBezTo>
                  <a:cubicBezTo>
                    <a:pt x="5759" y="11729"/>
                    <a:pt x="5386" y="11667"/>
                    <a:pt x="4992" y="11647"/>
                  </a:cubicBezTo>
                  <a:cubicBezTo>
                    <a:pt x="4806" y="11647"/>
                    <a:pt x="4640" y="11626"/>
                    <a:pt x="4454" y="11626"/>
                  </a:cubicBezTo>
                  <a:lnTo>
                    <a:pt x="4039" y="11626"/>
                  </a:lnTo>
                  <a:cubicBezTo>
                    <a:pt x="2900" y="11605"/>
                    <a:pt x="2279" y="11522"/>
                    <a:pt x="1512" y="10279"/>
                  </a:cubicBezTo>
                  <a:cubicBezTo>
                    <a:pt x="953" y="9409"/>
                    <a:pt x="684" y="8394"/>
                    <a:pt x="767" y="7317"/>
                  </a:cubicBezTo>
                  <a:cubicBezTo>
                    <a:pt x="870" y="5722"/>
                    <a:pt x="1533" y="3775"/>
                    <a:pt x="2030" y="2698"/>
                  </a:cubicBezTo>
                  <a:cubicBezTo>
                    <a:pt x="2092" y="2574"/>
                    <a:pt x="2175" y="2429"/>
                    <a:pt x="2258" y="2325"/>
                  </a:cubicBezTo>
                  <a:cubicBezTo>
                    <a:pt x="2299" y="2304"/>
                    <a:pt x="2320" y="2284"/>
                    <a:pt x="2362" y="2263"/>
                  </a:cubicBezTo>
                  <a:cubicBezTo>
                    <a:pt x="2755" y="2015"/>
                    <a:pt x="3646" y="1870"/>
                    <a:pt x="4454" y="1766"/>
                  </a:cubicBezTo>
                  <a:cubicBezTo>
                    <a:pt x="4599" y="1745"/>
                    <a:pt x="4744" y="1725"/>
                    <a:pt x="4868" y="1704"/>
                  </a:cubicBezTo>
                  <a:cubicBezTo>
                    <a:pt x="5241" y="1642"/>
                    <a:pt x="5614" y="1621"/>
                    <a:pt x="5987" y="1580"/>
                  </a:cubicBezTo>
                  <a:cubicBezTo>
                    <a:pt x="6401" y="1559"/>
                    <a:pt x="6815" y="1538"/>
                    <a:pt x="7229" y="1476"/>
                  </a:cubicBezTo>
                  <a:cubicBezTo>
                    <a:pt x="7954" y="1372"/>
                    <a:pt x="8659" y="1227"/>
                    <a:pt x="9259" y="1082"/>
                  </a:cubicBezTo>
                  <a:cubicBezTo>
                    <a:pt x="9674" y="1000"/>
                    <a:pt x="10088" y="896"/>
                    <a:pt x="10481" y="855"/>
                  </a:cubicBezTo>
                  <a:cubicBezTo>
                    <a:pt x="10709" y="834"/>
                    <a:pt x="10937" y="792"/>
                    <a:pt x="11186" y="772"/>
                  </a:cubicBezTo>
                  <a:cubicBezTo>
                    <a:pt x="11805" y="711"/>
                    <a:pt x="12496" y="657"/>
                    <a:pt x="13198" y="657"/>
                  </a:cubicBezTo>
                  <a:close/>
                  <a:moveTo>
                    <a:pt x="13092" y="0"/>
                  </a:moveTo>
                  <a:cubicBezTo>
                    <a:pt x="12437" y="0"/>
                    <a:pt x="11795" y="40"/>
                    <a:pt x="11206" y="88"/>
                  </a:cubicBezTo>
                  <a:cubicBezTo>
                    <a:pt x="10958" y="109"/>
                    <a:pt x="10709" y="150"/>
                    <a:pt x="10502" y="171"/>
                  </a:cubicBezTo>
                  <a:cubicBezTo>
                    <a:pt x="10046" y="212"/>
                    <a:pt x="9611" y="316"/>
                    <a:pt x="9176" y="399"/>
                  </a:cubicBezTo>
                  <a:cubicBezTo>
                    <a:pt x="8576" y="544"/>
                    <a:pt x="7892" y="689"/>
                    <a:pt x="7167" y="792"/>
                  </a:cubicBezTo>
                  <a:cubicBezTo>
                    <a:pt x="6774" y="855"/>
                    <a:pt x="6380" y="875"/>
                    <a:pt x="5966" y="896"/>
                  </a:cubicBezTo>
                  <a:cubicBezTo>
                    <a:pt x="5572" y="917"/>
                    <a:pt x="5158" y="958"/>
                    <a:pt x="4764" y="1020"/>
                  </a:cubicBezTo>
                  <a:cubicBezTo>
                    <a:pt x="4640" y="1041"/>
                    <a:pt x="4495" y="1062"/>
                    <a:pt x="4329" y="1082"/>
                  </a:cubicBezTo>
                  <a:cubicBezTo>
                    <a:pt x="3397" y="1227"/>
                    <a:pt x="2382" y="1393"/>
                    <a:pt x="1968" y="1683"/>
                  </a:cubicBezTo>
                  <a:lnTo>
                    <a:pt x="1823" y="1787"/>
                  </a:lnTo>
                  <a:cubicBezTo>
                    <a:pt x="1657" y="1973"/>
                    <a:pt x="1533" y="2180"/>
                    <a:pt x="1429" y="2387"/>
                  </a:cubicBezTo>
                  <a:cubicBezTo>
                    <a:pt x="684" y="3817"/>
                    <a:pt x="0" y="6447"/>
                    <a:pt x="145" y="8291"/>
                  </a:cubicBezTo>
                  <a:cubicBezTo>
                    <a:pt x="145" y="8332"/>
                    <a:pt x="145" y="8394"/>
                    <a:pt x="145" y="8436"/>
                  </a:cubicBezTo>
                  <a:cubicBezTo>
                    <a:pt x="394" y="10114"/>
                    <a:pt x="1202" y="10735"/>
                    <a:pt x="2154" y="11502"/>
                  </a:cubicBezTo>
                  <a:cubicBezTo>
                    <a:pt x="2921" y="12102"/>
                    <a:pt x="3522" y="12309"/>
                    <a:pt x="4288" y="12372"/>
                  </a:cubicBezTo>
                  <a:cubicBezTo>
                    <a:pt x="4454" y="12372"/>
                    <a:pt x="4619" y="12372"/>
                    <a:pt x="4785" y="12392"/>
                  </a:cubicBezTo>
                  <a:cubicBezTo>
                    <a:pt x="5034" y="12392"/>
                    <a:pt x="5303" y="12413"/>
                    <a:pt x="5572" y="12434"/>
                  </a:cubicBezTo>
                  <a:cubicBezTo>
                    <a:pt x="6856" y="12537"/>
                    <a:pt x="7747" y="13034"/>
                    <a:pt x="8845" y="13552"/>
                  </a:cubicBezTo>
                  <a:cubicBezTo>
                    <a:pt x="9176" y="13697"/>
                    <a:pt x="9529" y="13842"/>
                    <a:pt x="9901" y="13987"/>
                  </a:cubicBezTo>
                  <a:cubicBezTo>
                    <a:pt x="10440" y="14194"/>
                    <a:pt x="10979" y="14360"/>
                    <a:pt x="11538" y="14422"/>
                  </a:cubicBezTo>
                  <a:cubicBezTo>
                    <a:pt x="11755" y="14453"/>
                    <a:pt x="11968" y="14469"/>
                    <a:pt x="12180" y="14469"/>
                  </a:cubicBezTo>
                  <a:cubicBezTo>
                    <a:pt x="12392" y="14469"/>
                    <a:pt x="12605" y="14453"/>
                    <a:pt x="12822" y="14422"/>
                  </a:cubicBezTo>
                  <a:cubicBezTo>
                    <a:pt x="13796" y="14319"/>
                    <a:pt x="14749" y="13842"/>
                    <a:pt x="15681" y="13034"/>
                  </a:cubicBezTo>
                  <a:cubicBezTo>
                    <a:pt x="17151" y="11792"/>
                    <a:pt x="18353" y="9720"/>
                    <a:pt x="18767" y="8022"/>
                  </a:cubicBezTo>
                  <a:cubicBezTo>
                    <a:pt x="19181" y="6302"/>
                    <a:pt x="19430" y="4376"/>
                    <a:pt x="18581" y="2532"/>
                  </a:cubicBezTo>
                  <a:cubicBezTo>
                    <a:pt x="17609" y="445"/>
                    <a:pt x="15277" y="0"/>
                    <a:pt x="13092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6401765" y="2209510"/>
              <a:ext cx="335615" cy="238439"/>
            </a:xfrm>
            <a:custGeom>
              <a:rect b="b" l="l" r="r" t="t"/>
              <a:pathLst>
                <a:path extrusionOk="0" h="7439" w="10461">
                  <a:moveTo>
                    <a:pt x="6316" y="684"/>
                  </a:moveTo>
                  <a:cubicBezTo>
                    <a:pt x="7611" y="684"/>
                    <a:pt x="8737" y="1319"/>
                    <a:pt x="9239" y="2364"/>
                  </a:cubicBezTo>
                  <a:cubicBezTo>
                    <a:pt x="9736" y="3379"/>
                    <a:pt x="9529" y="4559"/>
                    <a:pt x="8679" y="5574"/>
                  </a:cubicBezTo>
                  <a:cubicBezTo>
                    <a:pt x="7932" y="6479"/>
                    <a:pt x="7262" y="6765"/>
                    <a:pt x="6521" y="6765"/>
                  </a:cubicBezTo>
                  <a:cubicBezTo>
                    <a:pt x="5990" y="6765"/>
                    <a:pt x="5422" y="6617"/>
                    <a:pt x="4764" y="6444"/>
                  </a:cubicBezTo>
                  <a:cubicBezTo>
                    <a:pt x="4267" y="6320"/>
                    <a:pt x="3749" y="6175"/>
                    <a:pt x="3190" y="6092"/>
                  </a:cubicBezTo>
                  <a:cubicBezTo>
                    <a:pt x="2859" y="6051"/>
                    <a:pt x="2589" y="6030"/>
                    <a:pt x="2341" y="6009"/>
                  </a:cubicBezTo>
                  <a:cubicBezTo>
                    <a:pt x="1595" y="5989"/>
                    <a:pt x="1347" y="5968"/>
                    <a:pt x="1057" y="5077"/>
                  </a:cubicBezTo>
                  <a:cubicBezTo>
                    <a:pt x="705" y="4062"/>
                    <a:pt x="1098" y="2281"/>
                    <a:pt x="1782" y="1659"/>
                  </a:cubicBezTo>
                  <a:cubicBezTo>
                    <a:pt x="2279" y="1494"/>
                    <a:pt x="4909" y="727"/>
                    <a:pt x="6194" y="686"/>
                  </a:cubicBezTo>
                  <a:cubicBezTo>
                    <a:pt x="6235" y="685"/>
                    <a:pt x="6276" y="684"/>
                    <a:pt x="6316" y="684"/>
                  </a:cubicBezTo>
                  <a:close/>
                  <a:moveTo>
                    <a:pt x="6296" y="1"/>
                  </a:moveTo>
                  <a:cubicBezTo>
                    <a:pt x="6255" y="1"/>
                    <a:pt x="6214" y="1"/>
                    <a:pt x="6173" y="2"/>
                  </a:cubicBezTo>
                  <a:cubicBezTo>
                    <a:pt x="4744" y="44"/>
                    <a:pt x="1844" y="893"/>
                    <a:pt x="1492" y="1038"/>
                  </a:cubicBezTo>
                  <a:lnTo>
                    <a:pt x="1388" y="1100"/>
                  </a:lnTo>
                  <a:cubicBezTo>
                    <a:pt x="394" y="1908"/>
                    <a:pt x="0" y="4124"/>
                    <a:pt x="394" y="5305"/>
                  </a:cubicBezTo>
                  <a:cubicBezTo>
                    <a:pt x="829" y="6631"/>
                    <a:pt x="1512" y="6672"/>
                    <a:pt x="2299" y="6714"/>
                  </a:cubicBezTo>
                  <a:cubicBezTo>
                    <a:pt x="2527" y="6714"/>
                    <a:pt x="2797" y="6734"/>
                    <a:pt x="3087" y="6776"/>
                  </a:cubicBezTo>
                  <a:cubicBezTo>
                    <a:pt x="3604" y="6859"/>
                    <a:pt x="4102" y="6983"/>
                    <a:pt x="4578" y="7107"/>
                  </a:cubicBezTo>
                  <a:cubicBezTo>
                    <a:pt x="5241" y="7273"/>
                    <a:pt x="5883" y="7439"/>
                    <a:pt x="6525" y="7439"/>
                  </a:cubicBezTo>
                  <a:cubicBezTo>
                    <a:pt x="7416" y="7439"/>
                    <a:pt x="8307" y="7128"/>
                    <a:pt x="9218" y="6030"/>
                  </a:cubicBezTo>
                  <a:cubicBezTo>
                    <a:pt x="10233" y="4808"/>
                    <a:pt x="10461" y="3316"/>
                    <a:pt x="9860" y="2053"/>
                  </a:cubicBezTo>
                  <a:cubicBezTo>
                    <a:pt x="9234" y="781"/>
                    <a:pt x="7880" y="1"/>
                    <a:pt x="6296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4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/>
          <p:nvPr/>
        </p:nvSpPr>
        <p:spPr>
          <a:xfrm rot="5400000">
            <a:off x="7950844" y="2398453"/>
            <a:ext cx="1661933" cy="724379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"/>
          <p:cNvSpPr txBox="1"/>
          <p:nvPr>
            <p:ph type="title"/>
          </p:nvPr>
        </p:nvSpPr>
        <p:spPr>
          <a:xfrm>
            <a:off x="1252725" y="1196524"/>
            <a:ext cx="2246700" cy="14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168" name="Google Shape;168;p7"/>
          <p:cNvSpPr/>
          <p:nvPr/>
        </p:nvSpPr>
        <p:spPr>
          <a:xfrm>
            <a:off x="0" y="4008102"/>
            <a:ext cx="958346" cy="1135418"/>
          </a:xfrm>
          <a:custGeom>
            <a:rect b="b" l="l" r="r" t="t"/>
            <a:pathLst>
              <a:path extrusionOk="0" h="54686" w="46152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"/>
          <p:cNvSpPr/>
          <p:nvPr/>
        </p:nvSpPr>
        <p:spPr>
          <a:xfrm>
            <a:off x="0" y="185401"/>
            <a:ext cx="838394" cy="1317905"/>
          </a:xfrm>
          <a:custGeom>
            <a:rect b="b" l="l" r="r" t="t"/>
            <a:pathLst>
              <a:path extrusionOk="0" h="56794" w="36126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"/>
          <p:cNvSpPr/>
          <p:nvPr/>
        </p:nvSpPr>
        <p:spPr>
          <a:xfrm>
            <a:off x="488628" y="185407"/>
            <a:ext cx="163346" cy="146382"/>
          </a:xfrm>
          <a:custGeom>
            <a:rect b="b" l="l" r="r" t="t"/>
            <a:pathLst>
              <a:path extrusionOk="0" h="4568" w="5097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7"/>
          <p:cNvSpPr/>
          <p:nvPr/>
        </p:nvSpPr>
        <p:spPr>
          <a:xfrm>
            <a:off x="315366" y="3659090"/>
            <a:ext cx="161359" cy="144715"/>
          </a:xfrm>
          <a:custGeom>
            <a:rect b="b" l="l" r="r" t="t"/>
            <a:pathLst>
              <a:path extrusionOk="0" h="4516" w="5035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"/>
          <p:cNvSpPr/>
          <p:nvPr/>
        </p:nvSpPr>
        <p:spPr>
          <a:xfrm>
            <a:off x="8762524" y="959049"/>
            <a:ext cx="161340" cy="144715"/>
          </a:xfrm>
          <a:custGeom>
            <a:rect b="b" l="l" r="r" t="t"/>
            <a:pathLst>
              <a:path extrusionOk="0" h="4516" w="5034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"/>
          <p:cNvSpPr/>
          <p:nvPr/>
        </p:nvSpPr>
        <p:spPr>
          <a:xfrm>
            <a:off x="5633501" y="4678850"/>
            <a:ext cx="2045205" cy="466311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8294848" y="1"/>
            <a:ext cx="838358" cy="920204"/>
          </a:xfrm>
          <a:custGeom>
            <a:rect b="b" l="l" r="r" t="t"/>
            <a:pathLst>
              <a:path extrusionOk="0" h="45230" w="41202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5" name="Google Shape;175;p7"/>
          <p:cNvGrpSpPr/>
          <p:nvPr/>
        </p:nvGrpSpPr>
        <p:grpSpPr>
          <a:xfrm>
            <a:off x="141137" y="2237636"/>
            <a:ext cx="509835" cy="466288"/>
            <a:chOff x="5177300" y="2314950"/>
            <a:chExt cx="341575" cy="312400"/>
          </a:xfrm>
        </p:grpSpPr>
        <p:sp>
          <p:nvSpPr>
            <p:cNvPr id="176" name="Google Shape;176;p7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1" name="Google Shape;181;p7"/>
          <p:cNvSpPr txBox="1"/>
          <p:nvPr>
            <p:ph idx="1" type="subTitle"/>
          </p:nvPr>
        </p:nvSpPr>
        <p:spPr>
          <a:xfrm>
            <a:off x="1289304" y="2990088"/>
            <a:ext cx="30357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/>
        </p:txBody>
      </p:sp>
      <p:grpSp>
        <p:nvGrpSpPr>
          <p:cNvPr id="182" name="Google Shape;182;p7"/>
          <p:cNvGrpSpPr/>
          <p:nvPr/>
        </p:nvGrpSpPr>
        <p:grpSpPr>
          <a:xfrm>
            <a:off x="8459112" y="3192811"/>
            <a:ext cx="509835" cy="466288"/>
            <a:chOff x="5177300" y="2314950"/>
            <a:chExt cx="341575" cy="312400"/>
          </a:xfrm>
        </p:grpSpPr>
        <p:sp>
          <p:nvSpPr>
            <p:cNvPr id="183" name="Google Shape;183;p7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7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7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7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8" name="Google Shape;188;p7"/>
          <p:cNvSpPr/>
          <p:nvPr/>
        </p:nvSpPr>
        <p:spPr>
          <a:xfrm rot="10800000">
            <a:off x="5414562" y="6"/>
            <a:ext cx="1536187" cy="350196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/>
          <p:nvPr>
            <p:ph type="title"/>
          </p:nvPr>
        </p:nvSpPr>
        <p:spPr>
          <a:xfrm>
            <a:off x="1353312" y="3026664"/>
            <a:ext cx="6300300" cy="3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 sz="35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900"/>
              <a:buNone/>
              <a:defRPr sz="39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91" name="Google Shape;191;p8"/>
          <p:cNvSpPr txBox="1"/>
          <p:nvPr>
            <p:ph idx="1" type="subTitle"/>
          </p:nvPr>
        </p:nvSpPr>
        <p:spPr>
          <a:xfrm>
            <a:off x="1353312" y="1554480"/>
            <a:ext cx="63735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92" name="Google Shape;192;p8"/>
          <p:cNvSpPr/>
          <p:nvPr/>
        </p:nvSpPr>
        <p:spPr>
          <a:xfrm>
            <a:off x="8119599" y="2664177"/>
            <a:ext cx="1025648" cy="1063093"/>
          </a:xfrm>
          <a:custGeom>
            <a:rect b="b" l="l" r="r" t="t"/>
            <a:pathLst>
              <a:path extrusionOk="0" h="33175" w="32004">
                <a:moveTo>
                  <a:pt x="10837" y="0"/>
                </a:moveTo>
                <a:cubicBezTo>
                  <a:pt x="8343" y="0"/>
                  <a:pt x="5972" y="932"/>
                  <a:pt x="4474" y="3782"/>
                </a:cubicBezTo>
                <a:cubicBezTo>
                  <a:pt x="0" y="12316"/>
                  <a:pt x="12035" y="21326"/>
                  <a:pt x="18477" y="26173"/>
                </a:cubicBezTo>
                <a:cubicBezTo>
                  <a:pt x="18871" y="26463"/>
                  <a:pt x="19223" y="26733"/>
                  <a:pt x="19575" y="27002"/>
                </a:cubicBezTo>
                <a:cubicBezTo>
                  <a:pt x="24049" y="30399"/>
                  <a:pt x="28275" y="32243"/>
                  <a:pt x="32003" y="33175"/>
                </a:cubicBezTo>
                <a:lnTo>
                  <a:pt x="32003" y="32553"/>
                </a:lnTo>
                <a:cubicBezTo>
                  <a:pt x="28378" y="31621"/>
                  <a:pt x="24298" y="29819"/>
                  <a:pt x="19948" y="26505"/>
                </a:cubicBezTo>
                <a:cubicBezTo>
                  <a:pt x="19596" y="26256"/>
                  <a:pt x="19243" y="25987"/>
                  <a:pt x="18850" y="25697"/>
                </a:cubicBezTo>
                <a:cubicBezTo>
                  <a:pt x="12532" y="20953"/>
                  <a:pt x="787" y="12129"/>
                  <a:pt x="5013" y="4072"/>
                </a:cubicBezTo>
                <a:cubicBezTo>
                  <a:pt x="6354" y="1513"/>
                  <a:pt x="8430" y="590"/>
                  <a:pt x="10796" y="590"/>
                </a:cubicBezTo>
                <a:cubicBezTo>
                  <a:pt x="13620" y="590"/>
                  <a:pt x="16855" y="1906"/>
                  <a:pt x="19741" y="3326"/>
                </a:cubicBezTo>
                <a:cubicBezTo>
                  <a:pt x="22185" y="4527"/>
                  <a:pt x="24733" y="5625"/>
                  <a:pt x="27177" y="6702"/>
                </a:cubicBezTo>
                <a:cubicBezTo>
                  <a:pt x="28772" y="7386"/>
                  <a:pt x="30388" y="8069"/>
                  <a:pt x="32003" y="8815"/>
                </a:cubicBezTo>
                <a:lnTo>
                  <a:pt x="32003" y="8132"/>
                </a:lnTo>
                <a:cubicBezTo>
                  <a:pt x="30470" y="7448"/>
                  <a:pt x="28938" y="6785"/>
                  <a:pt x="27426" y="6143"/>
                </a:cubicBezTo>
                <a:cubicBezTo>
                  <a:pt x="24981" y="5066"/>
                  <a:pt x="22433" y="3968"/>
                  <a:pt x="20010" y="2787"/>
                </a:cubicBezTo>
                <a:cubicBezTo>
                  <a:pt x="18097" y="1843"/>
                  <a:pt x="14345" y="0"/>
                  <a:pt x="1083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1832424" y="591571"/>
            <a:ext cx="94957" cy="91873"/>
          </a:xfrm>
          <a:custGeom>
            <a:rect b="b" l="l" r="r" t="t"/>
            <a:pathLst>
              <a:path extrusionOk="0" h="2867" w="2963">
                <a:moveTo>
                  <a:pt x="1254" y="0"/>
                </a:moveTo>
                <a:cubicBezTo>
                  <a:pt x="1047" y="0"/>
                  <a:pt x="845" y="50"/>
                  <a:pt x="663" y="165"/>
                </a:cubicBezTo>
                <a:cubicBezTo>
                  <a:pt x="436" y="310"/>
                  <a:pt x="291" y="559"/>
                  <a:pt x="208" y="808"/>
                </a:cubicBezTo>
                <a:cubicBezTo>
                  <a:pt x="1" y="1553"/>
                  <a:pt x="332" y="2651"/>
                  <a:pt x="1181" y="2838"/>
                </a:cubicBezTo>
                <a:cubicBezTo>
                  <a:pt x="1254" y="2857"/>
                  <a:pt x="1329" y="2867"/>
                  <a:pt x="1405" y="2867"/>
                </a:cubicBezTo>
                <a:cubicBezTo>
                  <a:pt x="1564" y="2867"/>
                  <a:pt x="1724" y="2825"/>
                  <a:pt x="1865" y="2755"/>
                </a:cubicBezTo>
                <a:cubicBezTo>
                  <a:pt x="1927" y="2734"/>
                  <a:pt x="1968" y="2713"/>
                  <a:pt x="2031" y="2672"/>
                </a:cubicBezTo>
                <a:cubicBezTo>
                  <a:pt x="2279" y="2527"/>
                  <a:pt x="2486" y="2299"/>
                  <a:pt x="2652" y="2071"/>
                </a:cubicBezTo>
                <a:cubicBezTo>
                  <a:pt x="2818" y="1864"/>
                  <a:pt x="2963" y="1636"/>
                  <a:pt x="2963" y="1367"/>
                </a:cubicBezTo>
                <a:cubicBezTo>
                  <a:pt x="2963" y="1160"/>
                  <a:pt x="2880" y="953"/>
                  <a:pt x="2756" y="808"/>
                </a:cubicBezTo>
                <a:cubicBezTo>
                  <a:pt x="2436" y="382"/>
                  <a:pt x="1826" y="0"/>
                  <a:pt x="1254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968776" y="3800269"/>
            <a:ext cx="161359" cy="144138"/>
          </a:xfrm>
          <a:custGeom>
            <a:rect b="b" l="l" r="r" t="t"/>
            <a:pathLst>
              <a:path extrusionOk="0" h="4498" w="5035">
                <a:moveTo>
                  <a:pt x="2570" y="1"/>
                </a:moveTo>
                <a:cubicBezTo>
                  <a:pt x="1501" y="1"/>
                  <a:pt x="317" y="575"/>
                  <a:pt x="83" y="1657"/>
                </a:cubicBezTo>
                <a:cubicBezTo>
                  <a:pt x="1" y="2010"/>
                  <a:pt x="63" y="2403"/>
                  <a:pt x="208" y="2755"/>
                </a:cubicBezTo>
                <a:cubicBezTo>
                  <a:pt x="249" y="2838"/>
                  <a:pt x="291" y="2921"/>
                  <a:pt x="332" y="3004"/>
                </a:cubicBezTo>
                <a:cubicBezTo>
                  <a:pt x="581" y="3397"/>
                  <a:pt x="933" y="3729"/>
                  <a:pt x="1306" y="4019"/>
                </a:cubicBezTo>
                <a:cubicBezTo>
                  <a:pt x="1637" y="4267"/>
                  <a:pt x="2010" y="4495"/>
                  <a:pt x="2424" y="4495"/>
                </a:cubicBezTo>
                <a:cubicBezTo>
                  <a:pt x="2445" y="4497"/>
                  <a:pt x="2466" y="4497"/>
                  <a:pt x="2487" y="4497"/>
                </a:cubicBezTo>
                <a:cubicBezTo>
                  <a:pt x="2795" y="4497"/>
                  <a:pt x="3083" y="4358"/>
                  <a:pt x="3336" y="4164"/>
                </a:cubicBezTo>
                <a:cubicBezTo>
                  <a:pt x="4226" y="3460"/>
                  <a:pt x="5034" y="1906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0" y="1"/>
                  <a:pt x="25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3407687" y="1462"/>
            <a:ext cx="1152460" cy="988043"/>
          </a:xfrm>
          <a:custGeom>
            <a:rect b="b" l="l" r="r" t="t"/>
            <a:pathLst>
              <a:path extrusionOk="0" h="30833" w="35961">
                <a:moveTo>
                  <a:pt x="1" y="0"/>
                </a:moveTo>
                <a:cubicBezTo>
                  <a:pt x="2859" y="11683"/>
                  <a:pt x="10089" y="23034"/>
                  <a:pt x="19079" y="28896"/>
                </a:cubicBezTo>
                <a:cubicBezTo>
                  <a:pt x="19824" y="29372"/>
                  <a:pt x="20632" y="29787"/>
                  <a:pt x="21481" y="30118"/>
                </a:cubicBezTo>
                <a:cubicBezTo>
                  <a:pt x="22673" y="30571"/>
                  <a:pt x="23935" y="30832"/>
                  <a:pt x="25172" y="30832"/>
                </a:cubicBezTo>
                <a:cubicBezTo>
                  <a:pt x="26536" y="30832"/>
                  <a:pt x="27869" y="30515"/>
                  <a:pt x="29042" y="29787"/>
                </a:cubicBezTo>
                <a:cubicBezTo>
                  <a:pt x="31569" y="28212"/>
                  <a:pt x="32708" y="25147"/>
                  <a:pt x="33475" y="22268"/>
                </a:cubicBezTo>
                <a:cubicBezTo>
                  <a:pt x="35381" y="15018"/>
                  <a:pt x="35961" y="7416"/>
                  <a:pt x="35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6730853" y="4226051"/>
            <a:ext cx="1998162" cy="919051"/>
          </a:xfrm>
          <a:custGeom>
            <a:rect b="b" l="l" r="r" t="t"/>
            <a:pathLst>
              <a:path extrusionOk="0" h="28680" w="6235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7929077" y="1462"/>
            <a:ext cx="1216171" cy="1961474"/>
          </a:xfrm>
          <a:custGeom>
            <a:rect b="b" l="l" r="r" t="t"/>
            <a:pathLst>
              <a:path extrusionOk="0" h="61210" w="37949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DDACB"/>
              </a:solidFill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910" y="4049835"/>
            <a:ext cx="1382786" cy="1095266"/>
          </a:xfrm>
          <a:custGeom>
            <a:rect b="b" l="l" r="r" t="t"/>
            <a:pathLst>
              <a:path extrusionOk="0" h="34179" w="43148">
                <a:moveTo>
                  <a:pt x="1" y="1"/>
                </a:moveTo>
                <a:lnTo>
                  <a:pt x="1" y="34179"/>
                </a:lnTo>
                <a:lnTo>
                  <a:pt x="43148" y="34179"/>
                </a:lnTo>
                <a:cubicBezTo>
                  <a:pt x="40952" y="30782"/>
                  <a:pt x="38591" y="27468"/>
                  <a:pt x="36250" y="24195"/>
                </a:cubicBezTo>
                <a:cubicBezTo>
                  <a:pt x="33164" y="19886"/>
                  <a:pt x="30057" y="15536"/>
                  <a:pt x="26017" y="12098"/>
                </a:cubicBezTo>
                <a:cubicBezTo>
                  <a:pt x="20756" y="7603"/>
                  <a:pt x="14210" y="4910"/>
                  <a:pt x="7685" y="2590"/>
                </a:cubicBezTo>
                <a:cubicBezTo>
                  <a:pt x="5138" y="1679"/>
                  <a:pt x="2569" y="829"/>
                  <a:pt x="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-5957" y="-5405"/>
            <a:ext cx="1301161" cy="1600391"/>
          </a:xfrm>
          <a:custGeom>
            <a:rect b="b" l="l" r="r" t="t"/>
            <a:pathLst>
              <a:path extrusionOk="0" h="49942" w="40601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4155163" y="4859329"/>
            <a:ext cx="250291" cy="201114"/>
          </a:xfrm>
          <a:custGeom>
            <a:rect b="b" l="l" r="r" t="t"/>
            <a:pathLst>
              <a:path extrusionOk="0" h="6276" w="781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3945540" y="4606526"/>
            <a:ext cx="178473" cy="163750"/>
          </a:xfrm>
          <a:custGeom>
            <a:rect b="b" l="l" r="r" t="t"/>
            <a:pathLst>
              <a:path extrusionOk="0" h="5110" w="5569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4362959" y="4644435"/>
            <a:ext cx="197188" cy="98378"/>
          </a:xfrm>
          <a:custGeom>
            <a:rect b="b" l="l" r="r" t="t"/>
            <a:pathLst>
              <a:path extrusionOk="0" h="3070" w="6153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3708998" y="4424639"/>
            <a:ext cx="156776" cy="99788"/>
          </a:xfrm>
          <a:custGeom>
            <a:rect b="b" l="l" r="r" t="t"/>
            <a:pathLst>
              <a:path extrusionOk="0" h="3114" w="4892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3796039" y="4851062"/>
            <a:ext cx="95630" cy="86233"/>
          </a:xfrm>
          <a:custGeom>
            <a:rect b="b" l="l" r="r" t="t"/>
            <a:pathLst>
              <a:path extrusionOk="0" h="2691" w="2984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129709" y="2134505"/>
            <a:ext cx="331275" cy="330256"/>
          </a:xfrm>
          <a:custGeom>
            <a:rect b="b" l="l" r="r" t="t"/>
            <a:pathLst>
              <a:path extrusionOk="0" h="10306" w="10337">
                <a:moveTo>
                  <a:pt x="6170" y="345"/>
                </a:moveTo>
                <a:cubicBezTo>
                  <a:pt x="6905" y="345"/>
                  <a:pt x="7629" y="496"/>
                  <a:pt x="8244" y="798"/>
                </a:cubicBezTo>
                <a:cubicBezTo>
                  <a:pt x="9239" y="1274"/>
                  <a:pt x="9819" y="2372"/>
                  <a:pt x="9901" y="3926"/>
                </a:cubicBezTo>
                <a:cubicBezTo>
                  <a:pt x="10026" y="6515"/>
                  <a:pt x="8514" y="8359"/>
                  <a:pt x="7064" y="9229"/>
                </a:cubicBezTo>
                <a:cubicBezTo>
                  <a:pt x="6241" y="9715"/>
                  <a:pt x="5361" y="9962"/>
                  <a:pt x="4534" y="9962"/>
                </a:cubicBezTo>
                <a:cubicBezTo>
                  <a:pt x="3882" y="9962"/>
                  <a:pt x="3264" y="9808"/>
                  <a:pt x="2734" y="9498"/>
                </a:cubicBezTo>
                <a:cubicBezTo>
                  <a:pt x="932" y="8400"/>
                  <a:pt x="352" y="6929"/>
                  <a:pt x="829" y="4547"/>
                </a:cubicBezTo>
                <a:cubicBezTo>
                  <a:pt x="1284" y="2144"/>
                  <a:pt x="3314" y="1088"/>
                  <a:pt x="4164" y="736"/>
                </a:cubicBezTo>
                <a:cubicBezTo>
                  <a:pt x="4226" y="715"/>
                  <a:pt x="4267" y="694"/>
                  <a:pt x="4329" y="674"/>
                </a:cubicBezTo>
                <a:cubicBezTo>
                  <a:pt x="4911" y="455"/>
                  <a:pt x="5544" y="345"/>
                  <a:pt x="6170" y="345"/>
                </a:cubicBezTo>
                <a:close/>
                <a:moveTo>
                  <a:pt x="6161" y="0"/>
                </a:moveTo>
                <a:cubicBezTo>
                  <a:pt x="5493" y="0"/>
                  <a:pt x="4821" y="115"/>
                  <a:pt x="4205" y="342"/>
                </a:cubicBezTo>
                <a:cubicBezTo>
                  <a:pt x="4143" y="363"/>
                  <a:pt x="4101" y="384"/>
                  <a:pt x="4039" y="404"/>
                </a:cubicBezTo>
                <a:cubicBezTo>
                  <a:pt x="3128" y="777"/>
                  <a:pt x="974" y="1917"/>
                  <a:pt x="477" y="4485"/>
                </a:cubicBezTo>
                <a:cubicBezTo>
                  <a:pt x="0" y="6991"/>
                  <a:pt x="642" y="8628"/>
                  <a:pt x="2569" y="9788"/>
                </a:cubicBezTo>
                <a:cubicBezTo>
                  <a:pt x="3149" y="10140"/>
                  <a:pt x="3832" y="10306"/>
                  <a:pt x="4557" y="10306"/>
                </a:cubicBezTo>
                <a:cubicBezTo>
                  <a:pt x="5427" y="10306"/>
                  <a:pt x="6380" y="10036"/>
                  <a:pt x="7250" y="9519"/>
                </a:cubicBezTo>
                <a:cubicBezTo>
                  <a:pt x="9197" y="8359"/>
                  <a:pt x="10336" y="6204"/>
                  <a:pt x="10233" y="3905"/>
                </a:cubicBezTo>
                <a:cubicBezTo>
                  <a:pt x="10171" y="2248"/>
                  <a:pt x="9487" y="1005"/>
                  <a:pt x="8410" y="487"/>
                </a:cubicBezTo>
                <a:cubicBezTo>
                  <a:pt x="7736" y="161"/>
                  <a:pt x="6952" y="0"/>
                  <a:pt x="6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4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/>
          <p:nvPr>
            <p:ph type="title"/>
          </p:nvPr>
        </p:nvSpPr>
        <p:spPr>
          <a:xfrm>
            <a:off x="1021325" y="418374"/>
            <a:ext cx="6997500" cy="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08" name="Google Shape;208;p9"/>
          <p:cNvSpPr txBox="1"/>
          <p:nvPr>
            <p:ph idx="1" type="subTitle"/>
          </p:nvPr>
        </p:nvSpPr>
        <p:spPr>
          <a:xfrm>
            <a:off x="625725" y="1149825"/>
            <a:ext cx="7892700" cy="3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09" name="Google Shape;209;p9"/>
          <p:cNvSpPr/>
          <p:nvPr/>
        </p:nvSpPr>
        <p:spPr>
          <a:xfrm rot="5400000">
            <a:off x="8203294" y="2117903"/>
            <a:ext cx="1310270" cy="571148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9"/>
          <p:cNvSpPr/>
          <p:nvPr/>
        </p:nvSpPr>
        <p:spPr>
          <a:xfrm>
            <a:off x="-352" y="-7961"/>
            <a:ext cx="846632" cy="1041291"/>
          </a:xfrm>
          <a:custGeom>
            <a:rect b="b" l="l" r="r" t="t"/>
            <a:pathLst>
              <a:path extrusionOk="0" h="49942" w="40601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1" name="Google Shape;211;p9"/>
          <p:cNvGrpSpPr/>
          <p:nvPr/>
        </p:nvGrpSpPr>
        <p:grpSpPr>
          <a:xfrm rot="-7199998">
            <a:off x="8314692" y="2703201"/>
            <a:ext cx="626176" cy="572692"/>
            <a:chOff x="5177300" y="2314950"/>
            <a:chExt cx="341575" cy="312400"/>
          </a:xfrm>
        </p:grpSpPr>
        <p:sp>
          <p:nvSpPr>
            <p:cNvPr id="212" name="Google Shape;212;p9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" name="Google Shape;217;p9"/>
          <p:cNvSpPr/>
          <p:nvPr/>
        </p:nvSpPr>
        <p:spPr>
          <a:xfrm rot="10800000">
            <a:off x="-358" y="3196916"/>
            <a:ext cx="623145" cy="1178536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8" name="Google Shape;218;p9"/>
          <p:cNvGrpSpPr/>
          <p:nvPr/>
        </p:nvGrpSpPr>
        <p:grpSpPr>
          <a:xfrm rot="8636073">
            <a:off x="213099" y="3135526"/>
            <a:ext cx="498749" cy="456124"/>
            <a:chOff x="5177300" y="2314950"/>
            <a:chExt cx="341575" cy="312400"/>
          </a:xfrm>
        </p:grpSpPr>
        <p:sp>
          <p:nvSpPr>
            <p:cNvPr id="219" name="Google Shape;219;p9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9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9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9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Google Shape;224;p9"/>
          <p:cNvGrpSpPr/>
          <p:nvPr/>
        </p:nvGrpSpPr>
        <p:grpSpPr>
          <a:xfrm>
            <a:off x="7339365" y="-6012"/>
            <a:ext cx="1530964" cy="919336"/>
            <a:chOff x="2960200" y="1284875"/>
            <a:chExt cx="3360325" cy="2018300"/>
          </a:xfrm>
        </p:grpSpPr>
        <p:sp>
          <p:nvSpPr>
            <p:cNvPr id="225" name="Google Shape;225;p9"/>
            <p:cNvSpPr/>
            <p:nvPr/>
          </p:nvSpPr>
          <p:spPr>
            <a:xfrm>
              <a:off x="2960200" y="1284875"/>
              <a:ext cx="3360325" cy="2018300"/>
            </a:xfrm>
            <a:custGeom>
              <a:rect b="b" l="l" r="r" t="t"/>
              <a:pathLst>
                <a:path extrusionOk="0" h="80732" w="134413">
                  <a:moveTo>
                    <a:pt x="722" y="0"/>
                  </a:moveTo>
                  <a:cubicBezTo>
                    <a:pt x="223" y="2442"/>
                    <a:pt x="1" y="4995"/>
                    <a:pt x="56" y="7658"/>
                  </a:cubicBezTo>
                  <a:cubicBezTo>
                    <a:pt x="223" y="18203"/>
                    <a:pt x="5106" y="21976"/>
                    <a:pt x="11266" y="26693"/>
                  </a:cubicBezTo>
                  <a:cubicBezTo>
                    <a:pt x="12876" y="27914"/>
                    <a:pt x="14596" y="29246"/>
                    <a:pt x="16372" y="30745"/>
                  </a:cubicBezTo>
                  <a:cubicBezTo>
                    <a:pt x="24752" y="38015"/>
                    <a:pt x="27804" y="45618"/>
                    <a:pt x="31689" y="55218"/>
                  </a:cubicBezTo>
                  <a:cubicBezTo>
                    <a:pt x="32466" y="57161"/>
                    <a:pt x="33298" y="59159"/>
                    <a:pt x="34186" y="61212"/>
                  </a:cubicBezTo>
                  <a:cubicBezTo>
                    <a:pt x="39125" y="72866"/>
                    <a:pt x="48948" y="79969"/>
                    <a:pt x="60991" y="80635"/>
                  </a:cubicBezTo>
                  <a:cubicBezTo>
                    <a:pt x="61157" y="80691"/>
                    <a:pt x="61268" y="80691"/>
                    <a:pt x="61435" y="80691"/>
                  </a:cubicBezTo>
                  <a:cubicBezTo>
                    <a:pt x="62024" y="80718"/>
                    <a:pt x="62620" y="80731"/>
                    <a:pt x="63220" y="80731"/>
                  </a:cubicBezTo>
                  <a:cubicBezTo>
                    <a:pt x="77442" y="80731"/>
                    <a:pt x="94663" y="73319"/>
                    <a:pt x="104833" y="65652"/>
                  </a:cubicBezTo>
                  <a:cubicBezTo>
                    <a:pt x="115710" y="57383"/>
                    <a:pt x="127642" y="47282"/>
                    <a:pt x="131305" y="31522"/>
                  </a:cubicBezTo>
                  <a:cubicBezTo>
                    <a:pt x="134412" y="18147"/>
                    <a:pt x="125422" y="7825"/>
                    <a:pt x="114212" y="0"/>
                  </a:cubicBezTo>
                  <a:lnTo>
                    <a:pt x="112602" y="0"/>
                  </a:lnTo>
                  <a:cubicBezTo>
                    <a:pt x="124035" y="7769"/>
                    <a:pt x="133469" y="18036"/>
                    <a:pt x="130417" y="31300"/>
                  </a:cubicBezTo>
                  <a:cubicBezTo>
                    <a:pt x="126809" y="46783"/>
                    <a:pt x="115044" y="56772"/>
                    <a:pt x="104278" y="64875"/>
                  </a:cubicBezTo>
                  <a:cubicBezTo>
                    <a:pt x="94181" y="72540"/>
                    <a:pt x="77185" y="79802"/>
                    <a:pt x="63123" y="79802"/>
                  </a:cubicBezTo>
                  <a:cubicBezTo>
                    <a:pt x="62423" y="79802"/>
                    <a:pt x="61731" y="79784"/>
                    <a:pt x="61046" y="79747"/>
                  </a:cubicBezTo>
                  <a:cubicBezTo>
                    <a:pt x="49337" y="79082"/>
                    <a:pt x="39847" y="72200"/>
                    <a:pt x="35019" y="60879"/>
                  </a:cubicBezTo>
                  <a:cubicBezTo>
                    <a:pt x="34131" y="58770"/>
                    <a:pt x="33354" y="56772"/>
                    <a:pt x="32577" y="54885"/>
                  </a:cubicBezTo>
                  <a:cubicBezTo>
                    <a:pt x="28637" y="45118"/>
                    <a:pt x="25529" y="37460"/>
                    <a:pt x="16982" y="30079"/>
                  </a:cubicBezTo>
                  <a:cubicBezTo>
                    <a:pt x="15207" y="28525"/>
                    <a:pt x="13486" y="27193"/>
                    <a:pt x="11821" y="25917"/>
                  </a:cubicBezTo>
                  <a:cubicBezTo>
                    <a:pt x="5606" y="21199"/>
                    <a:pt x="1110" y="17759"/>
                    <a:pt x="1000" y="7658"/>
                  </a:cubicBezTo>
                  <a:cubicBezTo>
                    <a:pt x="944" y="4995"/>
                    <a:pt x="1166" y="2442"/>
                    <a:pt x="16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3366700" y="1284875"/>
              <a:ext cx="2491825" cy="1640725"/>
            </a:xfrm>
            <a:custGeom>
              <a:rect b="b" l="l" r="r" t="t"/>
              <a:pathLst>
                <a:path extrusionOk="0" h="65629" w="99673">
                  <a:moveTo>
                    <a:pt x="2942" y="0"/>
                  </a:moveTo>
                  <a:cubicBezTo>
                    <a:pt x="889" y="3885"/>
                    <a:pt x="1" y="8269"/>
                    <a:pt x="334" y="13153"/>
                  </a:cubicBezTo>
                  <a:cubicBezTo>
                    <a:pt x="389" y="14040"/>
                    <a:pt x="500" y="14873"/>
                    <a:pt x="667" y="15650"/>
                  </a:cubicBezTo>
                  <a:cubicBezTo>
                    <a:pt x="1666" y="21255"/>
                    <a:pt x="4774" y="23752"/>
                    <a:pt x="8714" y="26860"/>
                  </a:cubicBezTo>
                  <a:cubicBezTo>
                    <a:pt x="9879" y="27803"/>
                    <a:pt x="11045" y="28691"/>
                    <a:pt x="12266" y="29801"/>
                  </a:cubicBezTo>
                  <a:cubicBezTo>
                    <a:pt x="18148" y="35018"/>
                    <a:pt x="20479" y="40456"/>
                    <a:pt x="23420" y="47282"/>
                  </a:cubicBezTo>
                  <a:cubicBezTo>
                    <a:pt x="24031" y="48614"/>
                    <a:pt x="24641" y="50057"/>
                    <a:pt x="25252" y="51500"/>
                  </a:cubicBezTo>
                  <a:cubicBezTo>
                    <a:pt x="29025" y="59769"/>
                    <a:pt x="36074" y="64875"/>
                    <a:pt x="44675" y="65596"/>
                  </a:cubicBezTo>
                  <a:lnTo>
                    <a:pt x="45563" y="65596"/>
                  </a:lnTo>
                  <a:cubicBezTo>
                    <a:pt x="46018" y="65618"/>
                    <a:pt x="46477" y="65629"/>
                    <a:pt x="46941" y="65629"/>
                  </a:cubicBezTo>
                  <a:cubicBezTo>
                    <a:pt x="56955" y="65629"/>
                    <a:pt x="68991" y="60593"/>
                    <a:pt x="76364" y="55607"/>
                  </a:cubicBezTo>
                  <a:cubicBezTo>
                    <a:pt x="84577" y="50057"/>
                    <a:pt x="94345" y="42177"/>
                    <a:pt x="97175" y="29968"/>
                  </a:cubicBezTo>
                  <a:cubicBezTo>
                    <a:pt x="99672" y="19424"/>
                    <a:pt x="93013" y="9490"/>
                    <a:pt x="77418" y="444"/>
                  </a:cubicBezTo>
                  <a:cubicBezTo>
                    <a:pt x="77141" y="277"/>
                    <a:pt x="76863" y="166"/>
                    <a:pt x="76586" y="0"/>
                  </a:cubicBezTo>
                  <a:lnTo>
                    <a:pt x="74699" y="0"/>
                  </a:lnTo>
                  <a:cubicBezTo>
                    <a:pt x="75420" y="388"/>
                    <a:pt x="76197" y="832"/>
                    <a:pt x="76919" y="1276"/>
                  </a:cubicBezTo>
                  <a:cubicBezTo>
                    <a:pt x="92125" y="10045"/>
                    <a:pt x="98673" y="19646"/>
                    <a:pt x="96287" y="29801"/>
                  </a:cubicBezTo>
                  <a:cubicBezTo>
                    <a:pt x="93512" y="41622"/>
                    <a:pt x="83911" y="49391"/>
                    <a:pt x="75864" y="54830"/>
                  </a:cubicBezTo>
                  <a:cubicBezTo>
                    <a:pt x="68554" y="59755"/>
                    <a:pt x="56692" y="64728"/>
                    <a:pt x="46837" y="64728"/>
                  </a:cubicBezTo>
                  <a:cubicBezTo>
                    <a:pt x="46143" y="64728"/>
                    <a:pt x="45459" y="64704"/>
                    <a:pt x="44786" y="64653"/>
                  </a:cubicBezTo>
                  <a:cubicBezTo>
                    <a:pt x="36517" y="63987"/>
                    <a:pt x="29747" y="59048"/>
                    <a:pt x="26140" y="51112"/>
                  </a:cubicBezTo>
                  <a:cubicBezTo>
                    <a:pt x="25474" y="49669"/>
                    <a:pt x="24863" y="48281"/>
                    <a:pt x="24253" y="46894"/>
                  </a:cubicBezTo>
                  <a:cubicBezTo>
                    <a:pt x="21423" y="40234"/>
                    <a:pt x="18925" y="34463"/>
                    <a:pt x="12876" y="29080"/>
                  </a:cubicBezTo>
                  <a:cubicBezTo>
                    <a:pt x="11655" y="28025"/>
                    <a:pt x="10434" y="27082"/>
                    <a:pt x="9324" y="26139"/>
                  </a:cubicBezTo>
                  <a:cubicBezTo>
                    <a:pt x="5495" y="23142"/>
                    <a:pt x="2498" y="20755"/>
                    <a:pt x="1555" y="15483"/>
                  </a:cubicBezTo>
                  <a:cubicBezTo>
                    <a:pt x="1444" y="14762"/>
                    <a:pt x="1333" y="13985"/>
                    <a:pt x="1277" y="13097"/>
                  </a:cubicBezTo>
                  <a:cubicBezTo>
                    <a:pt x="944" y="8213"/>
                    <a:pt x="1888" y="3829"/>
                    <a:pt x="39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3771825" y="1284875"/>
              <a:ext cx="1623300" cy="1265775"/>
            </a:xfrm>
            <a:custGeom>
              <a:rect b="b" l="l" r="r" t="t"/>
              <a:pathLst>
                <a:path extrusionOk="0" h="50631" w="64932">
                  <a:moveTo>
                    <a:pt x="8436" y="0"/>
                  </a:moveTo>
                  <a:cubicBezTo>
                    <a:pt x="5772" y="2775"/>
                    <a:pt x="2998" y="6049"/>
                    <a:pt x="1499" y="9268"/>
                  </a:cubicBezTo>
                  <a:cubicBezTo>
                    <a:pt x="223" y="11932"/>
                    <a:pt x="1" y="15039"/>
                    <a:pt x="722" y="18702"/>
                  </a:cubicBezTo>
                  <a:cubicBezTo>
                    <a:pt x="778" y="19202"/>
                    <a:pt x="889" y="19701"/>
                    <a:pt x="1055" y="20145"/>
                  </a:cubicBezTo>
                  <a:cubicBezTo>
                    <a:pt x="1999" y="23419"/>
                    <a:pt x="3941" y="25084"/>
                    <a:pt x="6216" y="27026"/>
                  </a:cubicBezTo>
                  <a:cubicBezTo>
                    <a:pt x="6827" y="27581"/>
                    <a:pt x="7548" y="28192"/>
                    <a:pt x="8214" y="28802"/>
                  </a:cubicBezTo>
                  <a:cubicBezTo>
                    <a:pt x="11600" y="31966"/>
                    <a:pt x="13209" y="35240"/>
                    <a:pt x="15096" y="39069"/>
                  </a:cubicBezTo>
                  <a:cubicBezTo>
                    <a:pt x="15484" y="39957"/>
                    <a:pt x="15928" y="40845"/>
                    <a:pt x="16428" y="41788"/>
                  </a:cubicBezTo>
                  <a:cubicBezTo>
                    <a:pt x="18981" y="46727"/>
                    <a:pt x="23254" y="49780"/>
                    <a:pt x="28415" y="50501"/>
                  </a:cubicBezTo>
                  <a:cubicBezTo>
                    <a:pt x="28859" y="50557"/>
                    <a:pt x="29303" y="50557"/>
                    <a:pt x="29802" y="50612"/>
                  </a:cubicBezTo>
                  <a:cubicBezTo>
                    <a:pt x="30080" y="50624"/>
                    <a:pt x="30363" y="50630"/>
                    <a:pt x="30649" y="50630"/>
                  </a:cubicBezTo>
                  <a:cubicBezTo>
                    <a:pt x="35632" y="50630"/>
                    <a:pt x="41915" y="48819"/>
                    <a:pt x="47950" y="45618"/>
                  </a:cubicBezTo>
                  <a:cubicBezTo>
                    <a:pt x="56385" y="41067"/>
                    <a:pt x="61491" y="35351"/>
                    <a:pt x="63156" y="28469"/>
                  </a:cubicBezTo>
                  <a:cubicBezTo>
                    <a:pt x="64931" y="20922"/>
                    <a:pt x="60325" y="13097"/>
                    <a:pt x="50502" y="7048"/>
                  </a:cubicBezTo>
                  <a:cubicBezTo>
                    <a:pt x="48061" y="5550"/>
                    <a:pt x="45341" y="4218"/>
                    <a:pt x="43010" y="2997"/>
                  </a:cubicBezTo>
                  <a:lnTo>
                    <a:pt x="41845" y="2386"/>
                  </a:lnTo>
                  <a:cubicBezTo>
                    <a:pt x="40069" y="1498"/>
                    <a:pt x="38238" y="777"/>
                    <a:pt x="36406" y="55"/>
                  </a:cubicBezTo>
                  <a:lnTo>
                    <a:pt x="36295" y="0"/>
                  </a:lnTo>
                  <a:lnTo>
                    <a:pt x="33798" y="0"/>
                  </a:lnTo>
                  <a:cubicBezTo>
                    <a:pt x="34575" y="333"/>
                    <a:pt x="35296" y="610"/>
                    <a:pt x="36073" y="888"/>
                  </a:cubicBezTo>
                  <a:cubicBezTo>
                    <a:pt x="37849" y="1609"/>
                    <a:pt x="39681" y="2331"/>
                    <a:pt x="41401" y="3219"/>
                  </a:cubicBezTo>
                  <a:lnTo>
                    <a:pt x="42566" y="3829"/>
                  </a:lnTo>
                  <a:cubicBezTo>
                    <a:pt x="44953" y="4995"/>
                    <a:pt x="47617" y="6382"/>
                    <a:pt x="50058" y="7880"/>
                  </a:cubicBezTo>
                  <a:cubicBezTo>
                    <a:pt x="54498" y="10600"/>
                    <a:pt x="64654" y="18092"/>
                    <a:pt x="62212" y="28247"/>
                  </a:cubicBezTo>
                  <a:cubicBezTo>
                    <a:pt x="60658" y="34851"/>
                    <a:pt x="55719" y="40401"/>
                    <a:pt x="47561" y="44785"/>
                  </a:cubicBezTo>
                  <a:cubicBezTo>
                    <a:pt x="41681" y="47940"/>
                    <a:pt x="35595" y="49695"/>
                    <a:pt x="30757" y="49695"/>
                  </a:cubicBezTo>
                  <a:cubicBezTo>
                    <a:pt x="29979" y="49695"/>
                    <a:pt x="29233" y="49650"/>
                    <a:pt x="28526" y="49558"/>
                  </a:cubicBezTo>
                  <a:cubicBezTo>
                    <a:pt x="23642" y="48947"/>
                    <a:pt x="19647" y="46006"/>
                    <a:pt x="17260" y="41344"/>
                  </a:cubicBezTo>
                  <a:cubicBezTo>
                    <a:pt x="16761" y="40456"/>
                    <a:pt x="16317" y="39569"/>
                    <a:pt x="15928" y="38681"/>
                  </a:cubicBezTo>
                  <a:cubicBezTo>
                    <a:pt x="13986" y="34796"/>
                    <a:pt x="12321" y="31411"/>
                    <a:pt x="8825" y="28136"/>
                  </a:cubicBezTo>
                  <a:cubicBezTo>
                    <a:pt x="8159" y="27470"/>
                    <a:pt x="7493" y="26915"/>
                    <a:pt x="6827" y="26361"/>
                  </a:cubicBezTo>
                  <a:cubicBezTo>
                    <a:pt x="4552" y="24418"/>
                    <a:pt x="2776" y="22864"/>
                    <a:pt x="1943" y="19923"/>
                  </a:cubicBezTo>
                  <a:cubicBezTo>
                    <a:pt x="1832" y="19479"/>
                    <a:pt x="1721" y="19035"/>
                    <a:pt x="1610" y="18536"/>
                  </a:cubicBezTo>
                  <a:cubicBezTo>
                    <a:pt x="944" y="14984"/>
                    <a:pt x="1166" y="12209"/>
                    <a:pt x="2332" y="9656"/>
                  </a:cubicBezTo>
                  <a:cubicBezTo>
                    <a:pt x="3886" y="6327"/>
                    <a:pt x="6938" y="2830"/>
                    <a:pt x="97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9"/>
            <p:cNvSpPr/>
            <p:nvPr/>
          </p:nvSpPr>
          <p:spPr>
            <a:xfrm>
              <a:off x="4074300" y="1451350"/>
              <a:ext cx="856050" cy="734300"/>
            </a:xfrm>
            <a:custGeom>
              <a:rect b="b" l="l" r="r" t="t"/>
              <a:pathLst>
                <a:path extrusionOk="0" h="29372" w="34242">
                  <a:moveTo>
                    <a:pt x="12542" y="888"/>
                  </a:moveTo>
                  <a:cubicBezTo>
                    <a:pt x="14207" y="1388"/>
                    <a:pt x="23530" y="5106"/>
                    <a:pt x="27249" y="7770"/>
                  </a:cubicBezTo>
                  <a:cubicBezTo>
                    <a:pt x="31300" y="10711"/>
                    <a:pt x="33298" y="15262"/>
                    <a:pt x="32354" y="19646"/>
                  </a:cubicBezTo>
                  <a:cubicBezTo>
                    <a:pt x="31522" y="23808"/>
                    <a:pt x="28192" y="26971"/>
                    <a:pt x="23364" y="28026"/>
                  </a:cubicBezTo>
                  <a:cubicBezTo>
                    <a:pt x="22092" y="28315"/>
                    <a:pt x="20959" y="28448"/>
                    <a:pt x="19937" y="28448"/>
                  </a:cubicBezTo>
                  <a:cubicBezTo>
                    <a:pt x="15073" y="28448"/>
                    <a:pt x="12722" y="25424"/>
                    <a:pt x="9878" y="21755"/>
                  </a:cubicBezTo>
                  <a:cubicBezTo>
                    <a:pt x="8768" y="20367"/>
                    <a:pt x="7659" y="18925"/>
                    <a:pt x="6327" y="17482"/>
                  </a:cubicBezTo>
                  <a:cubicBezTo>
                    <a:pt x="5550" y="16705"/>
                    <a:pt x="4828" y="16039"/>
                    <a:pt x="4162" y="15539"/>
                  </a:cubicBezTo>
                  <a:cubicBezTo>
                    <a:pt x="2109" y="13763"/>
                    <a:pt x="1110" y="12931"/>
                    <a:pt x="2331" y="9324"/>
                  </a:cubicBezTo>
                  <a:cubicBezTo>
                    <a:pt x="3718" y="5439"/>
                    <a:pt x="8990" y="1055"/>
                    <a:pt x="12542" y="888"/>
                  </a:cubicBezTo>
                  <a:close/>
                  <a:moveTo>
                    <a:pt x="12598" y="0"/>
                  </a:moveTo>
                  <a:cubicBezTo>
                    <a:pt x="8657" y="111"/>
                    <a:pt x="2997" y="4773"/>
                    <a:pt x="1498" y="9046"/>
                  </a:cubicBezTo>
                  <a:cubicBezTo>
                    <a:pt x="0" y="13209"/>
                    <a:pt x="1498" y="14485"/>
                    <a:pt x="3552" y="16205"/>
                  </a:cubicBezTo>
                  <a:cubicBezTo>
                    <a:pt x="4218" y="16760"/>
                    <a:pt x="4939" y="17371"/>
                    <a:pt x="5661" y="18148"/>
                  </a:cubicBezTo>
                  <a:cubicBezTo>
                    <a:pt x="6993" y="19535"/>
                    <a:pt x="8102" y="20922"/>
                    <a:pt x="9157" y="22310"/>
                  </a:cubicBezTo>
                  <a:cubicBezTo>
                    <a:pt x="11932" y="25917"/>
                    <a:pt x="14429" y="29136"/>
                    <a:pt x="19424" y="29358"/>
                  </a:cubicBezTo>
                  <a:cubicBezTo>
                    <a:pt x="19617" y="29367"/>
                    <a:pt x="19814" y="29371"/>
                    <a:pt x="20016" y="29371"/>
                  </a:cubicBezTo>
                  <a:cubicBezTo>
                    <a:pt x="21088" y="29371"/>
                    <a:pt x="22278" y="29241"/>
                    <a:pt x="23586" y="28914"/>
                  </a:cubicBezTo>
                  <a:cubicBezTo>
                    <a:pt x="28747" y="27804"/>
                    <a:pt x="32354" y="24363"/>
                    <a:pt x="33298" y="19813"/>
                  </a:cubicBezTo>
                  <a:cubicBezTo>
                    <a:pt x="34241" y="15095"/>
                    <a:pt x="32132" y="10212"/>
                    <a:pt x="27748" y="7048"/>
                  </a:cubicBezTo>
                  <a:cubicBezTo>
                    <a:pt x="23752" y="4163"/>
                    <a:pt x="14041" y="389"/>
                    <a:pt x="127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9" name="Google Shape;229;p9"/>
          <p:cNvSpPr/>
          <p:nvPr/>
        </p:nvSpPr>
        <p:spPr>
          <a:xfrm>
            <a:off x="5633505" y="4616876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10"/>
          <p:cNvGrpSpPr/>
          <p:nvPr/>
        </p:nvGrpSpPr>
        <p:grpSpPr>
          <a:xfrm>
            <a:off x="-20619" y="-7694"/>
            <a:ext cx="9181207" cy="5162098"/>
            <a:chOff x="238125" y="839425"/>
            <a:chExt cx="7136023" cy="4012825"/>
          </a:xfrm>
        </p:grpSpPr>
        <p:sp>
          <p:nvSpPr>
            <p:cNvPr id="232" name="Google Shape;232;p10"/>
            <p:cNvSpPr/>
            <p:nvPr/>
          </p:nvSpPr>
          <p:spPr>
            <a:xfrm>
              <a:off x="240700" y="839425"/>
              <a:ext cx="7133425" cy="4012825"/>
            </a:xfrm>
            <a:custGeom>
              <a:rect b="b" l="l" r="r" t="t"/>
              <a:pathLst>
                <a:path extrusionOk="0" h="160513" w="285337">
                  <a:moveTo>
                    <a:pt x="1" y="0"/>
                  </a:moveTo>
                  <a:lnTo>
                    <a:pt x="1" y="160513"/>
                  </a:lnTo>
                  <a:lnTo>
                    <a:pt x="285336" y="160513"/>
                  </a:lnTo>
                  <a:lnTo>
                    <a:pt x="285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788600" y="1649850"/>
              <a:ext cx="145525" cy="130525"/>
            </a:xfrm>
            <a:custGeom>
              <a:rect b="b" l="l" r="r" t="t"/>
              <a:pathLst>
                <a:path extrusionOk="0" h="5221" w="5821">
                  <a:moveTo>
                    <a:pt x="3294" y="0"/>
                  </a:moveTo>
                  <a:cubicBezTo>
                    <a:pt x="3024" y="0"/>
                    <a:pt x="2734" y="83"/>
                    <a:pt x="2486" y="208"/>
                  </a:cubicBezTo>
                  <a:cubicBezTo>
                    <a:pt x="1284" y="788"/>
                    <a:pt x="0" y="2362"/>
                    <a:pt x="539" y="3770"/>
                  </a:cubicBezTo>
                  <a:cubicBezTo>
                    <a:pt x="725" y="4247"/>
                    <a:pt x="1098" y="4620"/>
                    <a:pt x="1533" y="4848"/>
                  </a:cubicBezTo>
                  <a:cubicBezTo>
                    <a:pt x="1989" y="5096"/>
                    <a:pt x="2548" y="5220"/>
                    <a:pt x="3128" y="5220"/>
                  </a:cubicBezTo>
                  <a:cubicBezTo>
                    <a:pt x="4143" y="5220"/>
                    <a:pt x="5179" y="4806"/>
                    <a:pt x="5614" y="3853"/>
                  </a:cubicBezTo>
                  <a:cubicBezTo>
                    <a:pt x="5800" y="3460"/>
                    <a:pt x="5821" y="2983"/>
                    <a:pt x="5717" y="2548"/>
                  </a:cubicBezTo>
                  <a:cubicBezTo>
                    <a:pt x="5696" y="2445"/>
                    <a:pt x="5676" y="2341"/>
                    <a:pt x="5634" y="2238"/>
                  </a:cubicBezTo>
                  <a:cubicBezTo>
                    <a:pt x="5448" y="1720"/>
                    <a:pt x="5116" y="1264"/>
                    <a:pt x="4764" y="850"/>
                  </a:cubicBezTo>
                  <a:cubicBezTo>
                    <a:pt x="4454" y="498"/>
                    <a:pt x="4081" y="125"/>
                    <a:pt x="3604" y="21"/>
                  </a:cubicBezTo>
                  <a:cubicBezTo>
                    <a:pt x="3501" y="0"/>
                    <a:pt x="3397" y="0"/>
                    <a:pt x="32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0"/>
            <p:cNvSpPr/>
            <p:nvPr/>
          </p:nvSpPr>
          <p:spPr>
            <a:xfrm>
              <a:off x="2244275" y="1026475"/>
              <a:ext cx="74575" cy="71375"/>
            </a:xfrm>
            <a:custGeom>
              <a:rect b="b" l="l" r="r" t="t"/>
              <a:pathLst>
                <a:path extrusionOk="0" h="2855" w="2983">
                  <a:moveTo>
                    <a:pt x="1613" y="1"/>
                  </a:moveTo>
                  <a:cubicBezTo>
                    <a:pt x="1436" y="1"/>
                    <a:pt x="1267" y="43"/>
                    <a:pt x="1098" y="120"/>
                  </a:cubicBezTo>
                  <a:cubicBezTo>
                    <a:pt x="1036" y="141"/>
                    <a:pt x="994" y="161"/>
                    <a:pt x="953" y="182"/>
                  </a:cubicBezTo>
                  <a:cubicBezTo>
                    <a:pt x="684" y="348"/>
                    <a:pt x="497" y="555"/>
                    <a:pt x="311" y="804"/>
                  </a:cubicBezTo>
                  <a:cubicBezTo>
                    <a:pt x="145" y="1011"/>
                    <a:pt x="0" y="1239"/>
                    <a:pt x="0" y="1508"/>
                  </a:cubicBezTo>
                  <a:cubicBezTo>
                    <a:pt x="0" y="1715"/>
                    <a:pt x="83" y="1901"/>
                    <a:pt x="228" y="2067"/>
                  </a:cubicBezTo>
                  <a:cubicBezTo>
                    <a:pt x="547" y="2477"/>
                    <a:pt x="1156" y="2854"/>
                    <a:pt x="1719" y="2854"/>
                  </a:cubicBezTo>
                  <a:cubicBezTo>
                    <a:pt x="1924" y="2854"/>
                    <a:pt x="2123" y="2804"/>
                    <a:pt x="2299" y="2689"/>
                  </a:cubicBezTo>
                  <a:cubicBezTo>
                    <a:pt x="2527" y="2544"/>
                    <a:pt x="2693" y="2316"/>
                    <a:pt x="2755" y="2046"/>
                  </a:cubicBezTo>
                  <a:cubicBezTo>
                    <a:pt x="2983" y="1301"/>
                    <a:pt x="2631" y="224"/>
                    <a:pt x="1802" y="16"/>
                  </a:cubicBezTo>
                  <a:cubicBezTo>
                    <a:pt x="1738" y="6"/>
                    <a:pt x="1675" y="1"/>
                    <a:pt x="16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0"/>
            <p:cNvSpPr/>
            <p:nvPr/>
          </p:nvSpPr>
          <p:spPr>
            <a:xfrm>
              <a:off x="5206375" y="1026350"/>
              <a:ext cx="74075" cy="71500"/>
            </a:xfrm>
            <a:custGeom>
              <a:rect b="b" l="l" r="r" t="t"/>
              <a:pathLst>
                <a:path extrusionOk="0" h="2860" w="2963">
                  <a:moveTo>
                    <a:pt x="1575" y="1"/>
                  </a:moveTo>
                  <a:cubicBezTo>
                    <a:pt x="1409" y="1"/>
                    <a:pt x="1243" y="42"/>
                    <a:pt x="1078" y="125"/>
                  </a:cubicBezTo>
                  <a:cubicBezTo>
                    <a:pt x="1036" y="146"/>
                    <a:pt x="974" y="166"/>
                    <a:pt x="933" y="187"/>
                  </a:cubicBezTo>
                  <a:cubicBezTo>
                    <a:pt x="684" y="353"/>
                    <a:pt x="477" y="560"/>
                    <a:pt x="290" y="809"/>
                  </a:cubicBezTo>
                  <a:cubicBezTo>
                    <a:pt x="145" y="1016"/>
                    <a:pt x="0" y="1244"/>
                    <a:pt x="0" y="1513"/>
                  </a:cubicBezTo>
                  <a:cubicBezTo>
                    <a:pt x="0" y="1720"/>
                    <a:pt x="83" y="1906"/>
                    <a:pt x="208" y="2072"/>
                  </a:cubicBezTo>
                  <a:cubicBezTo>
                    <a:pt x="539" y="2486"/>
                    <a:pt x="1140" y="2859"/>
                    <a:pt x="1699" y="2859"/>
                  </a:cubicBezTo>
                  <a:cubicBezTo>
                    <a:pt x="1906" y="2859"/>
                    <a:pt x="2113" y="2818"/>
                    <a:pt x="2300" y="2694"/>
                  </a:cubicBezTo>
                  <a:cubicBezTo>
                    <a:pt x="2527" y="2549"/>
                    <a:pt x="2672" y="2321"/>
                    <a:pt x="2755" y="2051"/>
                  </a:cubicBezTo>
                  <a:cubicBezTo>
                    <a:pt x="2962" y="1306"/>
                    <a:pt x="2631" y="229"/>
                    <a:pt x="1782" y="21"/>
                  </a:cubicBezTo>
                  <a:cubicBezTo>
                    <a:pt x="1720" y="21"/>
                    <a:pt x="1637" y="1"/>
                    <a:pt x="15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0"/>
            <p:cNvSpPr/>
            <p:nvPr/>
          </p:nvSpPr>
          <p:spPr>
            <a:xfrm>
              <a:off x="6738700" y="4540500"/>
              <a:ext cx="94775" cy="84950"/>
            </a:xfrm>
            <a:custGeom>
              <a:rect b="b" l="l" r="r" t="t"/>
              <a:pathLst>
                <a:path extrusionOk="0" h="3398" w="3791">
                  <a:moveTo>
                    <a:pt x="1947" y="0"/>
                  </a:moveTo>
                  <a:cubicBezTo>
                    <a:pt x="1699" y="0"/>
                    <a:pt x="1471" y="104"/>
                    <a:pt x="1284" y="269"/>
                  </a:cubicBezTo>
                  <a:cubicBezTo>
                    <a:pt x="601" y="787"/>
                    <a:pt x="0" y="1968"/>
                    <a:pt x="518" y="2776"/>
                  </a:cubicBezTo>
                  <a:cubicBezTo>
                    <a:pt x="684" y="3045"/>
                    <a:pt x="974" y="3231"/>
                    <a:pt x="1284" y="3335"/>
                  </a:cubicBezTo>
                  <a:cubicBezTo>
                    <a:pt x="1471" y="3376"/>
                    <a:pt x="1657" y="3397"/>
                    <a:pt x="1864" y="3397"/>
                  </a:cubicBezTo>
                  <a:cubicBezTo>
                    <a:pt x="2672" y="3397"/>
                    <a:pt x="3542" y="2983"/>
                    <a:pt x="3729" y="2154"/>
                  </a:cubicBezTo>
                  <a:cubicBezTo>
                    <a:pt x="3791" y="1885"/>
                    <a:pt x="3749" y="1595"/>
                    <a:pt x="3625" y="1326"/>
                  </a:cubicBezTo>
                  <a:cubicBezTo>
                    <a:pt x="3604" y="1264"/>
                    <a:pt x="3563" y="1201"/>
                    <a:pt x="3542" y="1139"/>
                  </a:cubicBezTo>
                  <a:cubicBezTo>
                    <a:pt x="3356" y="829"/>
                    <a:pt x="3087" y="580"/>
                    <a:pt x="2797" y="373"/>
                  </a:cubicBezTo>
                  <a:cubicBezTo>
                    <a:pt x="2548" y="186"/>
                    <a:pt x="2279" y="0"/>
                    <a:pt x="19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0"/>
            <p:cNvSpPr/>
            <p:nvPr/>
          </p:nvSpPr>
          <p:spPr>
            <a:xfrm>
              <a:off x="6984150" y="1877700"/>
              <a:ext cx="94800" cy="84950"/>
            </a:xfrm>
            <a:custGeom>
              <a:rect b="b" l="l" r="r" t="t"/>
              <a:pathLst>
                <a:path extrusionOk="0" h="3398" w="3792">
                  <a:moveTo>
                    <a:pt x="1948" y="1"/>
                  </a:moveTo>
                  <a:cubicBezTo>
                    <a:pt x="1699" y="1"/>
                    <a:pt x="1471" y="104"/>
                    <a:pt x="1264" y="270"/>
                  </a:cubicBezTo>
                  <a:cubicBezTo>
                    <a:pt x="601" y="788"/>
                    <a:pt x="1" y="1968"/>
                    <a:pt x="518" y="2776"/>
                  </a:cubicBezTo>
                  <a:cubicBezTo>
                    <a:pt x="684" y="3046"/>
                    <a:pt x="974" y="3232"/>
                    <a:pt x="1285" y="3336"/>
                  </a:cubicBezTo>
                  <a:cubicBezTo>
                    <a:pt x="1471" y="3377"/>
                    <a:pt x="1658" y="3398"/>
                    <a:pt x="1865" y="3398"/>
                  </a:cubicBezTo>
                  <a:cubicBezTo>
                    <a:pt x="2673" y="3398"/>
                    <a:pt x="3543" y="2983"/>
                    <a:pt x="3729" y="2155"/>
                  </a:cubicBezTo>
                  <a:cubicBezTo>
                    <a:pt x="3791" y="1886"/>
                    <a:pt x="3750" y="1575"/>
                    <a:pt x="3626" y="1326"/>
                  </a:cubicBezTo>
                  <a:cubicBezTo>
                    <a:pt x="3605" y="1264"/>
                    <a:pt x="3563" y="1202"/>
                    <a:pt x="3543" y="1140"/>
                  </a:cubicBezTo>
                  <a:cubicBezTo>
                    <a:pt x="3356" y="829"/>
                    <a:pt x="3087" y="581"/>
                    <a:pt x="2797" y="373"/>
                  </a:cubicBezTo>
                  <a:cubicBezTo>
                    <a:pt x="2548" y="187"/>
                    <a:pt x="2279" y="1"/>
                    <a:pt x="19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0"/>
            <p:cNvSpPr/>
            <p:nvPr/>
          </p:nvSpPr>
          <p:spPr>
            <a:xfrm>
              <a:off x="238125" y="1658125"/>
              <a:ext cx="2600" cy="45075"/>
            </a:xfrm>
            <a:custGeom>
              <a:rect b="b" l="l" r="r" t="t"/>
              <a:pathLst>
                <a:path extrusionOk="0" h="1803" w="104">
                  <a:moveTo>
                    <a:pt x="104" y="1"/>
                  </a:moveTo>
                  <a:cubicBezTo>
                    <a:pt x="62" y="22"/>
                    <a:pt x="41" y="42"/>
                    <a:pt x="0" y="42"/>
                  </a:cubicBezTo>
                  <a:lnTo>
                    <a:pt x="0" y="1803"/>
                  </a:lnTo>
                  <a:cubicBezTo>
                    <a:pt x="41" y="1782"/>
                    <a:pt x="62" y="1762"/>
                    <a:pt x="104" y="1762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0"/>
            <p:cNvSpPr/>
            <p:nvPr/>
          </p:nvSpPr>
          <p:spPr>
            <a:xfrm>
              <a:off x="240700" y="839425"/>
              <a:ext cx="1086475" cy="862750"/>
            </a:xfrm>
            <a:custGeom>
              <a:rect b="b" l="l" r="r" t="t"/>
              <a:pathLst>
                <a:path extrusionOk="0" h="34510" w="43459">
                  <a:moveTo>
                    <a:pt x="41491" y="0"/>
                  </a:moveTo>
                  <a:cubicBezTo>
                    <a:pt x="32604" y="12159"/>
                    <a:pt x="19327" y="22827"/>
                    <a:pt x="1803" y="31858"/>
                  </a:cubicBezTo>
                  <a:cubicBezTo>
                    <a:pt x="1243" y="32127"/>
                    <a:pt x="643" y="32438"/>
                    <a:pt x="1" y="32749"/>
                  </a:cubicBezTo>
                  <a:lnTo>
                    <a:pt x="1" y="34510"/>
                  </a:lnTo>
                  <a:cubicBezTo>
                    <a:pt x="912" y="34075"/>
                    <a:pt x="1782" y="33640"/>
                    <a:pt x="2528" y="33246"/>
                  </a:cubicBezTo>
                  <a:cubicBezTo>
                    <a:pt x="20715" y="23883"/>
                    <a:pt x="34427" y="12739"/>
                    <a:pt x="43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0"/>
            <p:cNvSpPr/>
            <p:nvPr/>
          </p:nvSpPr>
          <p:spPr>
            <a:xfrm>
              <a:off x="1804100" y="3500125"/>
              <a:ext cx="74600" cy="71375"/>
            </a:xfrm>
            <a:custGeom>
              <a:rect b="b" l="l" r="r" t="t"/>
              <a:pathLst>
                <a:path extrusionOk="0" h="2855" w="2984">
                  <a:moveTo>
                    <a:pt x="1264" y="1"/>
                  </a:moveTo>
                  <a:cubicBezTo>
                    <a:pt x="1059" y="1"/>
                    <a:pt x="860" y="50"/>
                    <a:pt x="684" y="166"/>
                  </a:cubicBezTo>
                  <a:cubicBezTo>
                    <a:pt x="456" y="311"/>
                    <a:pt x="290" y="539"/>
                    <a:pt x="228" y="808"/>
                  </a:cubicBezTo>
                  <a:cubicBezTo>
                    <a:pt x="0" y="1554"/>
                    <a:pt x="352" y="2631"/>
                    <a:pt x="1181" y="2838"/>
                  </a:cubicBezTo>
                  <a:cubicBezTo>
                    <a:pt x="1245" y="2849"/>
                    <a:pt x="1308" y="2854"/>
                    <a:pt x="1370" y="2854"/>
                  </a:cubicBezTo>
                  <a:cubicBezTo>
                    <a:pt x="1547" y="2854"/>
                    <a:pt x="1716" y="2812"/>
                    <a:pt x="1885" y="2735"/>
                  </a:cubicBezTo>
                  <a:cubicBezTo>
                    <a:pt x="1927" y="2714"/>
                    <a:pt x="1989" y="2693"/>
                    <a:pt x="2030" y="2673"/>
                  </a:cubicBezTo>
                  <a:cubicBezTo>
                    <a:pt x="2279" y="2507"/>
                    <a:pt x="2486" y="2300"/>
                    <a:pt x="2672" y="2051"/>
                  </a:cubicBezTo>
                  <a:cubicBezTo>
                    <a:pt x="2838" y="1844"/>
                    <a:pt x="2983" y="1616"/>
                    <a:pt x="2983" y="1347"/>
                  </a:cubicBezTo>
                  <a:cubicBezTo>
                    <a:pt x="2983" y="1140"/>
                    <a:pt x="2900" y="953"/>
                    <a:pt x="2755" y="788"/>
                  </a:cubicBezTo>
                  <a:cubicBezTo>
                    <a:pt x="2436" y="377"/>
                    <a:pt x="1827" y="1"/>
                    <a:pt x="1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6052916" y="1257614"/>
              <a:ext cx="1321232" cy="1222376"/>
            </a:xfrm>
            <a:custGeom>
              <a:rect b="b" l="l" r="r" t="t"/>
              <a:pathLst>
                <a:path extrusionOk="0" h="61480" w="66452">
                  <a:moveTo>
                    <a:pt x="41698" y="1"/>
                  </a:moveTo>
                  <a:cubicBezTo>
                    <a:pt x="37804" y="1"/>
                    <a:pt x="33806" y="125"/>
                    <a:pt x="29725" y="394"/>
                  </a:cubicBezTo>
                  <a:lnTo>
                    <a:pt x="29270" y="436"/>
                  </a:lnTo>
                  <a:cubicBezTo>
                    <a:pt x="20342" y="1016"/>
                    <a:pt x="9198" y="1741"/>
                    <a:pt x="3750" y="8141"/>
                  </a:cubicBezTo>
                  <a:cubicBezTo>
                    <a:pt x="1099" y="11228"/>
                    <a:pt x="1" y="15412"/>
                    <a:pt x="477" y="20591"/>
                  </a:cubicBezTo>
                  <a:cubicBezTo>
                    <a:pt x="2486" y="42299"/>
                    <a:pt x="25728" y="52014"/>
                    <a:pt x="35608" y="55183"/>
                  </a:cubicBezTo>
                  <a:cubicBezTo>
                    <a:pt x="46504" y="58663"/>
                    <a:pt x="56799" y="60755"/>
                    <a:pt x="66451" y="61480"/>
                  </a:cubicBezTo>
                  <a:lnTo>
                    <a:pt x="66451" y="59885"/>
                  </a:lnTo>
                  <a:cubicBezTo>
                    <a:pt x="56944" y="59181"/>
                    <a:pt x="46814" y="57109"/>
                    <a:pt x="36105" y="53671"/>
                  </a:cubicBezTo>
                  <a:cubicBezTo>
                    <a:pt x="30181" y="51786"/>
                    <a:pt x="19348" y="47477"/>
                    <a:pt x="11456" y="39585"/>
                  </a:cubicBezTo>
                  <a:cubicBezTo>
                    <a:pt x="6546" y="34697"/>
                    <a:pt x="2797" y="28400"/>
                    <a:pt x="2051" y="20446"/>
                  </a:cubicBezTo>
                  <a:cubicBezTo>
                    <a:pt x="1616" y="15640"/>
                    <a:pt x="2569" y="11953"/>
                    <a:pt x="4951" y="9156"/>
                  </a:cubicBezTo>
                  <a:cubicBezTo>
                    <a:pt x="9964" y="3274"/>
                    <a:pt x="20735" y="2569"/>
                    <a:pt x="29373" y="2010"/>
                  </a:cubicBezTo>
                  <a:lnTo>
                    <a:pt x="29829" y="1989"/>
                  </a:lnTo>
                  <a:cubicBezTo>
                    <a:pt x="33868" y="1720"/>
                    <a:pt x="37845" y="1596"/>
                    <a:pt x="41719" y="1596"/>
                  </a:cubicBezTo>
                  <a:cubicBezTo>
                    <a:pt x="47705" y="1596"/>
                    <a:pt x="53484" y="1906"/>
                    <a:pt x="58953" y="2528"/>
                  </a:cubicBezTo>
                  <a:cubicBezTo>
                    <a:pt x="61521" y="2839"/>
                    <a:pt x="64007" y="3191"/>
                    <a:pt x="66451" y="3626"/>
                  </a:cubicBezTo>
                  <a:lnTo>
                    <a:pt x="66451" y="2031"/>
                  </a:lnTo>
                  <a:cubicBezTo>
                    <a:pt x="64069" y="1616"/>
                    <a:pt x="61625" y="1244"/>
                    <a:pt x="59139" y="954"/>
                  </a:cubicBezTo>
                  <a:cubicBezTo>
                    <a:pt x="53588" y="332"/>
                    <a:pt x="47767" y="1"/>
                    <a:pt x="416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0"/>
            <p:cNvSpPr/>
            <p:nvPr/>
          </p:nvSpPr>
          <p:spPr>
            <a:xfrm rot="10800000">
              <a:off x="238126" y="2927691"/>
              <a:ext cx="582600" cy="911475"/>
            </a:xfrm>
            <a:custGeom>
              <a:rect b="b" l="l" r="r" t="t"/>
              <a:pathLst>
                <a:path extrusionOk="0" h="36459" w="23304">
                  <a:moveTo>
                    <a:pt x="19829" y="0"/>
                  </a:moveTo>
                  <a:cubicBezTo>
                    <a:pt x="17493" y="0"/>
                    <a:pt x="15105" y="475"/>
                    <a:pt x="13008" y="1174"/>
                  </a:cubicBezTo>
                  <a:cubicBezTo>
                    <a:pt x="6111" y="3432"/>
                    <a:pt x="0" y="9169"/>
                    <a:pt x="228" y="16979"/>
                  </a:cubicBezTo>
                  <a:cubicBezTo>
                    <a:pt x="394" y="22509"/>
                    <a:pt x="4391" y="28723"/>
                    <a:pt x="8451" y="32224"/>
                  </a:cubicBezTo>
                  <a:cubicBezTo>
                    <a:pt x="11887" y="35200"/>
                    <a:pt x="14959" y="36459"/>
                    <a:pt x="18940" y="36459"/>
                  </a:cubicBezTo>
                  <a:cubicBezTo>
                    <a:pt x="19808" y="36459"/>
                    <a:pt x="20720" y="36399"/>
                    <a:pt x="21688" y="36284"/>
                  </a:cubicBezTo>
                  <a:cubicBezTo>
                    <a:pt x="22226" y="36222"/>
                    <a:pt x="22765" y="36139"/>
                    <a:pt x="23303" y="36035"/>
                  </a:cubicBezTo>
                  <a:lnTo>
                    <a:pt x="23303" y="407"/>
                  </a:lnTo>
                  <a:cubicBezTo>
                    <a:pt x="22392" y="179"/>
                    <a:pt x="21460" y="55"/>
                    <a:pt x="20507" y="14"/>
                  </a:cubicBezTo>
                  <a:cubicBezTo>
                    <a:pt x="20282" y="5"/>
                    <a:pt x="20056" y="0"/>
                    <a:pt x="198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0"/>
            <p:cNvSpPr/>
            <p:nvPr/>
          </p:nvSpPr>
          <p:spPr>
            <a:xfrm rot="10800000">
              <a:off x="238126" y="3119516"/>
              <a:ext cx="486300" cy="919725"/>
            </a:xfrm>
            <a:custGeom>
              <a:rect b="b" l="l" r="r" t="t"/>
              <a:pathLst>
                <a:path extrusionOk="0" h="36789" w="19452">
                  <a:moveTo>
                    <a:pt x="19451" y="0"/>
                  </a:moveTo>
                  <a:cubicBezTo>
                    <a:pt x="16945" y="63"/>
                    <a:pt x="14687" y="643"/>
                    <a:pt x="13154" y="1160"/>
                  </a:cubicBezTo>
                  <a:cubicBezTo>
                    <a:pt x="7044" y="3170"/>
                    <a:pt x="1" y="8555"/>
                    <a:pt x="249" y="17131"/>
                  </a:cubicBezTo>
                  <a:cubicBezTo>
                    <a:pt x="415" y="22931"/>
                    <a:pt x="4661" y="29166"/>
                    <a:pt x="8535" y="32501"/>
                  </a:cubicBezTo>
                  <a:cubicBezTo>
                    <a:pt x="11994" y="35504"/>
                    <a:pt x="15060" y="36789"/>
                    <a:pt x="19120" y="36789"/>
                  </a:cubicBezTo>
                  <a:lnTo>
                    <a:pt x="19451" y="36789"/>
                  </a:lnTo>
                  <a:lnTo>
                    <a:pt x="19451" y="36436"/>
                  </a:lnTo>
                  <a:cubicBezTo>
                    <a:pt x="19354" y="36438"/>
                    <a:pt x="19256" y="36439"/>
                    <a:pt x="19160" y="36439"/>
                  </a:cubicBezTo>
                  <a:cubicBezTo>
                    <a:pt x="15183" y="36439"/>
                    <a:pt x="12160" y="35184"/>
                    <a:pt x="8763" y="32252"/>
                  </a:cubicBezTo>
                  <a:cubicBezTo>
                    <a:pt x="4951" y="28959"/>
                    <a:pt x="767" y="22827"/>
                    <a:pt x="602" y="17131"/>
                  </a:cubicBezTo>
                  <a:cubicBezTo>
                    <a:pt x="353" y="8721"/>
                    <a:pt x="7271" y="3460"/>
                    <a:pt x="13258" y="1471"/>
                  </a:cubicBezTo>
                  <a:cubicBezTo>
                    <a:pt x="14770" y="974"/>
                    <a:pt x="16986" y="415"/>
                    <a:pt x="19451" y="353"/>
                  </a:cubicBezTo>
                  <a:lnTo>
                    <a:pt x="1945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0"/>
            <p:cNvSpPr/>
            <p:nvPr/>
          </p:nvSpPr>
          <p:spPr>
            <a:xfrm>
              <a:off x="6685524" y="3235218"/>
              <a:ext cx="195250" cy="156775"/>
            </a:xfrm>
            <a:custGeom>
              <a:rect b="b" l="l" r="r" t="t"/>
              <a:pathLst>
                <a:path extrusionOk="0" h="6271" w="7810">
                  <a:moveTo>
                    <a:pt x="3540" y="1"/>
                  </a:moveTo>
                  <a:cubicBezTo>
                    <a:pt x="3370" y="1"/>
                    <a:pt x="3198" y="20"/>
                    <a:pt x="3024" y="61"/>
                  </a:cubicBezTo>
                  <a:cubicBezTo>
                    <a:pt x="2755" y="123"/>
                    <a:pt x="2465" y="248"/>
                    <a:pt x="2175" y="434"/>
                  </a:cubicBezTo>
                  <a:cubicBezTo>
                    <a:pt x="725" y="1408"/>
                    <a:pt x="0" y="2961"/>
                    <a:pt x="1119" y="4494"/>
                  </a:cubicBezTo>
                  <a:cubicBezTo>
                    <a:pt x="1772" y="5436"/>
                    <a:pt x="2568" y="6270"/>
                    <a:pt x="3738" y="6270"/>
                  </a:cubicBezTo>
                  <a:cubicBezTo>
                    <a:pt x="3829" y="6270"/>
                    <a:pt x="3923" y="6265"/>
                    <a:pt x="4019" y="6255"/>
                  </a:cubicBezTo>
                  <a:cubicBezTo>
                    <a:pt x="5075" y="6130"/>
                    <a:pt x="6649" y="5136"/>
                    <a:pt x="7229" y="4121"/>
                  </a:cubicBezTo>
                  <a:cubicBezTo>
                    <a:pt x="7809" y="3065"/>
                    <a:pt x="7229" y="2505"/>
                    <a:pt x="6484" y="1718"/>
                  </a:cubicBezTo>
                  <a:cubicBezTo>
                    <a:pt x="5658" y="821"/>
                    <a:pt x="4645" y="1"/>
                    <a:pt x="354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0"/>
            <p:cNvSpPr/>
            <p:nvPr/>
          </p:nvSpPr>
          <p:spPr>
            <a:xfrm>
              <a:off x="6909224" y="3458118"/>
              <a:ext cx="138225" cy="127725"/>
            </a:xfrm>
            <a:custGeom>
              <a:rect b="b" l="l" r="r" t="t"/>
              <a:pathLst>
                <a:path extrusionOk="0" h="5109" w="5529">
                  <a:moveTo>
                    <a:pt x="2709" y="0"/>
                  </a:moveTo>
                  <a:cubicBezTo>
                    <a:pt x="2647" y="0"/>
                    <a:pt x="2587" y="4"/>
                    <a:pt x="2528" y="11"/>
                  </a:cubicBezTo>
                  <a:cubicBezTo>
                    <a:pt x="2300" y="52"/>
                    <a:pt x="2093" y="94"/>
                    <a:pt x="1906" y="177"/>
                  </a:cubicBezTo>
                  <a:cubicBezTo>
                    <a:pt x="374" y="839"/>
                    <a:pt x="1" y="3014"/>
                    <a:pt x="1161" y="4216"/>
                  </a:cubicBezTo>
                  <a:cubicBezTo>
                    <a:pt x="1709" y="4764"/>
                    <a:pt x="2092" y="5108"/>
                    <a:pt x="2586" y="5108"/>
                  </a:cubicBezTo>
                  <a:cubicBezTo>
                    <a:pt x="2895" y="5108"/>
                    <a:pt x="3247" y="4974"/>
                    <a:pt x="3708" y="4671"/>
                  </a:cubicBezTo>
                  <a:cubicBezTo>
                    <a:pt x="4516" y="4133"/>
                    <a:pt x="5407" y="3408"/>
                    <a:pt x="5469" y="2476"/>
                  </a:cubicBezTo>
                  <a:cubicBezTo>
                    <a:pt x="5528" y="1275"/>
                    <a:pt x="3886" y="0"/>
                    <a:pt x="27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0"/>
            <p:cNvSpPr/>
            <p:nvPr/>
          </p:nvSpPr>
          <p:spPr>
            <a:xfrm>
              <a:off x="6568474" y="3486343"/>
              <a:ext cx="153825" cy="75375"/>
            </a:xfrm>
            <a:custGeom>
              <a:rect b="b" l="l" r="r" t="t"/>
              <a:pathLst>
                <a:path extrusionOk="0" h="3015" w="6153">
                  <a:moveTo>
                    <a:pt x="1368" y="0"/>
                  </a:moveTo>
                  <a:cubicBezTo>
                    <a:pt x="1" y="311"/>
                    <a:pt x="788" y="1637"/>
                    <a:pt x="1430" y="2196"/>
                  </a:cubicBezTo>
                  <a:cubicBezTo>
                    <a:pt x="1956" y="2647"/>
                    <a:pt x="2483" y="3015"/>
                    <a:pt x="3041" y="3015"/>
                  </a:cubicBezTo>
                  <a:cubicBezTo>
                    <a:pt x="3406" y="3015"/>
                    <a:pt x="3784" y="2858"/>
                    <a:pt x="4185" y="2465"/>
                  </a:cubicBezTo>
                  <a:cubicBezTo>
                    <a:pt x="6153" y="539"/>
                    <a:pt x="3004" y="145"/>
                    <a:pt x="13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0"/>
            <p:cNvSpPr/>
            <p:nvPr/>
          </p:nvSpPr>
          <p:spPr>
            <a:xfrm>
              <a:off x="7113274" y="3646818"/>
              <a:ext cx="122325" cy="77525"/>
            </a:xfrm>
            <a:custGeom>
              <a:rect b="b" l="l" r="r" t="t"/>
              <a:pathLst>
                <a:path extrusionOk="0" h="3101" w="4893">
                  <a:moveTo>
                    <a:pt x="1399" y="1"/>
                  </a:moveTo>
                  <a:cubicBezTo>
                    <a:pt x="1368" y="1"/>
                    <a:pt x="1336" y="1"/>
                    <a:pt x="1305" y="3"/>
                  </a:cubicBezTo>
                  <a:cubicBezTo>
                    <a:pt x="352" y="790"/>
                    <a:pt x="0" y="1018"/>
                    <a:pt x="476" y="2198"/>
                  </a:cubicBezTo>
                  <a:cubicBezTo>
                    <a:pt x="753" y="2861"/>
                    <a:pt x="1222" y="3101"/>
                    <a:pt x="1805" y="3101"/>
                  </a:cubicBezTo>
                  <a:cubicBezTo>
                    <a:pt x="2097" y="3101"/>
                    <a:pt x="2417" y="3041"/>
                    <a:pt x="2755" y="2944"/>
                  </a:cubicBezTo>
                  <a:cubicBezTo>
                    <a:pt x="4893" y="2313"/>
                    <a:pt x="3208" y="1"/>
                    <a:pt x="13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0"/>
            <p:cNvSpPr/>
            <p:nvPr/>
          </p:nvSpPr>
          <p:spPr>
            <a:xfrm>
              <a:off x="7087374" y="3324768"/>
              <a:ext cx="75100" cy="67775"/>
            </a:xfrm>
            <a:custGeom>
              <a:rect b="b" l="l" r="r" t="t"/>
              <a:pathLst>
                <a:path extrusionOk="0" h="2711" w="3004">
                  <a:moveTo>
                    <a:pt x="1782" y="1"/>
                  </a:moveTo>
                  <a:cubicBezTo>
                    <a:pt x="829" y="332"/>
                    <a:pt x="0" y="1057"/>
                    <a:pt x="642" y="1989"/>
                  </a:cubicBezTo>
                  <a:cubicBezTo>
                    <a:pt x="918" y="2374"/>
                    <a:pt x="1339" y="2711"/>
                    <a:pt x="1835" y="2711"/>
                  </a:cubicBezTo>
                  <a:cubicBezTo>
                    <a:pt x="1899" y="2711"/>
                    <a:pt x="1964" y="2705"/>
                    <a:pt x="2030" y="2693"/>
                  </a:cubicBezTo>
                  <a:cubicBezTo>
                    <a:pt x="3004" y="2507"/>
                    <a:pt x="2880" y="249"/>
                    <a:pt x="2051" y="146"/>
                  </a:cubicBezTo>
                  <a:lnTo>
                    <a:pt x="17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0"/>
            <p:cNvSpPr/>
            <p:nvPr/>
          </p:nvSpPr>
          <p:spPr>
            <a:xfrm>
              <a:off x="3254600" y="839425"/>
              <a:ext cx="1860650" cy="811175"/>
            </a:xfrm>
            <a:custGeom>
              <a:rect b="b" l="l" r="r" t="t"/>
              <a:pathLst>
                <a:path extrusionOk="0" h="32447" w="74426">
                  <a:moveTo>
                    <a:pt x="11455" y="0"/>
                  </a:moveTo>
                  <a:cubicBezTo>
                    <a:pt x="4764" y="8721"/>
                    <a:pt x="0" y="18353"/>
                    <a:pt x="10689" y="22081"/>
                  </a:cubicBezTo>
                  <a:cubicBezTo>
                    <a:pt x="17276" y="24360"/>
                    <a:pt x="24712" y="22744"/>
                    <a:pt x="31361" y="25395"/>
                  </a:cubicBezTo>
                  <a:cubicBezTo>
                    <a:pt x="38368" y="28167"/>
                    <a:pt x="44051" y="32446"/>
                    <a:pt x="51684" y="32446"/>
                  </a:cubicBezTo>
                  <a:cubicBezTo>
                    <a:pt x="52152" y="32446"/>
                    <a:pt x="52628" y="32430"/>
                    <a:pt x="53111" y="32397"/>
                  </a:cubicBezTo>
                  <a:cubicBezTo>
                    <a:pt x="60133" y="31920"/>
                    <a:pt x="62722" y="26203"/>
                    <a:pt x="63468" y="19927"/>
                  </a:cubicBezTo>
                  <a:cubicBezTo>
                    <a:pt x="64255" y="13423"/>
                    <a:pt x="66513" y="11993"/>
                    <a:pt x="70676" y="7229"/>
                  </a:cubicBezTo>
                  <a:cubicBezTo>
                    <a:pt x="72520" y="5075"/>
                    <a:pt x="74074" y="2548"/>
                    <a:pt x="744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0" name="Google Shape;250;p10"/>
          <p:cNvSpPr/>
          <p:nvPr/>
        </p:nvSpPr>
        <p:spPr>
          <a:xfrm>
            <a:off x="3776924" y="4423399"/>
            <a:ext cx="2293706" cy="720150"/>
          </a:xfrm>
          <a:custGeom>
            <a:rect b="b" l="l" r="r" t="t"/>
            <a:pathLst>
              <a:path extrusionOk="0" h="71979" w="229256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0"/>
          <p:cNvSpPr/>
          <p:nvPr/>
        </p:nvSpPr>
        <p:spPr>
          <a:xfrm>
            <a:off x="358125" y="4608900"/>
            <a:ext cx="1353907" cy="536813"/>
          </a:xfrm>
          <a:custGeom>
            <a:rect b="b" l="l" r="r" t="t"/>
            <a:pathLst>
              <a:path extrusionOk="0" h="64579" w="162827">
                <a:moveTo>
                  <a:pt x="113113" y="0"/>
                </a:moveTo>
                <a:cubicBezTo>
                  <a:pt x="109831" y="0"/>
                  <a:pt x="106719" y="214"/>
                  <a:pt x="103945" y="647"/>
                </a:cubicBezTo>
                <a:cubicBezTo>
                  <a:pt x="89572" y="2922"/>
                  <a:pt x="74477" y="8139"/>
                  <a:pt x="59160" y="16075"/>
                </a:cubicBezTo>
                <a:cubicBezTo>
                  <a:pt x="47450" y="22179"/>
                  <a:pt x="35518" y="29893"/>
                  <a:pt x="23642" y="39106"/>
                </a:cubicBezTo>
                <a:lnTo>
                  <a:pt x="23143" y="39494"/>
                </a:lnTo>
                <a:cubicBezTo>
                  <a:pt x="14319" y="46320"/>
                  <a:pt x="3608" y="54644"/>
                  <a:pt x="1" y="64578"/>
                </a:cubicBezTo>
                <a:lnTo>
                  <a:pt x="2443" y="64578"/>
                </a:lnTo>
                <a:cubicBezTo>
                  <a:pt x="6105" y="55588"/>
                  <a:pt x="16206" y="47763"/>
                  <a:pt x="24530" y="41270"/>
                </a:cubicBezTo>
                <a:lnTo>
                  <a:pt x="25030" y="40881"/>
                </a:lnTo>
                <a:cubicBezTo>
                  <a:pt x="36795" y="31780"/>
                  <a:pt x="48615" y="24122"/>
                  <a:pt x="60159" y="18128"/>
                </a:cubicBezTo>
                <a:cubicBezTo>
                  <a:pt x="75309" y="10248"/>
                  <a:pt x="90127" y="5142"/>
                  <a:pt x="104278" y="2922"/>
                </a:cubicBezTo>
                <a:cubicBezTo>
                  <a:pt x="106871" y="2515"/>
                  <a:pt x="109878" y="2300"/>
                  <a:pt x="113124" y="2300"/>
                </a:cubicBezTo>
                <a:cubicBezTo>
                  <a:pt x="126688" y="2300"/>
                  <a:pt x="144423" y="6052"/>
                  <a:pt x="153559" y="15187"/>
                </a:cubicBezTo>
                <a:cubicBezTo>
                  <a:pt x="158498" y="20182"/>
                  <a:pt x="160440" y="26286"/>
                  <a:pt x="159275" y="33334"/>
                </a:cubicBezTo>
                <a:cubicBezTo>
                  <a:pt x="158331" y="39217"/>
                  <a:pt x="155002" y="44433"/>
                  <a:pt x="152171" y="48262"/>
                </a:cubicBezTo>
                <a:cubicBezTo>
                  <a:pt x="148009" y="54089"/>
                  <a:pt x="143070" y="59528"/>
                  <a:pt x="137465" y="64578"/>
                </a:cubicBezTo>
                <a:lnTo>
                  <a:pt x="140850" y="64578"/>
                </a:lnTo>
                <a:cubicBezTo>
                  <a:pt x="145789" y="59917"/>
                  <a:pt x="150229" y="54922"/>
                  <a:pt x="154058" y="49650"/>
                </a:cubicBezTo>
                <a:cubicBezTo>
                  <a:pt x="157000" y="45543"/>
                  <a:pt x="160496" y="40049"/>
                  <a:pt x="161550" y="33722"/>
                </a:cubicBezTo>
                <a:cubicBezTo>
                  <a:pt x="162827" y="25898"/>
                  <a:pt x="160662" y="19127"/>
                  <a:pt x="155168" y="13633"/>
                </a:cubicBezTo>
                <a:cubicBezTo>
                  <a:pt x="148231" y="6641"/>
                  <a:pt x="137687" y="3311"/>
                  <a:pt x="130084" y="1757"/>
                </a:cubicBezTo>
                <a:cubicBezTo>
                  <a:pt x="129751" y="1701"/>
                  <a:pt x="129418" y="1646"/>
                  <a:pt x="129085" y="1535"/>
                </a:cubicBezTo>
                <a:cubicBezTo>
                  <a:pt x="123774" y="520"/>
                  <a:pt x="118237" y="0"/>
                  <a:pt x="113113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0"/>
          <p:cNvSpPr txBox="1"/>
          <p:nvPr>
            <p:ph type="title"/>
          </p:nvPr>
        </p:nvSpPr>
        <p:spPr>
          <a:xfrm>
            <a:off x="2524425" y="2082600"/>
            <a:ext cx="4095300" cy="97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None/>
              <a:defRPr sz="9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"/>
          <p:cNvSpPr/>
          <p:nvPr/>
        </p:nvSpPr>
        <p:spPr>
          <a:xfrm>
            <a:off x="687622" y="1034837"/>
            <a:ext cx="187232" cy="167907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1"/>
          <p:cNvSpPr/>
          <p:nvPr/>
        </p:nvSpPr>
        <p:spPr>
          <a:xfrm>
            <a:off x="2560494" y="232927"/>
            <a:ext cx="95948" cy="91817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1"/>
          <p:cNvSpPr/>
          <p:nvPr/>
        </p:nvSpPr>
        <p:spPr>
          <a:xfrm>
            <a:off x="6371532" y="232766"/>
            <a:ext cx="95305" cy="91978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1"/>
          <p:cNvSpPr/>
          <p:nvPr/>
        </p:nvSpPr>
        <p:spPr>
          <a:xfrm>
            <a:off x="8343021" y="4753369"/>
            <a:ext cx="121938" cy="109280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1"/>
          <p:cNvSpPr/>
          <p:nvPr/>
        </p:nvSpPr>
        <p:spPr>
          <a:xfrm>
            <a:off x="8658817" y="1327943"/>
            <a:ext cx="121970" cy="109280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1"/>
          <p:cNvSpPr/>
          <p:nvPr/>
        </p:nvSpPr>
        <p:spPr>
          <a:xfrm>
            <a:off x="-20619" y="1045481"/>
            <a:ext cx="3345" cy="57984"/>
          </a:xfrm>
          <a:custGeom>
            <a:rect b="b" l="l" r="r" t="t"/>
            <a:pathLst>
              <a:path extrusionOk="0" h="1803" w="104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1"/>
          <p:cNvSpPr/>
          <p:nvPr/>
        </p:nvSpPr>
        <p:spPr>
          <a:xfrm>
            <a:off x="-1348" y="-7694"/>
            <a:ext cx="1397859" cy="1109842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1"/>
          <p:cNvSpPr/>
          <p:nvPr/>
        </p:nvSpPr>
        <p:spPr>
          <a:xfrm>
            <a:off x="1994165" y="3415030"/>
            <a:ext cx="95980" cy="91817"/>
          </a:xfrm>
          <a:custGeom>
            <a:rect b="b" l="l" r="r" t="t"/>
            <a:pathLst>
              <a:path extrusionOk="0" h="2855" w="2984">
                <a:moveTo>
                  <a:pt x="1264" y="1"/>
                </a:moveTo>
                <a:cubicBezTo>
                  <a:pt x="1059" y="1"/>
                  <a:pt x="860" y="50"/>
                  <a:pt x="684" y="166"/>
                </a:cubicBezTo>
                <a:cubicBezTo>
                  <a:pt x="456" y="311"/>
                  <a:pt x="290" y="539"/>
                  <a:pt x="228" y="808"/>
                </a:cubicBezTo>
                <a:cubicBezTo>
                  <a:pt x="0" y="1554"/>
                  <a:pt x="352" y="2631"/>
                  <a:pt x="1181" y="2838"/>
                </a:cubicBezTo>
                <a:cubicBezTo>
                  <a:pt x="1245" y="2849"/>
                  <a:pt x="1308" y="2854"/>
                  <a:pt x="1370" y="2854"/>
                </a:cubicBezTo>
                <a:cubicBezTo>
                  <a:pt x="1547" y="2854"/>
                  <a:pt x="1716" y="2812"/>
                  <a:pt x="1885" y="2735"/>
                </a:cubicBezTo>
                <a:cubicBezTo>
                  <a:pt x="1927" y="2714"/>
                  <a:pt x="1989" y="2693"/>
                  <a:pt x="2030" y="2673"/>
                </a:cubicBezTo>
                <a:cubicBezTo>
                  <a:pt x="2279" y="2507"/>
                  <a:pt x="2486" y="2300"/>
                  <a:pt x="2672" y="2051"/>
                </a:cubicBezTo>
                <a:cubicBezTo>
                  <a:pt x="2838" y="1844"/>
                  <a:pt x="2983" y="1616"/>
                  <a:pt x="2983" y="1347"/>
                </a:cubicBezTo>
                <a:cubicBezTo>
                  <a:pt x="2983" y="1140"/>
                  <a:pt x="2900" y="953"/>
                  <a:pt x="2755" y="788"/>
                </a:cubicBezTo>
                <a:cubicBezTo>
                  <a:pt x="2436" y="377"/>
                  <a:pt x="1827" y="1"/>
                  <a:pt x="126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1"/>
          <p:cNvSpPr/>
          <p:nvPr/>
        </p:nvSpPr>
        <p:spPr>
          <a:xfrm>
            <a:off x="7460691" y="530265"/>
            <a:ext cx="1699897" cy="1572465"/>
          </a:xfrm>
          <a:custGeom>
            <a:rect b="b" l="l" r="r" t="t"/>
            <a:pathLst>
              <a:path extrusionOk="0" h="61480" w="66452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1"/>
          <p:cNvSpPr/>
          <p:nvPr/>
        </p:nvSpPr>
        <p:spPr>
          <a:xfrm rot="10800000">
            <a:off x="-8649" y="2678651"/>
            <a:ext cx="749573" cy="1172521"/>
          </a:xfrm>
          <a:custGeom>
            <a:rect b="b" l="l" r="r" t="t"/>
            <a:pathLst>
              <a:path extrusionOk="0" h="36459" w="23304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1"/>
          <p:cNvSpPr/>
          <p:nvPr/>
        </p:nvSpPr>
        <p:spPr>
          <a:xfrm rot="10800000">
            <a:off x="-8649" y="2925415"/>
            <a:ext cx="625674" cy="1183134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1"/>
          <p:cNvSpPr/>
          <p:nvPr/>
        </p:nvSpPr>
        <p:spPr>
          <a:xfrm>
            <a:off x="8274605" y="3074254"/>
            <a:ext cx="251209" cy="201675"/>
          </a:xfrm>
          <a:custGeom>
            <a:rect b="b" l="l" r="r" t="t"/>
            <a:pathLst>
              <a:path extrusionOk="0" h="6271" w="7810">
                <a:moveTo>
                  <a:pt x="3540" y="1"/>
                </a:moveTo>
                <a:cubicBezTo>
                  <a:pt x="3370" y="1"/>
                  <a:pt x="3198" y="20"/>
                  <a:pt x="3024" y="61"/>
                </a:cubicBezTo>
                <a:cubicBezTo>
                  <a:pt x="2755" y="123"/>
                  <a:pt x="2465" y="248"/>
                  <a:pt x="2175" y="434"/>
                </a:cubicBezTo>
                <a:cubicBezTo>
                  <a:pt x="725" y="1408"/>
                  <a:pt x="0" y="2961"/>
                  <a:pt x="1119" y="4494"/>
                </a:cubicBezTo>
                <a:cubicBezTo>
                  <a:pt x="1772" y="5436"/>
                  <a:pt x="2568" y="6270"/>
                  <a:pt x="3738" y="6270"/>
                </a:cubicBezTo>
                <a:cubicBezTo>
                  <a:pt x="3829" y="6270"/>
                  <a:pt x="3923" y="6265"/>
                  <a:pt x="4019" y="6255"/>
                </a:cubicBezTo>
                <a:cubicBezTo>
                  <a:pt x="5075" y="6130"/>
                  <a:pt x="6649" y="5136"/>
                  <a:pt x="7229" y="4121"/>
                </a:cubicBezTo>
                <a:cubicBezTo>
                  <a:pt x="7809" y="3065"/>
                  <a:pt x="7229" y="2505"/>
                  <a:pt x="6484" y="1718"/>
                </a:cubicBezTo>
                <a:cubicBezTo>
                  <a:pt x="5658" y="821"/>
                  <a:pt x="4645" y="1"/>
                  <a:pt x="35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1"/>
          <p:cNvSpPr/>
          <p:nvPr/>
        </p:nvSpPr>
        <p:spPr>
          <a:xfrm>
            <a:off x="8562417" y="3360992"/>
            <a:ext cx="177840" cy="164305"/>
          </a:xfrm>
          <a:custGeom>
            <a:rect b="b" l="l" r="r" t="t"/>
            <a:pathLst>
              <a:path extrusionOk="0" h="5109" w="5529">
                <a:moveTo>
                  <a:pt x="2709" y="0"/>
                </a:moveTo>
                <a:cubicBezTo>
                  <a:pt x="2647" y="0"/>
                  <a:pt x="2587" y="4"/>
                  <a:pt x="2528" y="11"/>
                </a:cubicBezTo>
                <a:cubicBezTo>
                  <a:pt x="2300" y="52"/>
                  <a:pt x="2093" y="94"/>
                  <a:pt x="1906" y="177"/>
                </a:cubicBezTo>
                <a:cubicBezTo>
                  <a:pt x="374" y="839"/>
                  <a:pt x="1" y="3014"/>
                  <a:pt x="1161" y="4216"/>
                </a:cubicBezTo>
                <a:cubicBezTo>
                  <a:pt x="1709" y="4764"/>
                  <a:pt x="2092" y="5108"/>
                  <a:pt x="2586" y="5108"/>
                </a:cubicBezTo>
                <a:cubicBezTo>
                  <a:pt x="2895" y="5108"/>
                  <a:pt x="3247" y="4974"/>
                  <a:pt x="3708" y="4671"/>
                </a:cubicBezTo>
                <a:cubicBezTo>
                  <a:pt x="4516" y="4133"/>
                  <a:pt x="5407" y="3408"/>
                  <a:pt x="5469" y="2476"/>
                </a:cubicBezTo>
                <a:cubicBezTo>
                  <a:pt x="5528" y="1275"/>
                  <a:pt x="3886" y="0"/>
                  <a:pt x="27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1"/>
          <p:cNvSpPr/>
          <p:nvPr/>
        </p:nvSpPr>
        <p:spPr>
          <a:xfrm>
            <a:off x="8124008" y="3397301"/>
            <a:ext cx="197911" cy="96962"/>
          </a:xfrm>
          <a:custGeom>
            <a:rect b="b" l="l" r="r" t="t"/>
            <a:pathLst>
              <a:path extrusionOk="0" h="3015" w="6153">
                <a:moveTo>
                  <a:pt x="1368" y="0"/>
                </a:moveTo>
                <a:cubicBezTo>
                  <a:pt x="1" y="311"/>
                  <a:pt x="788" y="1637"/>
                  <a:pt x="1430" y="2196"/>
                </a:cubicBezTo>
                <a:cubicBezTo>
                  <a:pt x="1956" y="2647"/>
                  <a:pt x="2483" y="3015"/>
                  <a:pt x="3041" y="3015"/>
                </a:cubicBezTo>
                <a:cubicBezTo>
                  <a:pt x="3406" y="3015"/>
                  <a:pt x="3784" y="2858"/>
                  <a:pt x="4185" y="2465"/>
                </a:cubicBezTo>
                <a:cubicBezTo>
                  <a:pt x="6153" y="539"/>
                  <a:pt x="3004" y="145"/>
                  <a:pt x="13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1"/>
          <p:cNvSpPr/>
          <p:nvPr/>
        </p:nvSpPr>
        <p:spPr>
          <a:xfrm>
            <a:off x="8824948" y="3603736"/>
            <a:ext cx="157383" cy="99728"/>
          </a:xfrm>
          <a:custGeom>
            <a:rect b="b" l="l" r="r" t="t"/>
            <a:pathLst>
              <a:path extrusionOk="0" h="3101" w="4893">
                <a:moveTo>
                  <a:pt x="1399" y="1"/>
                </a:moveTo>
                <a:cubicBezTo>
                  <a:pt x="1368" y="1"/>
                  <a:pt x="1336" y="1"/>
                  <a:pt x="1305" y="3"/>
                </a:cubicBezTo>
                <a:cubicBezTo>
                  <a:pt x="352" y="790"/>
                  <a:pt x="0" y="1018"/>
                  <a:pt x="476" y="2198"/>
                </a:cubicBezTo>
                <a:cubicBezTo>
                  <a:pt x="753" y="2861"/>
                  <a:pt x="1222" y="3101"/>
                  <a:pt x="1805" y="3101"/>
                </a:cubicBezTo>
                <a:cubicBezTo>
                  <a:pt x="2097" y="3101"/>
                  <a:pt x="2417" y="3041"/>
                  <a:pt x="2755" y="2944"/>
                </a:cubicBezTo>
                <a:cubicBezTo>
                  <a:pt x="4893" y="2313"/>
                  <a:pt x="3208" y="1"/>
                  <a:pt x="139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1"/>
          <p:cNvSpPr/>
          <p:nvPr/>
        </p:nvSpPr>
        <p:spPr>
          <a:xfrm>
            <a:off x="8791625" y="3189451"/>
            <a:ext cx="96624" cy="87186"/>
          </a:xfrm>
          <a:custGeom>
            <a:rect b="b" l="l" r="r" t="t"/>
            <a:pathLst>
              <a:path extrusionOk="0" h="2711" w="3004">
                <a:moveTo>
                  <a:pt x="1782" y="1"/>
                </a:moveTo>
                <a:cubicBezTo>
                  <a:pt x="829" y="332"/>
                  <a:pt x="0" y="1057"/>
                  <a:pt x="642" y="1989"/>
                </a:cubicBezTo>
                <a:cubicBezTo>
                  <a:pt x="918" y="2374"/>
                  <a:pt x="1339" y="2711"/>
                  <a:pt x="1835" y="2711"/>
                </a:cubicBezTo>
                <a:cubicBezTo>
                  <a:pt x="1899" y="2711"/>
                  <a:pt x="1964" y="2705"/>
                  <a:pt x="2030" y="2693"/>
                </a:cubicBezTo>
                <a:cubicBezTo>
                  <a:pt x="3004" y="2507"/>
                  <a:pt x="2880" y="249"/>
                  <a:pt x="2051" y="146"/>
                </a:cubicBezTo>
                <a:lnTo>
                  <a:pt x="178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1"/>
          <p:cNvSpPr/>
          <p:nvPr/>
        </p:nvSpPr>
        <p:spPr>
          <a:xfrm>
            <a:off x="3860378" y="-7694"/>
            <a:ext cx="2393912" cy="1043496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1"/>
          <p:cNvSpPr/>
          <p:nvPr/>
        </p:nvSpPr>
        <p:spPr>
          <a:xfrm>
            <a:off x="3776924" y="4423399"/>
            <a:ext cx="2293706" cy="720150"/>
          </a:xfrm>
          <a:custGeom>
            <a:rect b="b" l="l" r="r" t="t"/>
            <a:pathLst>
              <a:path extrusionOk="0" h="71979" w="229256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1"/>
          <p:cNvSpPr/>
          <p:nvPr/>
        </p:nvSpPr>
        <p:spPr>
          <a:xfrm>
            <a:off x="358125" y="4608900"/>
            <a:ext cx="1353907" cy="536813"/>
          </a:xfrm>
          <a:custGeom>
            <a:rect b="b" l="l" r="r" t="t"/>
            <a:pathLst>
              <a:path extrusionOk="0" h="64579" w="162827">
                <a:moveTo>
                  <a:pt x="113113" y="0"/>
                </a:moveTo>
                <a:cubicBezTo>
                  <a:pt x="109831" y="0"/>
                  <a:pt x="106719" y="214"/>
                  <a:pt x="103945" y="647"/>
                </a:cubicBezTo>
                <a:cubicBezTo>
                  <a:pt x="89572" y="2922"/>
                  <a:pt x="74477" y="8139"/>
                  <a:pt x="59160" y="16075"/>
                </a:cubicBezTo>
                <a:cubicBezTo>
                  <a:pt x="47450" y="22179"/>
                  <a:pt x="35518" y="29893"/>
                  <a:pt x="23642" y="39106"/>
                </a:cubicBezTo>
                <a:lnTo>
                  <a:pt x="23143" y="39494"/>
                </a:lnTo>
                <a:cubicBezTo>
                  <a:pt x="14319" y="46320"/>
                  <a:pt x="3608" y="54644"/>
                  <a:pt x="1" y="64578"/>
                </a:cubicBezTo>
                <a:lnTo>
                  <a:pt x="2443" y="64578"/>
                </a:lnTo>
                <a:cubicBezTo>
                  <a:pt x="6105" y="55588"/>
                  <a:pt x="16206" y="47763"/>
                  <a:pt x="24530" y="41270"/>
                </a:cubicBezTo>
                <a:lnTo>
                  <a:pt x="25030" y="40881"/>
                </a:lnTo>
                <a:cubicBezTo>
                  <a:pt x="36795" y="31780"/>
                  <a:pt x="48615" y="24122"/>
                  <a:pt x="60159" y="18128"/>
                </a:cubicBezTo>
                <a:cubicBezTo>
                  <a:pt x="75309" y="10248"/>
                  <a:pt x="90127" y="5142"/>
                  <a:pt x="104278" y="2922"/>
                </a:cubicBezTo>
                <a:cubicBezTo>
                  <a:pt x="106871" y="2515"/>
                  <a:pt x="109878" y="2300"/>
                  <a:pt x="113124" y="2300"/>
                </a:cubicBezTo>
                <a:cubicBezTo>
                  <a:pt x="126688" y="2300"/>
                  <a:pt x="144423" y="6052"/>
                  <a:pt x="153559" y="15187"/>
                </a:cubicBezTo>
                <a:cubicBezTo>
                  <a:pt x="158498" y="20182"/>
                  <a:pt x="160440" y="26286"/>
                  <a:pt x="159275" y="33334"/>
                </a:cubicBezTo>
                <a:cubicBezTo>
                  <a:pt x="158331" y="39217"/>
                  <a:pt x="155002" y="44433"/>
                  <a:pt x="152171" y="48262"/>
                </a:cubicBezTo>
                <a:cubicBezTo>
                  <a:pt x="148009" y="54089"/>
                  <a:pt x="143070" y="59528"/>
                  <a:pt x="137465" y="64578"/>
                </a:cubicBezTo>
                <a:lnTo>
                  <a:pt x="140850" y="64578"/>
                </a:lnTo>
                <a:cubicBezTo>
                  <a:pt x="145789" y="59917"/>
                  <a:pt x="150229" y="54922"/>
                  <a:pt x="154058" y="49650"/>
                </a:cubicBezTo>
                <a:cubicBezTo>
                  <a:pt x="157000" y="45543"/>
                  <a:pt x="160496" y="40049"/>
                  <a:pt x="161550" y="33722"/>
                </a:cubicBezTo>
                <a:cubicBezTo>
                  <a:pt x="162827" y="25898"/>
                  <a:pt x="160662" y="19127"/>
                  <a:pt x="155168" y="13633"/>
                </a:cubicBezTo>
                <a:cubicBezTo>
                  <a:pt x="148231" y="6641"/>
                  <a:pt x="137687" y="3311"/>
                  <a:pt x="130084" y="1757"/>
                </a:cubicBezTo>
                <a:cubicBezTo>
                  <a:pt x="129751" y="1701"/>
                  <a:pt x="129418" y="1646"/>
                  <a:pt x="129085" y="1535"/>
                </a:cubicBezTo>
                <a:cubicBezTo>
                  <a:pt x="123774" y="520"/>
                  <a:pt x="118237" y="0"/>
                  <a:pt x="113113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1"/>
          <p:cNvSpPr txBox="1"/>
          <p:nvPr>
            <p:ph hasCustomPrompt="1" type="title"/>
          </p:nvPr>
        </p:nvSpPr>
        <p:spPr>
          <a:xfrm>
            <a:off x="1389888" y="1728216"/>
            <a:ext cx="6364200" cy="122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74" name="Google Shape;274;p11"/>
          <p:cNvSpPr txBox="1"/>
          <p:nvPr>
            <p:ph idx="1" type="subTitle"/>
          </p:nvPr>
        </p:nvSpPr>
        <p:spPr>
          <a:xfrm>
            <a:off x="1399032" y="2926080"/>
            <a:ext cx="63552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bg>
      <p:bgPr>
        <a:solidFill>
          <a:schemeClr val="accent6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title"/>
          </p:nvPr>
        </p:nvSpPr>
        <p:spPr>
          <a:xfrm>
            <a:off x="1444100" y="420024"/>
            <a:ext cx="6255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1124712" y="1645920"/>
            <a:ext cx="24597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79" name="Google Shape;279;p13"/>
          <p:cNvSpPr txBox="1"/>
          <p:nvPr>
            <p:ph idx="2" type="subTitle"/>
          </p:nvPr>
        </p:nvSpPr>
        <p:spPr>
          <a:xfrm>
            <a:off x="5559552" y="1645920"/>
            <a:ext cx="24597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80" name="Google Shape;280;p13"/>
          <p:cNvSpPr txBox="1"/>
          <p:nvPr>
            <p:ph idx="3" type="subTitle"/>
          </p:nvPr>
        </p:nvSpPr>
        <p:spPr>
          <a:xfrm>
            <a:off x="1124712" y="2011680"/>
            <a:ext cx="2459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81" name="Google Shape;281;p13"/>
          <p:cNvSpPr txBox="1"/>
          <p:nvPr>
            <p:ph idx="4" type="subTitle"/>
          </p:nvPr>
        </p:nvSpPr>
        <p:spPr>
          <a:xfrm>
            <a:off x="5559552" y="2011680"/>
            <a:ext cx="2459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82" name="Google Shape;282;p13"/>
          <p:cNvSpPr txBox="1"/>
          <p:nvPr>
            <p:ph idx="5" type="subTitle"/>
          </p:nvPr>
        </p:nvSpPr>
        <p:spPr>
          <a:xfrm>
            <a:off x="1124712" y="3410712"/>
            <a:ext cx="24597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83" name="Google Shape;283;p13"/>
          <p:cNvSpPr txBox="1"/>
          <p:nvPr>
            <p:ph idx="6" type="subTitle"/>
          </p:nvPr>
        </p:nvSpPr>
        <p:spPr>
          <a:xfrm>
            <a:off x="5559552" y="3410712"/>
            <a:ext cx="24597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84" name="Google Shape;284;p13"/>
          <p:cNvSpPr txBox="1"/>
          <p:nvPr>
            <p:ph idx="7" type="subTitle"/>
          </p:nvPr>
        </p:nvSpPr>
        <p:spPr>
          <a:xfrm>
            <a:off x="1124712" y="3785616"/>
            <a:ext cx="2459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85" name="Google Shape;285;p13"/>
          <p:cNvSpPr txBox="1"/>
          <p:nvPr>
            <p:ph idx="8" type="subTitle"/>
          </p:nvPr>
        </p:nvSpPr>
        <p:spPr>
          <a:xfrm>
            <a:off x="5559552" y="3785616"/>
            <a:ext cx="24597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86" name="Google Shape;286;p13"/>
          <p:cNvSpPr/>
          <p:nvPr/>
        </p:nvSpPr>
        <p:spPr>
          <a:xfrm>
            <a:off x="0" y="4203174"/>
            <a:ext cx="793699" cy="940326"/>
          </a:xfrm>
          <a:custGeom>
            <a:rect b="b" l="l" r="r" t="t"/>
            <a:pathLst>
              <a:path extrusionOk="0" h="54686" w="46152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3"/>
          <p:cNvSpPr/>
          <p:nvPr/>
        </p:nvSpPr>
        <p:spPr>
          <a:xfrm>
            <a:off x="-2" y="185404"/>
            <a:ext cx="1025437" cy="1611956"/>
          </a:xfrm>
          <a:custGeom>
            <a:rect b="b" l="l" r="r" t="t"/>
            <a:pathLst>
              <a:path extrusionOk="0" h="56794" w="36126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3"/>
          <p:cNvSpPr/>
          <p:nvPr/>
        </p:nvSpPr>
        <p:spPr>
          <a:xfrm>
            <a:off x="7293266" y="248182"/>
            <a:ext cx="163346" cy="146382"/>
          </a:xfrm>
          <a:custGeom>
            <a:rect b="b" l="l" r="r" t="t"/>
            <a:pathLst>
              <a:path extrusionOk="0" h="4568" w="5097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3"/>
          <p:cNvSpPr/>
          <p:nvPr/>
        </p:nvSpPr>
        <p:spPr>
          <a:xfrm>
            <a:off x="8493106" y="4203170"/>
            <a:ext cx="95598" cy="91488"/>
          </a:xfrm>
          <a:custGeom>
            <a:rect b="b" l="l" r="r" t="t"/>
            <a:pathLst>
              <a:path extrusionOk="0" h="2855" w="2983">
                <a:moveTo>
                  <a:pt x="1256" y="1"/>
                </a:moveTo>
                <a:cubicBezTo>
                  <a:pt x="1048" y="1"/>
                  <a:pt x="845" y="50"/>
                  <a:pt x="663" y="166"/>
                </a:cubicBezTo>
                <a:cubicBezTo>
                  <a:pt x="435" y="311"/>
                  <a:pt x="290" y="539"/>
                  <a:pt x="207" y="809"/>
                </a:cubicBezTo>
                <a:cubicBezTo>
                  <a:pt x="0" y="1554"/>
                  <a:pt x="332" y="2631"/>
                  <a:pt x="1181" y="2839"/>
                </a:cubicBezTo>
                <a:cubicBezTo>
                  <a:pt x="1240" y="2849"/>
                  <a:pt x="1300" y="2854"/>
                  <a:pt x="1361" y="2854"/>
                </a:cubicBezTo>
                <a:cubicBezTo>
                  <a:pt x="1536" y="2854"/>
                  <a:pt x="1716" y="2812"/>
                  <a:pt x="1885" y="2735"/>
                </a:cubicBezTo>
                <a:cubicBezTo>
                  <a:pt x="1927" y="2714"/>
                  <a:pt x="1989" y="2694"/>
                  <a:pt x="2030" y="2673"/>
                </a:cubicBezTo>
                <a:cubicBezTo>
                  <a:pt x="2279" y="2507"/>
                  <a:pt x="2486" y="2279"/>
                  <a:pt x="2672" y="2051"/>
                </a:cubicBezTo>
                <a:cubicBezTo>
                  <a:pt x="2817" y="1844"/>
                  <a:pt x="2962" y="1616"/>
                  <a:pt x="2962" y="1347"/>
                </a:cubicBezTo>
                <a:cubicBezTo>
                  <a:pt x="2983" y="1140"/>
                  <a:pt x="2879" y="954"/>
                  <a:pt x="2755" y="788"/>
                </a:cubicBezTo>
                <a:cubicBezTo>
                  <a:pt x="2436" y="378"/>
                  <a:pt x="1827" y="1"/>
                  <a:pt x="12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3"/>
          <p:cNvSpPr/>
          <p:nvPr/>
        </p:nvSpPr>
        <p:spPr>
          <a:xfrm>
            <a:off x="316166" y="3692940"/>
            <a:ext cx="161359" cy="144715"/>
          </a:xfrm>
          <a:custGeom>
            <a:rect b="b" l="l" r="r" t="t"/>
            <a:pathLst>
              <a:path extrusionOk="0" h="4516" w="5035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3"/>
          <p:cNvSpPr/>
          <p:nvPr/>
        </p:nvSpPr>
        <p:spPr>
          <a:xfrm>
            <a:off x="8755649" y="1205424"/>
            <a:ext cx="161340" cy="144715"/>
          </a:xfrm>
          <a:custGeom>
            <a:rect b="b" l="l" r="r" t="t"/>
            <a:pathLst>
              <a:path extrusionOk="0" h="4516" w="5034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3"/>
          <p:cNvSpPr/>
          <p:nvPr/>
        </p:nvSpPr>
        <p:spPr>
          <a:xfrm>
            <a:off x="5633505" y="4616876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3"/>
          <p:cNvSpPr/>
          <p:nvPr/>
        </p:nvSpPr>
        <p:spPr>
          <a:xfrm>
            <a:off x="587899" y="4651193"/>
            <a:ext cx="205809" cy="217938"/>
          </a:xfrm>
          <a:custGeom>
            <a:rect b="b" l="l" r="r" t="t"/>
            <a:pathLst>
              <a:path extrusionOk="0" h="6801" w="6422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3"/>
          <p:cNvSpPr/>
          <p:nvPr/>
        </p:nvSpPr>
        <p:spPr>
          <a:xfrm>
            <a:off x="905899" y="4869115"/>
            <a:ext cx="119537" cy="130615"/>
          </a:xfrm>
          <a:custGeom>
            <a:rect b="b" l="l" r="r" t="t"/>
            <a:pathLst>
              <a:path extrusionOk="0" h="4076" w="373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3"/>
          <p:cNvSpPr/>
          <p:nvPr/>
        </p:nvSpPr>
        <p:spPr>
          <a:xfrm>
            <a:off x="7968438" y="3"/>
            <a:ext cx="1034376" cy="1135386"/>
          </a:xfrm>
          <a:custGeom>
            <a:rect b="b" l="l" r="r" t="t"/>
            <a:pathLst>
              <a:path extrusionOk="0" h="45230" w="41202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6" name="Google Shape;296;p13"/>
          <p:cNvGrpSpPr/>
          <p:nvPr/>
        </p:nvGrpSpPr>
        <p:grpSpPr>
          <a:xfrm>
            <a:off x="1546774" y="88236"/>
            <a:ext cx="509835" cy="466288"/>
            <a:chOff x="5177300" y="2314950"/>
            <a:chExt cx="341575" cy="312400"/>
          </a:xfrm>
        </p:grpSpPr>
        <p:sp>
          <p:nvSpPr>
            <p:cNvPr id="297" name="Google Shape;297;p13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2" name="Google Shape;302;p13"/>
          <p:cNvSpPr/>
          <p:nvPr/>
        </p:nvSpPr>
        <p:spPr>
          <a:xfrm rot="5400000">
            <a:off x="7425303" y="2050006"/>
            <a:ext cx="2393912" cy="1043496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3"/>
          <p:cNvSpPr txBox="1"/>
          <p:nvPr>
            <p:ph hasCustomPrompt="1" idx="9" type="title"/>
          </p:nvPr>
        </p:nvSpPr>
        <p:spPr>
          <a:xfrm>
            <a:off x="2866213" y="1264136"/>
            <a:ext cx="722400" cy="3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/>
          <p:nvPr>
            <p:ph hasCustomPrompt="1" idx="13" type="title"/>
          </p:nvPr>
        </p:nvSpPr>
        <p:spPr>
          <a:xfrm>
            <a:off x="5555338" y="1264136"/>
            <a:ext cx="722400" cy="3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9pPr>
          </a:lstStyle>
          <a:p>
            <a:r>
              <a:t>xx%</a:t>
            </a:r>
          </a:p>
        </p:txBody>
      </p:sp>
      <p:sp>
        <p:nvSpPr>
          <p:cNvPr id="305" name="Google Shape;305;p13"/>
          <p:cNvSpPr txBox="1"/>
          <p:nvPr>
            <p:ph hasCustomPrompt="1" idx="14" type="title"/>
          </p:nvPr>
        </p:nvSpPr>
        <p:spPr>
          <a:xfrm>
            <a:off x="2866213" y="3035808"/>
            <a:ext cx="722400" cy="3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9pPr>
          </a:lstStyle>
          <a:p>
            <a:r>
              <a:t>xx%</a:t>
            </a:r>
          </a:p>
        </p:txBody>
      </p:sp>
      <p:sp>
        <p:nvSpPr>
          <p:cNvPr id="306" name="Google Shape;306;p13"/>
          <p:cNvSpPr txBox="1"/>
          <p:nvPr>
            <p:ph hasCustomPrompt="1" idx="15" type="title"/>
          </p:nvPr>
        </p:nvSpPr>
        <p:spPr>
          <a:xfrm>
            <a:off x="5555338" y="3035808"/>
            <a:ext cx="722400" cy="35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ed list ">
  <p:cSld name="CUSTOM_1">
    <p:bg>
      <p:bgPr>
        <a:solidFill>
          <a:schemeClr val="accent4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4"/>
          <p:cNvSpPr/>
          <p:nvPr/>
        </p:nvSpPr>
        <p:spPr>
          <a:xfrm>
            <a:off x="8119599" y="2664177"/>
            <a:ext cx="1025648" cy="1063093"/>
          </a:xfrm>
          <a:custGeom>
            <a:rect b="b" l="l" r="r" t="t"/>
            <a:pathLst>
              <a:path extrusionOk="0" h="33175" w="32004">
                <a:moveTo>
                  <a:pt x="10837" y="0"/>
                </a:moveTo>
                <a:cubicBezTo>
                  <a:pt x="8343" y="0"/>
                  <a:pt x="5972" y="932"/>
                  <a:pt x="4474" y="3782"/>
                </a:cubicBezTo>
                <a:cubicBezTo>
                  <a:pt x="0" y="12316"/>
                  <a:pt x="12035" y="21326"/>
                  <a:pt x="18477" y="26173"/>
                </a:cubicBezTo>
                <a:cubicBezTo>
                  <a:pt x="18871" y="26463"/>
                  <a:pt x="19223" y="26733"/>
                  <a:pt x="19575" y="27002"/>
                </a:cubicBezTo>
                <a:cubicBezTo>
                  <a:pt x="24049" y="30399"/>
                  <a:pt x="28275" y="32243"/>
                  <a:pt x="32003" y="33175"/>
                </a:cubicBezTo>
                <a:lnTo>
                  <a:pt x="32003" y="32553"/>
                </a:lnTo>
                <a:cubicBezTo>
                  <a:pt x="28378" y="31621"/>
                  <a:pt x="24298" y="29819"/>
                  <a:pt x="19948" y="26505"/>
                </a:cubicBezTo>
                <a:cubicBezTo>
                  <a:pt x="19596" y="26256"/>
                  <a:pt x="19243" y="25987"/>
                  <a:pt x="18850" y="25697"/>
                </a:cubicBezTo>
                <a:cubicBezTo>
                  <a:pt x="12532" y="20953"/>
                  <a:pt x="787" y="12129"/>
                  <a:pt x="5013" y="4072"/>
                </a:cubicBezTo>
                <a:cubicBezTo>
                  <a:pt x="6354" y="1513"/>
                  <a:pt x="8430" y="590"/>
                  <a:pt x="10796" y="590"/>
                </a:cubicBezTo>
                <a:cubicBezTo>
                  <a:pt x="13620" y="590"/>
                  <a:pt x="16855" y="1906"/>
                  <a:pt x="19741" y="3326"/>
                </a:cubicBezTo>
                <a:cubicBezTo>
                  <a:pt x="22185" y="4527"/>
                  <a:pt x="24733" y="5625"/>
                  <a:pt x="27177" y="6702"/>
                </a:cubicBezTo>
                <a:cubicBezTo>
                  <a:pt x="28772" y="7386"/>
                  <a:pt x="30388" y="8069"/>
                  <a:pt x="32003" y="8815"/>
                </a:cubicBezTo>
                <a:lnTo>
                  <a:pt x="32003" y="8132"/>
                </a:lnTo>
                <a:cubicBezTo>
                  <a:pt x="30470" y="7448"/>
                  <a:pt x="28938" y="6785"/>
                  <a:pt x="27426" y="6143"/>
                </a:cubicBezTo>
                <a:cubicBezTo>
                  <a:pt x="24981" y="5066"/>
                  <a:pt x="22433" y="3968"/>
                  <a:pt x="20010" y="2787"/>
                </a:cubicBezTo>
                <a:cubicBezTo>
                  <a:pt x="18097" y="1843"/>
                  <a:pt x="14345" y="0"/>
                  <a:pt x="1083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4"/>
          <p:cNvSpPr/>
          <p:nvPr/>
        </p:nvSpPr>
        <p:spPr>
          <a:xfrm>
            <a:off x="3653475" y="4777318"/>
            <a:ext cx="304708" cy="274562"/>
          </a:xfrm>
          <a:custGeom>
            <a:rect b="b" l="l" r="r" t="t"/>
            <a:pathLst>
              <a:path extrusionOk="0" h="8568" w="9508">
                <a:moveTo>
                  <a:pt x="4414" y="1"/>
                </a:moveTo>
                <a:cubicBezTo>
                  <a:pt x="2737" y="1"/>
                  <a:pt x="1039" y="697"/>
                  <a:pt x="332" y="2246"/>
                </a:cubicBezTo>
                <a:cubicBezTo>
                  <a:pt x="21" y="2909"/>
                  <a:pt x="0" y="3655"/>
                  <a:pt x="145" y="4380"/>
                </a:cubicBezTo>
                <a:cubicBezTo>
                  <a:pt x="187" y="4545"/>
                  <a:pt x="228" y="4711"/>
                  <a:pt x="290" y="4877"/>
                </a:cubicBezTo>
                <a:cubicBezTo>
                  <a:pt x="601" y="5726"/>
                  <a:pt x="1119" y="6472"/>
                  <a:pt x="1719" y="7155"/>
                </a:cubicBezTo>
                <a:cubicBezTo>
                  <a:pt x="2237" y="7756"/>
                  <a:pt x="2859" y="8336"/>
                  <a:pt x="3625" y="8523"/>
                </a:cubicBezTo>
                <a:cubicBezTo>
                  <a:pt x="3774" y="8553"/>
                  <a:pt x="3926" y="8568"/>
                  <a:pt x="4080" y="8568"/>
                </a:cubicBezTo>
                <a:cubicBezTo>
                  <a:pt x="4547" y="8568"/>
                  <a:pt x="5027" y="8435"/>
                  <a:pt x="5448" y="8233"/>
                </a:cubicBezTo>
                <a:cubicBezTo>
                  <a:pt x="7416" y="7259"/>
                  <a:pt x="9508" y="4670"/>
                  <a:pt x="8638" y="2371"/>
                </a:cubicBezTo>
                <a:cubicBezTo>
                  <a:pt x="8348" y="1604"/>
                  <a:pt x="7706" y="1003"/>
                  <a:pt x="7002" y="610"/>
                </a:cubicBezTo>
                <a:cubicBezTo>
                  <a:pt x="6258" y="212"/>
                  <a:pt x="5339" y="1"/>
                  <a:pt x="441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4"/>
          <p:cNvSpPr/>
          <p:nvPr/>
        </p:nvSpPr>
        <p:spPr>
          <a:xfrm>
            <a:off x="1832424" y="591571"/>
            <a:ext cx="94957" cy="91873"/>
          </a:xfrm>
          <a:custGeom>
            <a:rect b="b" l="l" r="r" t="t"/>
            <a:pathLst>
              <a:path extrusionOk="0" h="2867" w="2963">
                <a:moveTo>
                  <a:pt x="1254" y="0"/>
                </a:moveTo>
                <a:cubicBezTo>
                  <a:pt x="1047" y="0"/>
                  <a:pt x="845" y="50"/>
                  <a:pt x="663" y="165"/>
                </a:cubicBezTo>
                <a:cubicBezTo>
                  <a:pt x="436" y="310"/>
                  <a:pt x="291" y="559"/>
                  <a:pt x="208" y="808"/>
                </a:cubicBezTo>
                <a:cubicBezTo>
                  <a:pt x="1" y="1553"/>
                  <a:pt x="332" y="2651"/>
                  <a:pt x="1181" y="2838"/>
                </a:cubicBezTo>
                <a:cubicBezTo>
                  <a:pt x="1254" y="2857"/>
                  <a:pt x="1329" y="2867"/>
                  <a:pt x="1405" y="2867"/>
                </a:cubicBezTo>
                <a:cubicBezTo>
                  <a:pt x="1564" y="2867"/>
                  <a:pt x="1724" y="2825"/>
                  <a:pt x="1865" y="2755"/>
                </a:cubicBezTo>
                <a:cubicBezTo>
                  <a:pt x="1927" y="2734"/>
                  <a:pt x="1968" y="2713"/>
                  <a:pt x="2031" y="2672"/>
                </a:cubicBezTo>
                <a:cubicBezTo>
                  <a:pt x="2279" y="2527"/>
                  <a:pt x="2486" y="2299"/>
                  <a:pt x="2652" y="2071"/>
                </a:cubicBezTo>
                <a:cubicBezTo>
                  <a:pt x="2818" y="1864"/>
                  <a:pt x="2963" y="1636"/>
                  <a:pt x="2963" y="1367"/>
                </a:cubicBezTo>
                <a:cubicBezTo>
                  <a:pt x="2963" y="1160"/>
                  <a:pt x="2880" y="953"/>
                  <a:pt x="2756" y="808"/>
                </a:cubicBezTo>
                <a:cubicBezTo>
                  <a:pt x="2436" y="382"/>
                  <a:pt x="1826" y="0"/>
                  <a:pt x="1254" y="0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4"/>
          <p:cNvSpPr/>
          <p:nvPr/>
        </p:nvSpPr>
        <p:spPr>
          <a:xfrm>
            <a:off x="7929077" y="1462"/>
            <a:ext cx="1216171" cy="1961474"/>
          </a:xfrm>
          <a:custGeom>
            <a:rect b="b" l="l" r="r" t="t"/>
            <a:pathLst>
              <a:path extrusionOk="0" h="61210" w="37949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DDACB"/>
              </a:solidFill>
            </a:endParaRPr>
          </a:p>
        </p:txBody>
      </p:sp>
      <p:sp>
        <p:nvSpPr>
          <p:cNvPr id="312" name="Google Shape;312;p14"/>
          <p:cNvSpPr/>
          <p:nvPr/>
        </p:nvSpPr>
        <p:spPr>
          <a:xfrm>
            <a:off x="910" y="4049835"/>
            <a:ext cx="1382786" cy="1095266"/>
          </a:xfrm>
          <a:custGeom>
            <a:rect b="b" l="l" r="r" t="t"/>
            <a:pathLst>
              <a:path extrusionOk="0" h="34179" w="43148">
                <a:moveTo>
                  <a:pt x="1" y="1"/>
                </a:moveTo>
                <a:lnTo>
                  <a:pt x="1" y="34179"/>
                </a:lnTo>
                <a:lnTo>
                  <a:pt x="43148" y="34179"/>
                </a:lnTo>
                <a:cubicBezTo>
                  <a:pt x="40952" y="30782"/>
                  <a:pt x="38591" y="27468"/>
                  <a:pt x="36250" y="24195"/>
                </a:cubicBezTo>
                <a:cubicBezTo>
                  <a:pt x="33164" y="19886"/>
                  <a:pt x="30057" y="15536"/>
                  <a:pt x="26017" y="12098"/>
                </a:cubicBezTo>
                <a:cubicBezTo>
                  <a:pt x="20756" y="7603"/>
                  <a:pt x="14210" y="4910"/>
                  <a:pt x="7685" y="2590"/>
                </a:cubicBezTo>
                <a:cubicBezTo>
                  <a:pt x="5138" y="1679"/>
                  <a:pt x="2569" y="829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4"/>
          <p:cNvSpPr/>
          <p:nvPr/>
        </p:nvSpPr>
        <p:spPr>
          <a:xfrm>
            <a:off x="910" y="1462"/>
            <a:ext cx="1301161" cy="1600391"/>
          </a:xfrm>
          <a:custGeom>
            <a:rect b="b" l="l" r="r" t="t"/>
            <a:pathLst>
              <a:path extrusionOk="0" h="49942" w="40601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rgbClr val="E1D0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4"/>
          <p:cNvSpPr/>
          <p:nvPr/>
        </p:nvSpPr>
        <p:spPr>
          <a:xfrm>
            <a:off x="5916974" y="1462"/>
            <a:ext cx="1231457" cy="819134"/>
          </a:xfrm>
          <a:custGeom>
            <a:rect b="b" l="l" r="r" t="t"/>
            <a:pathLst>
              <a:path extrusionOk="0" h="25562" w="38426">
                <a:moveTo>
                  <a:pt x="3253" y="0"/>
                </a:moveTo>
                <a:cubicBezTo>
                  <a:pt x="3212" y="41"/>
                  <a:pt x="3170" y="83"/>
                  <a:pt x="3129" y="124"/>
                </a:cubicBezTo>
                <a:cubicBezTo>
                  <a:pt x="2860" y="435"/>
                  <a:pt x="2694" y="849"/>
                  <a:pt x="2570" y="1222"/>
                </a:cubicBezTo>
                <a:cubicBezTo>
                  <a:pt x="1782" y="3584"/>
                  <a:pt x="312" y="7975"/>
                  <a:pt x="125" y="11372"/>
                </a:cubicBezTo>
                <a:cubicBezTo>
                  <a:pt x="1" y="13796"/>
                  <a:pt x="726" y="16053"/>
                  <a:pt x="2321" y="18042"/>
                </a:cubicBezTo>
                <a:cubicBezTo>
                  <a:pt x="4085" y="20280"/>
                  <a:pt x="5745" y="20469"/>
                  <a:pt x="7746" y="20469"/>
                </a:cubicBezTo>
                <a:cubicBezTo>
                  <a:pt x="7930" y="20469"/>
                  <a:pt x="8117" y="20467"/>
                  <a:pt x="8307" y="20465"/>
                </a:cubicBezTo>
                <a:cubicBezTo>
                  <a:pt x="8908" y="20465"/>
                  <a:pt x="9509" y="20465"/>
                  <a:pt x="10172" y="20507"/>
                </a:cubicBezTo>
                <a:cubicBezTo>
                  <a:pt x="13258" y="20693"/>
                  <a:pt x="15267" y="21853"/>
                  <a:pt x="17794" y="23345"/>
                </a:cubicBezTo>
                <a:cubicBezTo>
                  <a:pt x="18291" y="23635"/>
                  <a:pt x="18830" y="23945"/>
                  <a:pt x="19389" y="24277"/>
                </a:cubicBezTo>
                <a:cubicBezTo>
                  <a:pt x="20922" y="25126"/>
                  <a:pt x="22517" y="25561"/>
                  <a:pt x="24091" y="25561"/>
                </a:cubicBezTo>
                <a:cubicBezTo>
                  <a:pt x="25831" y="25561"/>
                  <a:pt x="27530" y="25043"/>
                  <a:pt x="29063" y="23987"/>
                </a:cubicBezTo>
                <a:cubicBezTo>
                  <a:pt x="32543" y="21605"/>
                  <a:pt x="35401" y="16592"/>
                  <a:pt x="36437" y="12863"/>
                </a:cubicBezTo>
                <a:cubicBezTo>
                  <a:pt x="37473" y="9073"/>
                  <a:pt x="38426" y="4661"/>
                  <a:pt x="36478" y="394"/>
                </a:cubicBezTo>
                <a:cubicBezTo>
                  <a:pt x="36416" y="269"/>
                  <a:pt x="36333" y="124"/>
                  <a:pt x="36271" y="0"/>
                </a:cubicBezTo>
                <a:lnTo>
                  <a:pt x="35463" y="0"/>
                </a:lnTo>
                <a:cubicBezTo>
                  <a:pt x="35608" y="228"/>
                  <a:pt x="35733" y="435"/>
                  <a:pt x="35836" y="684"/>
                </a:cubicBezTo>
                <a:cubicBezTo>
                  <a:pt x="37701" y="4744"/>
                  <a:pt x="36768" y="9011"/>
                  <a:pt x="35774" y="12677"/>
                </a:cubicBezTo>
                <a:cubicBezTo>
                  <a:pt x="34780" y="16281"/>
                  <a:pt x="32025" y="21128"/>
                  <a:pt x="28669" y="23428"/>
                </a:cubicBezTo>
                <a:cubicBezTo>
                  <a:pt x="27255" y="24385"/>
                  <a:pt x="25687" y="24868"/>
                  <a:pt x="24084" y="24868"/>
                </a:cubicBezTo>
                <a:cubicBezTo>
                  <a:pt x="22635" y="24868"/>
                  <a:pt x="21158" y="24473"/>
                  <a:pt x="19741" y="23676"/>
                </a:cubicBezTo>
                <a:cubicBezTo>
                  <a:pt x="19182" y="23365"/>
                  <a:pt x="18644" y="23055"/>
                  <a:pt x="18126" y="22744"/>
                </a:cubicBezTo>
                <a:cubicBezTo>
                  <a:pt x="15640" y="21273"/>
                  <a:pt x="13465" y="20010"/>
                  <a:pt x="10213" y="19823"/>
                </a:cubicBezTo>
                <a:cubicBezTo>
                  <a:pt x="9674" y="19782"/>
                  <a:pt x="9177" y="19782"/>
                  <a:pt x="8701" y="19782"/>
                </a:cubicBezTo>
                <a:lnTo>
                  <a:pt x="8307" y="19782"/>
                </a:lnTo>
                <a:cubicBezTo>
                  <a:pt x="8265" y="19782"/>
                  <a:pt x="8224" y="19782"/>
                  <a:pt x="8183" y="19782"/>
                </a:cubicBezTo>
                <a:cubicBezTo>
                  <a:pt x="6014" y="19782"/>
                  <a:pt x="4547" y="19762"/>
                  <a:pt x="2860" y="17628"/>
                </a:cubicBezTo>
                <a:cubicBezTo>
                  <a:pt x="1368" y="15763"/>
                  <a:pt x="685" y="13671"/>
                  <a:pt x="809" y="11413"/>
                </a:cubicBezTo>
                <a:cubicBezTo>
                  <a:pt x="995" y="8099"/>
                  <a:pt x="2445" y="3770"/>
                  <a:pt x="3232" y="1450"/>
                </a:cubicBezTo>
                <a:cubicBezTo>
                  <a:pt x="3336" y="1139"/>
                  <a:pt x="3460" y="808"/>
                  <a:pt x="3647" y="580"/>
                </a:cubicBezTo>
                <a:cubicBezTo>
                  <a:pt x="3709" y="518"/>
                  <a:pt x="3750" y="476"/>
                  <a:pt x="3812" y="435"/>
                </a:cubicBezTo>
                <a:cubicBezTo>
                  <a:pt x="4040" y="249"/>
                  <a:pt x="4372" y="104"/>
                  <a:pt x="47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4"/>
          <p:cNvSpPr/>
          <p:nvPr/>
        </p:nvSpPr>
        <p:spPr>
          <a:xfrm>
            <a:off x="6069681" y="1462"/>
            <a:ext cx="922744" cy="694095"/>
          </a:xfrm>
          <a:custGeom>
            <a:rect b="b" l="l" r="r" t="t"/>
            <a:pathLst>
              <a:path extrusionOk="0" h="21660" w="28793">
                <a:moveTo>
                  <a:pt x="20500" y="414"/>
                </a:moveTo>
                <a:cubicBezTo>
                  <a:pt x="23140" y="414"/>
                  <a:pt x="25678" y="1050"/>
                  <a:pt x="26763" y="3418"/>
                </a:cubicBezTo>
                <a:cubicBezTo>
                  <a:pt x="28088" y="6297"/>
                  <a:pt x="27488" y="9321"/>
                  <a:pt x="26783" y="11952"/>
                </a:cubicBezTo>
                <a:cubicBezTo>
                  <a:pt x="26100" y="14541"/>
                  <a:pt x="24153" y="17897"/>
                  <a:pt x="21791" y="19637"/>
                </a:cubicBezTo>
                <a:cubicBezTo>
                  <a:pt x="20583" y="20534"/>
                  <a:pt x="19292" y="20965"/>
                  <a:pt x="17972" y="20965"/>
                </a:cubicBezTo>
                <a:cubicBezTo>
                  <a:pt x="16914" y="20965"/>
                  <a:pt x="15838" y="20689"/>
                  <a:pt x="14769" y="20155"/>
                </a:cubicBezTo>
                <a:cubicBezTo>
                  <a:pt x="14314" y="19927"/>
                  <a:pt x="13879" y="19699"/>
                  <a:pt x="13464" y="19471"/>
                </a:cubicBezTo>
                <a:cubicBezTo>
                  <a:pt x="12035" y="18705"/>
                  <a:pt x="10751" y="18000"/>
                  <a:pt x="9156" y="17628"/>
                </a:cubicBezTo>
                <a:cubicBezTo>
                  <a:pt x="8638" y="17503"/>
                  <a:pt x="8058" y="17420"/>
                  <a:pt x="7478" y="17379"/>
                </a:cubicBezTo>
                <a:cubicBezTo>
                  <a:pt x="7188" y="17379"/>
                  <a:pt x="6919" y="17358"/>
                  <a:pt x="6670" y="17358"/>
                </a:cubicBezTo>
                <a:lnTo>
                  <a:pt x="6049" y="17358"/>
                </a:lnTo>
                <a:cubicBezTo>
                  <a:pt x="4350" y="17358"/>
                  <a:pt x="3294" y="17317"/>
                  <a:pt x="2051" y="15598"/>
                </a:cubicBezTo>
                <a:cubicBezTo>
                  <a:pt x="1036" y="14231"/>
                  <a:pt x="559" y="12698"/>
                  <a:pt x="663" y="11020"/>
                </a:cubicBezTo>
                <a:cubicBezTo>
                  <a:pt x="808" y="8576"/>
                  <a:pt x="1864" y="5427"/>
                  <a:pt x="2507" y="3729"/>
                </a:cubicBezTo>
                <a:cubicBezTo>
                  <a:pt x="2589" y="3501"/>
                  <a:pt x="2672" y="3273"/>
                  <a:pt x="2817" y="3107"/>
                </a:cubicBezTo>
                <a:cubicBezTo>
                  <a:pt x="2859" y="3066"/>
                  <a:pt x="2900" y="3045"/>
                  <a:pt x="2942" y="3004"/>
                </a:cubicBezTo>
                <a:cubicBezTo>
                  <a:pt x="3522" y="2569"/>
                  <a:pt x="4806" y="2465"/>
                  <a:pt x="5800" y="2361"/>
                </a:cubicBezTo>
                <a:cubicBezTo>
                  <a:pt x="6007" y="2361"/>
                  <a:pt x="6214" y="2341"/>
                  <a:pt x="6401" y="2320"/>
                </a:cubicBezTo>
                <a:cubicBezTo>
                  <a:pt x="6716" y="2281"/>
                  <a:pt x="7040" y="2266"/>
                  <a:pt x="7366" y="2266"/>
                </a:cubicBezTo>
                <a:cubicBezTo>
                  <a:pt x="7555" y="2266"/>
                  <a:pt x="7744" y="2271"/>
                  <a:pt x="7934" y="2279"/>
                </a:cubicBezTo>
                <a:cubicBezTo>
                  <a:pt x="8493" y="2279"/>
                  <a:pt x="9073" y="2279"/>
                  <a:pt x="9632" y="2216"/>
                </a:cubicBezTo>
                <a:cubicBezTo>
                  <a:pt x="10606" y="2113"/>
                  <a:pt x="11538" y="1844"/>
                  <a:pt x="12408" y="1595"/>
                </a:cubicBezTo>
                <a:cubicBezTo>
                  <a:pt x="13071" y="1409"/>
                  <a:pt x="13713" y="1201"/>
                  <a:pt x="14376" y="1119"/>
                </a:cubicBezTo>
                <a:cubicBezTo>
                  <a:pt x="14728" y="1056"/>
                  <a:pt x="15101" y="994"/>
                  <a:pt x="15515" y="932"/>
                </a:cubicBezTo>
                <a:cubicBezTo>
                  <a:pt x="16959" y="693"/>
                  <a:pt x="18751" y="414"/>
                  <a:pt x="20500" y="414"/>
                </a:cubicBezTo>
                <a:close/>
                <a:moveTo>
                  <a:pt x="17131" y="0"/>
                </a:moveTo>
                <a:cubicBezTo>
                  <a:pt x="16551" y="83"/>
                  <a:pt x="15991" y="166"/>
                  <a:pt x="15453" y="249"/>
                </a:cubicBezTo>
                <a:cubicBezTo>
                  <a:pt x="15039" y="311"/>
                  <a:pt x="14666" y="373"/>
                  <a:pt x="14334" y="435"/>
                </a:cubicBezTo>
                <a:cubicBezTo>
                  <a:pt x="13630" y="539"/>
                  <a:pt x="12946" y="725"/>
                  <a:pt x="12263" y="932"/>
                </a:cubicBezTo>
                <a:cubicBezTo>
                  <a:pt x="11414" y="1160"/>
                  <a:pt x="10502" y="1429"/>
                  <a:pt x="9570" y="1533"/>
                </a:cubicBezTo>
                <a:cubicBezTo>
                  <a:pt x="9247" y="1570"/>
                  <a:pt x="8924" y="1578"/>
                  <a:pt x="8596" y="1578"/>
                </a:cubicBezTo>
                <a:cubicBezTo>
                  <a:pt x="8378" y="1578"/>
                  <a:pt x="8157" y="1574"/>
                  <a:pt x="7934" y="1574"/>
                </a:cubicBezTo>
                <a:cubicBezTo>
                  <a:pt x="7395" y="1574"/>
                  <a:pt x="6857" y="1574"/>
                  <a:pt x="6318" y="1636"/>
                </a:cubicBezTo>
                <a:cubicBezTo>
                  <a:pt x="6132" y="1657"/>
                  <a:pt x="5945" y="1678"/>
                  <a:pt x="5738" y="1678"/>
                </a:cubicBezTo>
                <a:cubicBezTo>
                  <a:pt x="4599" y="1781"/>
                  <a:pt x="3211" y="1926"/>
                  <a:pt x="2527" y="2444"/>
                </a:cubicBezTo>
                <a:cubicBezTo>
                  <a:pt x="2486" y="2486"/>
                  <a:pt x="2403" y="2569"/>
                  <a:pt x="2341" y="2610"/>
                </a:cubicBezTo>
                <a:cubicBezTo>
                  <a:pt x="2113" y="2859"/>
                  <a:pt x="1989" y="3169"/>
                  <a:pt x="1864" y="3459"/>
                </a:cubicBezTo>
                <a:cubicBezTo>
                  <a:pt x="1098" y="5344"/>
                  <a:pt x="21" y="8866"/>
                  <a:pt x="0" y="11476"/>
                </a:cubicBezTo>
                <a:cubicBezTo>
                  <a:pt x="0" y="11558"/>
                  <a:pt x="0" y="11621"/>
                  <a:pt x="0" y="11703"/>
                </a:cubicBezTo>
                <a:cubicBezTo>
                  <a:pt x="83" y="13692"/>
                  <a:pt x="870" y="15101"/>
                  <a:pt x="2092" y="16426"/>
                </a:cubicBezTo>
                <a:cubicBezTo>
                  <a:pt x="3294" y="17731"/>
                  <a:pt x="4329" y="18021"/>
                  <a:pt x="5572" y="18063"/>
                </a:cubicBezTo>
                <a:cubicBezTo>
                  <a:pt x="5842" y="18083"/>
                  <a:pt x="6132" y="18083"/>
                  <a:pt x="6422" y="18083"/>
                </a:cubicBezTo>
                <a:cubicBezTo>
                  <a:pt x="6836" y="18083"/>
                  <a:pt x="7271" y="18083"/>
                  <a:pt x="7727" y="18125"/>
                </a:cubicBezTo>
                <a:cubicBezTo>
                  <a:pt x="9922" y="18270"/>
                  <a:pt x="11351" y="19119"/>
                  <a:pt x="13174" y="20093"/>
                </a:cubicBezTo>
                <a:cubicBezTo>
                  <a:pt x="13609" y="20320"/>
                  <a:pt x="14044" y="20548"/>
                  <a:pt x="14500" y="20776"/>
                </a:cubicBezTo>
                <a:cubicBezTo>
                  <a:pt x="15204" y="21128"/>
                  <a:pt x="15909" y="21377"/>
                  <a:pt x="16613" y="21522"/>
                </a:cubicBezTo>
                <a:cubicBezTo>
                  <a:pt x="17069" y="21603"/>
                  <a:pt x="17512" y="21659"/>
                  <a:pt x="17963" y="21659"/>
                </a:cubicBezTo>
                <a:cubicBezTo>
                  <a:pt x="18085" y="21659"/>
                  <a:pt x="18208" y="21655"/>
                  <a:pt x="18332" y="21646"/>
                </a:cubicBezTo>
                <a:cubicBezTo>
                  <a:pt x="19679" y="21584"/>
                  <a:pt x="21004" y="21087"/>
                  <a:pt x="22226" y="20175"/>
                </a:cubicBezTo>
                <a:cubicBezTo>
                  <a:pt x="24712" y="18332"/>
                  <a:pt x="26742" y="14811"/>
                  <a:pt x="27467" y="12097"/>
                </a:cubicBezTo>
                <a:cubicBezTo>
                  <a:pt x="28192" y="9342"/>
                  <a:pt x="28793" y="6173"/>
                  <a:pt x="27384" y="3128"/>
                </a:cubicBezTo>
                <a:cubicBezTo>
                  <a:pt x="26556" y="1284"/>
                  <a:pt x="24981" y="394"/>
                  <a:pt x="231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4"/>
          <p:cNvSpPr/>
          <p:nvPr/>
        </p:nvSpPr>
        <p:spPr>
          <a:xfrm>
            <a:off x="6213734" y="107499"/>
            <a:ext cx="622683" cy="463659"/>
          </a:xfrm>
          <a:custGeom>
            <a:rect b="b" l="l" r="r" t="t"/>
            <a:pathLst>
              <a:path extrusionOk="0" h="14469" w="19430">
                <a:moveTo>
                  <a:pt x="13198" y="657"/>
                </a:moveTo>
                <a:cubicBezTo>
                  <a:pt x="15128" y="657"/>
                  <a:pt x="17139" y="1061"/>
                  <a:pt x="17959" y="2822"/>
                </a:cubicBezTo>
                <a:cubicBezTo>
                  <a:pt x="18746" y="4521"/>
                  <a:pt x="18477" y="6323"/>
                  <a:pt x="18084" y="7918"/>
                </a:cubicBezTo>
                <a:cubicBezTo>
                  <a:pt x="17690" y="9472"/>
                  <a:pt x="16551" y="11398"/>
                  <a:pt x="15204" y="12558"/>
                </a:cubicBezTo>
                <a:cubicBezTo>
                  <a:pt x="14198" y="13415"/>
                  <a:pt x="13198" y="13788"/>
                  <a:pt x="12171" y="13788"/>
                </a:cubicBezTo>
                <a:cubicBezTo>
                  <a:pt x="11486" y="13788"/>
                  <a:pt x="10788" y="13623"/>
                  <a:pt x="10067" y="13324"/>
                </a:cubicBezTo>
                <a:cubicBezTo>
                  <a:pt x="9736" y="13179"/>
                  <a:pt x="9404" y="13055"/>
                  <a:pt x="9073" y="12910"/>
                </a:cubicBezTo>
                <a:cubicBezTo>
                  <a:pt x="8099" y="12475"/>
                  <a:pt x="7209" y="12019"/>
                  <a:pt x="6132" y="11812"/>
                </a:cubicBezTo>
                <a:cubicBezTo>
                  <a:pt x="5759" y="11729"/>
                  <a:pt x="5386" y="11667"/>
                  <a:pt x="4992" y="11647"/>
                </a:cubicBezTo>
                <a:cubicBezTo>
                  <a:pt x="4806" y="11647"/>
                  <a:pt x="4640" y="11626"/>
                  <a:pt x="4454" y="11626"/>
                </a:cubicBezTo>
                <a:lnTo>
                  <a:pt x="4039" y="11626"/>
                </a:lnTo>
                <a:cubicBezTo>
                  <a:pt x="2900" y="11605"/>
                  <a:pt x="2279" y="11522"/>
                  <a:pt x="1512" y="10279"/>
                </a:cubicBezTo>
                <a:cubicBezTo>
                  <a:pt x="953" y="9409"/>
                  <a:pt x="684" y="8394"/>
                  <a:pt x="767" y="7317"/>
                </a:cubicBezTo>
                <a:cubicBezTo>
                  <a:pt x="870" y="5722"/>
                  <a:pt x="1533" y="3775"/>
                  <a:pt x="2030" y="2698"/>
                </a:cubicBezTo>
                <a:cubicBezTo>
                  <a:pt x="2092" y="2574"/>
                  <a:pt x="2175" y="2429"/>
                  <a:pt x="2258" y="2325"/>
                </a:cubicBezTo>
                <a:cubicBezTo>
                  <a:pt x="2299" y="2304"/>
                  <a:pt x="2320" y="2284"/>
                  <a:pt x="2362" y="2263"/>
                </a:cubicBezTo>
                <a:cubicBezTo>
                  <a:pt x="2755" y="2015"/>
                  <a:pt x="3646" y="1870"/>
                  <a:pt x="4454" y="1766"/>
                </a:cubicBezTo>
                <a:cubicBezTo>
                  <a:pt x="4599" y="1745"/>
                  <a:pt x="4744" y="1725"/>
                  <a:pt x="4868" y="1704"/>
                </a:cubicBezTo>
                <a:cubicBezTo>
                  <a:pt x="5241" y="1642"/>
                  <a:pt x="5614" y="1621"/>
                  <a:pt x="5987" y="1580"/>
                </a:cubicBezTo>
                <a:cubicBezTo>
                  <a:pt x="6401" y="1559"/>
                  <a:pt x="6815" y="1538"/>
                  <a:pt x="7229" y="1476"/>
                </a:cubicBezTo>
                <a:cubicBezTo>
                  <a:pt x="7954" y="1372"/>
                  <a:pt x="8659" y="1227"/>
                  <a:pt x="9259" y="1082"/>
                </a:cubicBezTo>
                <a:cubicBezTo>
                  <a:pt x="9674" y="1000"/>
                  <a:pt x="10088" y="896"/>
                  <a:pt x="10481" y="855"/>
                </a:cubicBezTo>
                <a:cubicBezTo>
                  <a:pt x="10709" y="834"/>
                  <a:pt x="10937" y="792"/>
                  <a:pt x="11186" y="772"/>
                </a:cubicBezTo>
                <a:cubicBezTo>
                  <a:pt x="11805" y="711"/>
                  <a:pt x="12496" y="657"/>
                  <a:pt x="13198" y="657"/>
                </a:cubicBezTo>
                <a:close/>
                <a:moveTo>
                  <a:pt x="13092" y="0"/>
                </a:moveTo>
                <a:cubicBezTo>
                  <a:pt x="12437" y="0"/>
                  <a:pt x="11795" y="40"/>
                  <a:pt x="11206" y="88"/>
                </a:cubicBezTo>
                <a:cubicBezTo>
                  <a:pt x="10958" y="109"/>
                  <a:pt x="10709" y="150"/>
                  <a:pt x="10502" y="171"/>
                </a:cubicBezTo>
                <a:cubicBezTo>
                  <a:pt x="10046" y="212"/>
                  <a:pt x="9611" y="316"/>
                  <a:pt x="9176" y="399"/>
                </a:cubicBezTo>
                <a:cubicBezTo>
                  <a:pt x="8576" y="544"/>
                  <a:pt x="7892" y="689"/>
                  <a:pt x="7167" y="792"/>
                </a:cubicBezTo>
                <a:cubicBezTo>
                  <a:pt x="6774" y="855"/>
                  <a:pt x="6380" y="875"/>
                  <a:pt x="5966" y="896"/>
                </a:cubicBezTo>
                <a:cubicBezTo>
                  <a:pt x="5572" y="917"/>
                  <a:pt x="5158" y="958"/>
                  <a:pt x="4764" y="1020"/>
                </a:cubicBezTo>
                <a:cubicBezTo>
                  <a:pt x="4640" y="1041"/>
                  <a:pt x="4495" y="1062"/>
                  <a:pt x="4329" y="1082"/>
                </a:cubicBezTo>
                <a:cubicBezTo>
                  <a:pt x="3397" y="1227"/>
                  <a:pt x="2382" y="1393"/>
                  <a:pt x="1968" y="1683"/>
                </a:cubicBezTo>
                <a:lnTo>
                  <a:pt x="1823" y="1787"/>
                </a:lnTo>
                <a:cubicBezTo>
                  <a:pt x="1657" y="1973"/>
                  <a:pt x="1533" y="2180"/>
                  <a:pt x="1429" y="2387"/>
                </a:cubicBezTo>
                <a:cubicBezTo>
                  <a:pt x="684" y="3817"/>
                  <a:pt x="0" y="6447"/>
                  <a:pt x="145" y="8291"/>
                </a:cubicBezTo>
                <a:cubicBezTo>
                  <a:pt x="145" y="8332"/>
                  <a:pt x="145" y="8394"/>
                  <a:pt x="145" y="8436"/>
                </a:cubicBezTo>
                <a:cubicBezTo>
                  <a:pt x="394" y="10114"/>
                  <a:pt x="1202" y="10735"/>
                  <a:pt x="2154" y="11502"/>
                </a:cubicBezTo>
                <a:cubicBezTo>
                  <a:pt x="2921" y="12102"/>
                  <a:pt x="3522" y="12309"/>
                  <a:pt x="4288" y="12372"/>
                </a:cubicBezTo>
                <a:cubicBezTo>
                  <a:pt x="4454" y="12372"/>
                  <a:pt x="4619" y="12372"/>
                  <a:pt x="4785" y="12392"/>
                </a:cubicBezTo>
                <a:cubicBezTo>
                  <a:pt x="5034" y="12392"/>
                  <a:pt x="5303" y="12413"/>
                  <a:pt x="5572" y="12434"/>
                </a:cubicBezTo>
                <a:cubicBezTo>
                  <a:pt x="6856" y="12537"/>
                  <a:pt x="7747" y="13034"/>
                  <a:pt x="8845" y="13552"/>
                </a:cubicBezTo>
                <a:cubicBezTo>
                  <a:pt x="9176" y="13697"/>
                  <a:pt x="9529" y="13842"/>
                  <a:pt x="9901" y="13987"/>
                </a:cubicBezTo>
                <a:cubicBezTo>
                  <a:pt x="10440" y="14194"/>
                  <a:pt x="10979" y="14360"/>
                  <a:pt x="11538" y="14422"/>
                </a:cubicBezTo>
                <a:cubicBezTo>
                  <a:pt x="11755" y="14453"/>
                  <a:pt x="11968" y="14469"/>
                  <a:pt x="12180" y="14469"/>
                </a:cubicBezTo>
                <a:cubicBezTo>
                  <a:pt x="12392" y="14469"/>
                  <a:pt x="12605" y="14453"/>
                  <a:pt x="12822" y="14422"/>
                </a:cubicBezTo>
                <a:cubicBezTo>
                  <a:pt x="13796" y="14319"/>
                  <a:pt x="14749" y="13842"/>
                  <a:pt x="15681" y="13034"/>
                </a:cubicBezTo>
                <a:cubicBezTo>
                  <a:pt x="17151" y="11792"/>
                  <a:pt x="18353" y="9720"/>
                  <a:pt x="18767" y="8022"/>
                </a:cubicBezTo>
                <a:cubicBezTo>
                  <a:pt x="19181" y="6302"/>
                  <a:pt x="19430" y="4376"/>
                  <a:pt x="18581" y="2532"/>
                </a:cubicBezTo>
                <a:cubicBezTo>
                  <a:pt x="17609" y="445"/>
                  <a:pt x="15277" y="0"/>
                  <a:pt x="13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4"/>
          <p:cNvSpPr/>
          <p:nvPr/>
        </p:nvSpPr>
        <p:spPr>
          <a:xfrm>
            <a:off x="6355128" y="209819"/>
            <a:ext cx="335249" cy="238383"/>
          </a:xfrm>
          <a:custGeom>
            <a:rect b="b" l="l" r="r" t="t"/>
            <a:pathLst>
              <a:path extrusionOk="0" h="7439" w="10461">
                <a:moveTo>
                  <a:pt x="6316" y="684"/>
                </a:moveTo>
                <a:cubicBezTo>
                  <a:pt x="7611" y="684"/>
                  <a:pt x="8737" y="1319"/>
                  <a:pt x="9239" y="2364"/>
                </a:cubicBezTo>
                <a:cubicBezTo>
                  <a:pt x="9736" y="3379"/>
                  <a:pt x="9529" y="4559"/>
                  <a:pt x="8679" y="5574"/>
                </a:cubicBezTo>
                <a:cubicBezTo>
                  <a:pt x="7932" y="6479"/>
                  <a:pt x="7262" y="6765"/>
                  <a:pt x="6521" y="6765"/>
                </a:cubicBezTo>
                <a:cubicBezTo>
                  <a:pt x="5990" y="6765"/>
                  <a:pt x="5422" y="6617"/>
                  <a:pt x="4764" y="6444"/>
                </a:cubicBezTo>
                <a:cubicBezTo>
                  <a:pt x="4267" y="6320"/>
                  <a:pt x="3749" y="6175"/>
                  <a:pt x="3190" y="6092"/>
                </a:cubicBezTo>
                <a:cubicBezTo>
                  <a:pt x="2859" y="6051"/>
                  <a:pt x="2589" y="6030"/>
                  <a:pt x="2341" y="6009"/>
                </a:cubicBezTo>
                <a:cubicBezTo>
                  <a:pt x="1595" y="5989"/>
                  <a:pt x="1347" y="5968"/>
                  <a:pt x="1057" y="5077"/>
                </a:cubicBezTo>
                <a:cubicBezTo>
                  <a:pt x="705" y="4062"/>
                  <a:pt x="1098" y="2281"/>
                  <a:pt x="1782" y="1659"/>
                </a:cubicBezTo>
                <a:cubicBezTo>
                  <a:pt x="2279" y="1494"/>
                  <a:pt x="4909" y="727"/>
                  <a:pt x="6194" y="686"/>
                </a:cubicBezTo>
                <a:cubicBezTo>
                  <a:pt x="6235" y="685"/>
                  <a:pt x="6276" y="684"/>
                  <a:pt x="6316" y="684"/>
                </a:cubicBezTo>
                <a:close/>
                <a:moveTo>
                  <a:pt x="6296" y="1"/>
                </a:moveTo>
                <a:cubicBezTo>
                  <a:pt x="6255" y="1"/>
                  <a:pt x="6214" y="1"/>
                  <a:pt x="6173" y="2"/>
                </a:cubicBezTo>
                <a:cubicBezTo>
                  <a:pt x="4744" y="44"/>
                  <a:pt x="1844" y="893"/>
                  <a:pt x="1492" y="1038"/>
                </a:cubicBezTo>
                <a:lnTo>
                  <a:pt x="1388" y="1100"/>
                </a:lnTo>
                <a:cubicBezTo>
                  <a:pt x="394" y="1908"/>
                  <a:pt x="0" y="4124"/>
                  <a:pt x="394" y="5305"/>
                </a:cubicBezTo>
                <a:cubicBezTo>
                  <a:pt x="829" y="6631"/>
                  <a:pt x="1512" y="6672"/>
                  <a:pt x="2299" y="6714"/>
                </a:cubicBezTo>
                <a:cubicBezTo>
                  <a:pt x="2527" y="6714"/>
                  <a:pt x="2797" y="6734"/>
                  <a:pt x="3087" y="6776"/>
                </a:cubicBezTo>
                <a:cubicBezTo>
                  <a:pt x="3604" y="6859"/>
                  <a:pt x="4102" y="6983"/>
                  <a:pt x="4578" y="7107"/>
                </a:cubicBezTo>
                <a:cubicBezTo>
                  <a:pt x="5241" y="7273"/>
                  <a:pt x="5883" y="7439"/>
                  <a:pt x="6525" y="7439"/>
                </a:cubicBezTo>
                <a:cubicBezTo>
                  <a:pt x="7416" y="7439"/>
                  <a:pt x="8307" y="7128"/>
                  <a:pt x="9218" y="6030"/>
                </a:cubicBezTo>
                <a:cubicBezTo>
                  <a:pt x="10233" y="4808"/>
                  <a:pt x="10461" y="3316"/>
                  <a:pt x="9860" y="2053"/>
                </a:cubicBezTo>
                <a:cubicBezTo>
                  <a:pt x="9234" y="781"/>
                  <a:pt x="7880" y="1"/>
                  <a:pt x="629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4"/>
          <p:cNvSpPr/>
          <p:nvPr/>
        </p:nvSpPr>
        <p:spPr>
          <a:xfrm>
            <a:off x="105772" y="2339933"/>
            <a:ext cx="465087" cy="463641"/>
          </a:xfrm>
          <a:custGeom>
            <a:rect b="b" l="l" r="r" t="t"/>
            <a:pathLst>
              <a:path extrusionOk="0" h="10306" w="10337">
                <a:moveTo>
                  <a:pt x="6170" y="345"/>
                </a:moveTo>
                <a:cubicBezTo>
                  <a:pt x="6905" y="345"/>
                  <a:pt x="7629" y="496"/>
                  <a:pt x="8244" y="798"/>
                </a:cubicBezTo>
                <a:cubicBezTo>
                  <a:pt x="9239" y="1274"/>
                  <a:pt x="9819" y="2372"/>
                  <a:pt x="9901" y="3926"/>
                </a:cubicBezTo>
                <a:cubicBezTo>
                  <a:pt x="10026" y="6515"/>
                  <a:pt x="8514" y="8359"/>
                  <a:pt x="7064" y="9229"/>
                </a:cubicBezTo>
                <a:cubicBezTo>
                  <a:pt x="6241" y="9715"/>
                  <a:pt x="5361" y="9962"/>
                  <a:pt x="4534" y="9962"/>
                </a:cubicBezTo>
                <a:cubicBezTo>
                  <a:pt x="3882" y="9962"/>
                  <a:pt x="3264" y="9808"/>
                  <a:pt x="2734" y="9498"/>
                </a:cubicBezTo>
                <a:cubicBezTo>
                  <a:pt x="932" y="8400"/>
                  <a:pt x="352" y="6929"/>
                  <a:pt x="829" y="4547"/>
                </a:cubicBezTo>
                <a:cubicBezTo>
                  <a:pt x="1284" y="2144"/>
                  <a:pt x="3314" y="1088"/>
                  <a:pt x="4164" y="736"/>
                </a:cubicBezTo>
                <a:cubicBezTo>
                  <a:pt x="4226" y="715"/>
                  <a:pt x="4267" y="694"/>
                  <a:pt x="4329" y="674"/>
                </a:cubicBezTo>
                <a:cubicBezTo>
                  <a:pt x="4911" y="455"/>
                  <a:pt x="5544" y="345"/>
                  <a:pt x="6170" y="345"/>
                </a:cubicBezTo>
                <a:close/>
                <a:moveTo>
                  <a:pt x="6161" y="0"/>
                </a:moveTo>
                <a:cubicBezTo>
                  <a:pt x="5493" y="0"/>
                  <a:pt x="4821" y="115"/>
                  <a:pt x="4205" y="342"/>
                </a:cubicBezTo>
                <a:cubicBezTo>
                  <a:pt x="4143" y="363"/>
                  <a:pt x="4101" y="384"/>
                  <a:pt x="4039" y="404"/>
                </a:cubicBezTo>
                <a:cubicBezTo>
                  <a:pt x="3128" y="777"/>
                  <a:pt x="974" y="1917"/>
                  <a:pt x="477" y="4485"/>
                </a:cubicBezTo>
                <a:cubicBezTo>
                  <a:pt x="0" y="6991"/>
                  <a:pt x="642" y="8628"/>
                  <a:pt x="2569" y="9788"/>
                </a:cubicBezTo>
                <a:cubicBezTo>
                  <a:pt x="3149" y="10140"/>
                  <a:pt x="3832" y="10306"/>
                  <a:pt x="4557" y="10306"/>
                </a:cubicBezTo>
                <a:cubicBezTo>
                  <a:pt x="5427" y="10306"/>
                  <a:pt x="6380" y="10036"/>
                  <a:pt x="7250" y="9519"/>
                </a:cubicBezTo>
                <a:cubicBezTo>
                  <a:pt x="9197" y="8359"/>
                  <a:pt x="10336" y="6204"/>
                  <a:pt x="10233" y="3905"/>
                </a:cubicBezTo>
                <a:cubicBezTo>
                  <a:pt x="10171" y="2248"/>
                  <a:pt x="9487" y="1005"/>
                  <a:pt x="8410" y="487"/>
                </a:cubicBezTo>
                <a:cubicBezTo>
                  <a:pt x="7736" y="161"/>
                  <a:pt x="6952" y="0"/>
                  <a:pt x="61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4"/>
          <p:cNvSpPr txBox="1"/>
          <p:nvPr>
            <p:ph type="title"/>
          </p:nvPr>
        </p:nvSpPr>
        <p:spPr>
          <a:xfrm>
            <a:off x="714300" y="418374"/>
            <a:ext cx="7715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20" name="Google Shape;320;p14"/>
          <p:cNvSpPr txBox="1"/>
          <p:nvPr>
            <p:ph idx="1" type="subTitle"/>
          </p:nvPr>
        </p:nvSpPr>
        <p:spPr>
          <a:xfrm>
            <a:off x="1289304" y="1170432"/>
            <a:ext cx="33468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21" name="Google Shape;321;p14"/>
          <p:cNvSpPr txBox="1"/>
          <p:nvPr>
            <p:ph idx="2" type="subTitle"/>
          </p:nvPr>
        </p:nvSpPr>
        <p:spPr>
          <a:xfrm>
            <a:off x="1133856" y="1609344"/>
            <a:ext cx="3492900" cy="30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22" name="Google Shape;322;p14"/>
          <p:cNvSpPr txBox="1"/>
          <p:nvPr>
            <p:ph idx="3" type="subTitle"/>
          </p:nvPr>
        </p:nvSpPr>
        <p:spPr>
          <a:xfrm>
            <a:off x="5056632" y="1170432"/>
            <a:ext cx="33468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23" name="Google Shape;323;p14"/>
          <p:cNvSpPr txBox="1"/>
          <p:nvPr>
            <p:ph idx="4" type="subTitle"/>
          </p:nvPr>
        </p:nvSpPr>
        <p:spPr>
          <a:xfrm>
            <a:off x="4919472" y="1609344"/>
            <a:ext cx="3492900" cy="30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 of text">
  <p:cSld name="CUSTOM_2">
    <p:bg>
      <p:bgPr>
        <a:solidFill>
          <a:schemeClr val="accent6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"/>
          <p:cNvSpPr/>
          <p:nvPr/>
        </p:nvSpPr>
        <p:spPr>
          <a:xfrm>
            <a:off x="692715" y="1034242"/>
            <a:ext cx="186752" cy="167685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5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5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5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5"/>
          <p:cNvSpPr/>
          <p:nvPr/>
        </p:nvSpPr>
        <p:spPr>
          <a:xfrm>
            <a:off x="8718552" y="276510"/>
            <a:ext cx="121657" cy="109135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5"/>
          <p:cNvSpPr/>
          <p:nvPr/>
        </p:nvSpPr>
        <p:spPr>
          <a:xfrm>
            <a:off x="-13710" y="1044872"/>
            <a:ext cx="3337" cy="57908"/>
          </a:xfrm>
          <a:custGeom>
            <a:rect b="b" l="l" r="r" t="t"/>
            <a:pathLst>
              <a:path extrusionOk="0" h="1803" w="104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5"/>
          <p:cNvSpPr/>
          <p:nvPr/>
        </p:nvSpPr>
        <p:spPr>
          <a:xfrm>
            <a:off x="-10405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5"/>
          <p:cNvSpPr/>
          <p:nvPr/>
        </p:nvSpPr>
        <p:spPr>
          <a:xfrm>
            <a:off x="416456" y="4310890"/>
            <a:ext cx="95734" cy="91695"/>
          </a:xfrm>
          <a:custGeom>
            <a:rect b="b" l="l" r="r" t="t"/>
            <a:pathLst>
              <a:path extrusionOk="0" h="2855" w="2984">
                <a:moveTo>
                  <a:pt x="1264" y="1"/>
                </a:moveTo>
                <a:cubicBezTo>
                  <a:pt x="1059" y="1"/>
                  <a:pt x="860" y="50"/>
                  <a:pt x="684" y="166"/>
                </a:cubicBezTo>
                <a:cubicBezTo>
                  <a:pt x="456" y="311"/>
                  <a:pt x="290" y="539"/>
                  <a:pt x="228" y="808"/>
                </a:cubicBezTo>
                <a:cubicBezTo>
                  <a:pt x="0" y="1554"/>
                  <a:pt x="352" y="2631"/>
                  <a:pt x="1181" y="2838"/>
                </a:cubicBezTo>
                <a:cubicBezTo>
                  <a:pt x="1245" y="2849"/>
                  <a:pt x="1308" y="2854"/>
                  <a:pt x="1370" y="2854"/>
                </a:cubicBezTo>
                <a:cubicBezTo>
                  <a:pt x="1547" y="2854"/>
                  <a:pt x="1716" y="2812"/>
                  <a:pt x="1885" y="2735"/>
                </a:cubicBezTo>
                <a:cubicBezTo>
                  <a:pt x="1927" y="2714"/>
                  <a:pt x="1989" y="2693"/>
                  <a:pt x="2030" y="2673"/>
                </a:cubicBezTo>
                <a:cubicBezTo>
                  <a:pt x="2279" y="2507"/>
                  <a:pt x="2486" y="2300"/>
                  <a:pt x="2672" y="2051"/>
                </a:cubicBezTo>
                <a:cubicBezTo>
                  <a:pt x="2838" y="1844"/>
                  <a:pt x="2983" y="1616"/>
                  <a:pt x="2983" y="1347"/>
                </a:cubicBezTo>
                <a:cubicBezTo>
                  <a:pt x="2983" y="1140"/>
                  <a:pt x="2900" y="953"/>
                  <a:pt x="2755" y="788"/>
                </a:cubicBezTo>
                <a:cubicBezTo>
                  <a:pt x="2436" y="377"/>
                  <a:pt x="1827" y="1"/>
                  <a:pt x="126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5"/>
          <p:cNvSpPr/>
          <p:nvPr/>
        </p:nvSpPr>
        <p:spPr>
          <a:xfrm rot="10800000">
            <a:off x="-6841" y="2675884"/>
            <a:ext cx="747651" cy="1170972"/>
          </a:xfrm>
          <a:custGeom>
            <a:rect b="b" l="l" r="r" t="t"/>
            <a:pathLst>
              <a:path extrusionOk="0" h="36459" w="23304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5"/>
          <p:cNvSpPr/>
          <p:nvPr/>
        </p:nvSpPr>
        <p:spPr>
          <a:xfrm rot="10800000">
            <a:off x="-6841" y="2922321"/>
            <a:ext cx="624069" cy="1181571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5"/>
          <p:cNvSpPr/>
          <p:nvPr/>
        </p:nvSpPr>
        <p:spPr>
          <a:xfrm rot="5400000">
            <a:off x="8820291" y="3372230"/>
            <a:ext cx="250564" cy="201409"/>
          </a:xfrm>
          <a:custGeom>
            <a:rect b="b" l="l" r="r" t="t"/>
            <a:pathLst>
              <a:path extrusionOk="0" h="6271" w="7810">
                <a:moveTo>
                  <a:pt x="3540" y="1"/>
                </a:moveTo>
                <a:cubicBezTo>
                  <a:pt x="3370" y="1"/>
                  <a:pt x="3198" y="20"/>
                  <a:pt x="3024" y="61"/>
                </a:cubicBezTo>
                <a:cubicBezTo>
                  <a:pt x="2755" y="123"/>
                  <a:pt x="2465" y="248"/>
                  <a:pt x="2175" y="434"/>
                </a:cubicBezTo>
                <a:cubicBezTo>
                  <a:pt x="725" y="1408"/>
                  <a:pt x="0" y="2961"/>
                  <a:pt x="1119" y="4494"/>
                </a:cubicBezTo>
                <a:cubicBezTo>
                  <a:pt x="1772" y="5436"/>
                  <a:pt x="2568" y="6270"/>
                  <a:pt x="3738" y="6270"/>
                </a:cubicBezTo>
                <a:cubicBezTo>
                  <a:pt x="3829" y="6270"/>
                  <a:pt x="3923" y="6265"/>
                  <a:pt x="4019" y="6255"/>
                </a:cubicBezTo>
                <a:cubicBezTo>
                  <a:pt x="5075" y="6130"/>
                  <a:pt x="6649" y="5136"/>
                  <a:pt x="7229" y="4121"/>
                </a:cubicBezTo>
                <a:cubicBezTo>
                  <a:pt x="7809" y="3065"/>
                  <a:pt x="7229" y="2505"/>
                  <a:pt x="6484" y="1718"/>
                </a:cubicBezTo>
                <a:cubicBezTo>
                  <a:pt x="5658" y="821"/>
                  <a:pt x="4645" y="1"/>
                  <a:pt x="35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5"/>
          <p:cNvSpPr/>
          <p:nvPr/>
        </p:nvSpPr>
        <p:spPr>
          <a:xfrm rot="5400000">
            <a:off x="8589182" y="3641375"/>
            <a:ext cx="177384" cy="164088"/>
          </a:xfrm>
          <a:custGeom>
            <a:rect b="b" l="l" r="r" t="t"/>
            <a:pathLst>
              <a:path extrusionOk="0" h="5109" w="5529">
                <a:moveTo>
                  <a:pt x="2709" y="0"/>
                </a:moveTo>
                <a:cubicBezTo>
                  <a:pt x="2647" y="0"/>
                  <a:pt x="2587" y="4"/>
                  <a:pt x="2528" y="11"/>
                </a:cubicBezTo>
                <a:cubicBezTo>
                  <a:pt x="2300" y="52"/>
                  <a:pt x="2093" y="94"/>
                  <a:pt x="1906" y="177"/>
                </a:cubicBezTo>
                <a:cubicBezTo>
                  <a:pt x="374" y="839"/>
                  <a:pt x="1" y="3014"/>
                  <a:pt x="1161" y="4216"/>
                </a:cubicBezTo>
                <a:cubicBezTo>
                  <a:pt x="1709" y="4764"/>
                  <a:pt x="2092" y="5108"/>
                  <a:pt x="2586" y="5108"/>
                </a:cubicBezTo>
                <a:cubicBezTo>
                  <a:pt x="2895" y="5108"/>
                  <a:pt x="3247" y="4974"/>
                  <a:pt x="3708" y="4671"/>
                </a:cubicBezTo>
                <a:cubicBezTo>
                  <a:pt x="4516" y="4133"/>
                  <a:pt x="5407" y="3408"/>
                  <a:pt x="5469" y="2476"/>
                </a:cubicBezTo>
                <a:cubicBezTo>
                  <a:pt x="5528" y="1275"/>
                  <a:pt x="3886" y="0"/>
                  <a:pt x="27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5"/>
          <p:cNvSpPr/>
          <p:nvPr/>
        </p:nvSpPr>
        <p:spPr>
          <a:xfrm rot="5400000">
            <a:off x="8576538" y="3247727"/>
            <a:ext cx="197404" cy="96834"/>
          </a:xfrm>
          <a:custGeom>
            <a:rect b="b" l="l" r="r" t="t"/>
            <a:pathLst>
              <a:path extrusionOk="0" h="3015" w="6153">
                <a:moveTo>
                  <a:pt x="1368" y="0"/>
                </a:moveTo>
                <a:cubicBezTo>
                  <a:pt x="1" y="311"/>
                  <a:pt x="788" y="1637"/>
                  <a:pt x="1430" y="2196"/>
                </a:cubicBezTo>
                <a:cubicBezTo>
                  <a:pt x="1956" y="2647"/>
                  <a:pt x="2483" y="3015"/>
                  <a:pt x="3041" y="3015"/>
                </a:cubicBezTo>
                <a:cubicBezTo>
                  <a:pt x="3406" y="3015"/>
                  <a:pt x="3784" y="2858"/>
                  <a:pt x="4185" y="2465"/>
                </a:cubicBezTo>
                <a:cubicBezTo>
                  <a:pt x="6153" y="539"/>
                  <a:pt x="3004" y="145"/>
                  <a:pt x="13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5"/>
          <p:cNvSpPr/>
          <p:nvPr/>
        </p:nvSpPr>
        <p:spPr>
          <a:xfrm rot="5400000">
            <a:off x="8389207" y="3925276"/>
            <a:ext cx="156980" cy="99596"/>
          </a:xfrm>
          <a:custGeom>
            <a:rect b="b" l="l" r="r" t="t"/>
            <a:pathLst>
              <a:path extrusionOk="0" h="3101" w="4893">
                <a:moveTo>
                  <a:pt x="1399" y="1"/>
                </a:moveTo>
                <a:cubicBezTo>
                  <a:pt x="1368" y="1"/>
                  <a:pt x="1336" y="1"/>
                  <a:pt x="1305" y="3"/>
                </a:cubicBezTo>
                <a:cubicBezTo>
                  <a:pt x="352" y="790"/>
                  <a:pt x="0" y="1018"/>
                  <a:pt x="476" y="2198"/>
                </a:cubicBezTo>
                <a:cubicBezTo>
                  <a:pt x="753" y="2861"/>
                  <a:pt x="1222" y="3101"/>
                  <a:pt x="1805" y="3101"/>
                </a:cubicBezTo>
                <a:cubicBezTo>
                  <a:pt x="2097" y="3101"/>
                  <a:pt x="2417" y="3041"/>
                  <a:pt x="2755" y="2944"/>
                </a:cubicBezTo>
                <a:cubicBezTo>
                  <a:pt x="4893" y="2313"/>
                  <a:pt x="3208" y="1"/>
                  <a:pt x="139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5"/>
          <p:cNvSpPr/>
          <p:nvPr/>
        </p:nvSpPr>
        <p:spPr>
          <a:xfrm rot="5400000">
            <a:off x="8839509" y="3867999"/>
            <a:ext cx="96376" cy="87071"/>
          </a:xfrm>
          <a:custGeom>
            <a:rect b="b" l="l" r="r" t="t"/>
            <a:pathLst>
              <a:path extrusionOk="0" h="2711" w="3004">
                <a:moveTo>
                  <a:pt x="1782" y="1"/>
                </a:moveTo>
                <a:cubicBezTo>
                  <a:pt x="829" y="332"/>
                  <a:pt x="0" y="1057"/>
                  <a:pt x="642" y="1989"/>
                </a:cubicBezTo>
                <a:cubicBezTo>
                  <a:pt x="918" y="2374"/>
                  <a:pt x="1339" y="2711"/>
                  <a:pt x="1835" y="2711"/>
                </a:cubicBezTo>
                <a:cubicBezTo>
                  <a:pt x="1899" y="2711"/>
                  <a:pt x="1964" y="2705"/>
                  <a:pt x="2030" y="2693"/>
                </a:cubicBezTo>
                <a:cubicBezTo>
                  <a:pt x="3004" y="2507"/>
                  <a:pt x="2880" y="249"/>
                  <a:pt x="2051" y="146"/>
                </a:cubicBezTo>
                <a:lnTo>
                  <a:pt x="178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5"/>
          <p:cNvSpPr txBox="1"/>
          <p:nvPr>
            <p:ph type="title"/>
          </p:nvPr>
        </p:nvSpPr>
        <p:spPr>
          <a:xfrm>
            <a:off x="1481328" y="301752"/>
            <a:ext cx="6172200" cy="14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1" name="Google Shape;341;p15"/>
          <p:cNvSpPr txBox="1"/>
          <p:nvPr>
            <p:ph idx="1" type="subTitle"/>
          </p:nvPr>
        </p:nvSpPr>
        <p:spPr>
          <a:xfrm>
            <a:off x="1097280" y="2578608"/>
            <a:ext cx="18471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42" name="Google Shape;342;p15"/>
          <p:cNvSpPr txBox="1"/>
          <p:nvPr>
            <p:ph idx="2" type="subTitle"/>
          </p:nvPr>
        </p:nvSpPr>
        <p:spPr>
          <a:xfrm>
            <a:off x="1097280" y="2953512"/>
            <a:ext cx="1847100" cy="9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43" name="Google Shape;343;p15"/>
          <p:cNvSpPr txBox="1"/>
          <p:nvPr>
            <p:ph idx="3" type="subTitle"/>
          </p:nvPr>
        </p:nvSpPr>
        <p:spPr>
          <a:xfrm>
            <a:off x="3685032" y="2578608"/>
            <a:ext cx="18471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44" name="Google Shape;344;p15"/>
          <p:cNvSpPr txBox="1"/>
          <p:nvPr>
            <p:ph idx="4" type="subTitle"/>
          </p:nvPr>
        </p:nvSpPr>
        <p:spPr>
          <a:xfrm>
            <a:off x="3685032" y="2953512"/>
            <a:ext cx="1847100" cy="9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45" name="Google Shape;345;p15"/>
          <p:cNvSpPr txBox="1"/>
          <p:nvPr>
            <p:ph idx="5" type="subTitle"/>
          </p:nvPr>
        </p:nvSpPr>
        <p:spPr>
          <a:xfrm>
            <a:off x="6190488" y="2578608"/>
            <a:ext cx="18471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46" name="Google Shape;346;p15"/>
          <p:cNvSpPr txBox="1"/>
          <p:nvPr>
            <p:ph idx="6" type="subTitle"/>
          </p:nvPr>
        </p:nvSpPr>
        <p:spPr>
          <a:xfrm>
            <a:off x="6190488" y="2953512"/>
            <a:ext cx="1847100" cy="9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47" name="Google Shape;347;p15"/>
          <p:cNvSpPr/>
          <p:nvPr/>
        </p:nvSpPr>
        <p:spPr>
          <a:xfrm rot="9900129">
            <a:off x="3362051" y="4682884"/>
            <a:ext cx="250567" cy="201405"/>
          </a:xfrm>
          <a:custGeom>
            <a:rect b="b" l="l" r="r" t="t"/>
            <a:pathLst>
              <a:path extrusionOk="0" h="6271" w="7810">
                <a:moveTo>
                  <a:pt x="3540" y="1"/>
                </a:moveTo>
                <a:cubicBezTo>
                  <a:pt x="3370" y="1"/>
                  <a:pt x="3198" y="20"/>
                  <a:pt x="3024" y="61"/>
                </a:cubicBezTo>
                <a:cubicBezTo>
                  <a:pt x="2755" y="123"/>
                  <a:pt x="2465" y="248"/>
                  <a:pt x="2175" y="434"/>
                </a:cubicBezTo>
                <a:cubicBezTo>
                  <a:pt x="725" y="1408"/>
                  <a:pt x="0" y="2961"/>
                  <a:pt x="1119" y="4494"/>
                </a:cubicBezTo>
                <a:cubicBezTo>
                  <a:pt x="1772" y="5436"/>
                  <a:pt x="2568" y="6270"/>
                  <a:pt x="3738" y="6270"/>
                </a:cubicBezTo>
                <a:cubicBezTo>
                  <a:pt x="3829" y="6270"/>
                  <a:pt x="3923" y="6265"/>
                  <a:pt x="4019" y="6255"/>
                </a:cubicBezTo>
                <a:cubicBezTo>
                  <a:pt x="5075" y="6130"/>
                  <a:pt x="6649" y="5136"/>
                  <a:pt x="7229" y="4121"/>
                </a:cubicBezTo>
                <a:cubicBezTo>
                  <a:pt x="7809" y="3065"/>
                  <a:pt x="7229" y="2505"/>
                  <a:pt x="6484" y="1718"/>
                </a:cubicBezTo>
                <a:cubicBezTo>
                  <a:pt x="5658" y="821"/>
                  <a:pt x="4645" y="1"/>
                  <a:pt x="354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5"/>
          <p:cNvSpPr/>
          <p:nvPr/>
        </p:nvSpPr>
        <p:spPr>
          <a:xfrm rot="9900129">
            <a:off x="3087407" y="4507797"/>
            <a:ext cx="177386" cy="164085"/>
          </a:xfrm>
          <a:custGeom>
            <a:rect b="b" l="l" r="r" t="t"/>
            <a:pathLst>
              <a:path extrusionOk="0" h="5109" w="5529">
                <a:moveTo>
                  <a:pt x="2709" y="0"/>
                </a:moveTo>
                <a:cubicBezTo>
                  <a:pt x="2647" y="0"/>
                  <a:pt x="2587" y="4"/>
                  <a:pt x="2528" y="11"/>
                </a:cubicBezTo>
                <a:cubicBezTo>
                  <a:pt x="2300" y="52"/>
                  <a:pt x="2093" y="94"/>
                  <a:pt x="1906" y="177"/>
                </a:cubicBezTo>
                <a:cubicBezTo>
                  <a:pt x="374" y="839"/>
                  <a:pt x="1" y="3014"/>
                  <a:pt x="1161" y="4216"/>
                </a:cubicBezTo>
                <a:cubicBezTo>
                  <a:pt x="1709" y="4764"/>
                  <a:pt x="2092" y="5108"/>
                  <a:pt x="2586" y="5108"/>
                </a:cubicBezTo>
                <a:cubicBezTo>
                  <a:pt x="2895" y="5108"/>
                  <a:pt x="3247" y="4974"/>
                  <a:pt x="3708" y="4671"/>
                </a:cubicBezTo>
                <a:cubicBezTo>
                  <a:pt x="4516" y="4133"/>
                  <a:pt x="5407" y="3408"/>
                  <a:pt x="5469" y="2476"/>
                </a:cubicBezTo>
                <a:cubicBezTo>
                  <a:pt x="5528" y="1275"/>
                  <a:pt x="3886" y="0"/>
                  <a:pt x="27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5"/>
          <p:cNvSpPr/>
          <p:nvPr/>
        </p:nvSpPr>
        <p:spPr>
          <a:xfrm rot="9900129">
            <a:off x="3489431" y="4428292"/>
            <a:ext cx="197406" cy="96832"/>
          </a:xfrm>
          <a:custGeom>
            <a:rect b="b" l="l" r="r" t="t"/>
            <a:pathLst>
              <a:path extrusionOk="0" h="3015" w="6153">
                <a:moveTo>
                  <a:pt x="1368" y="0"/>
                </a:moveTo>
                <a:cubicBezTo>
                  <a:pt x="1" y="311"/>
                  <a:pt x="788" y="1637"/>
                  <a:pt x="1430" y="2196"/>
                </a:cubicBezTo>
                <a:cubicBezTo>
                  <a:pt x="1956" y="2647"/>
                  <a:pt x="2483" y="3015"/>
                  <a:pt x="3041" y="3015"/>
                </a:cubicBezTo>
                <a:cubicBezTo>
                  <a:pt x="3406" y="3015"/>
                  <a:pt x="3784" y="2858"/>
                  <a:pt x="4185" y="2465"/>
                </a:cubicBezTo>
                <a:cubicBezTo>
                  <a:pt x="6153" y="539"/>
                  <a:pt x="3004" y="145"/>
                  <a:pt x="136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5"/>
          <p:cNvSpPr/>
          <p:nvPr/>
        </p:nvSpPr>
        <p:spPr>
          <a:xfrm rot="9900129">
            <a:off x="2800132" y="4402160"/>
            <a:ext cx="156982" cy="99594"/>
          </a:xfrm>
          <a:custGeom>
            <a:rect b="b" l="l" r="r" t="t"/>
            <a:pathLst>
              <a:path extrusionOk="0" h="3101" w="4893">
                <a:moveTo>
                  <a:pt x="1399" y="1"/>
                </a:moveTo>
                <a:cubicBezTo>
                  <a:pt x="1368" y="1"/>
                  <a:pt x="1336" y="1"/>
                  <a:pt x="1305" y="3"/>
                </a:cubicBezTo>
                <a:cubicBezTo>
                  <a:pt x="352" y="790"/>
                  <a:pt x="0" y="1018"/>
                  <a:pt x="476" y="2198"/>
                </a:cubicBezTo>
                <a:cubicBezTo>
                  <a:pt x="753" y="2861"/>
                  <a:pt x="1222" y="3101"/>
                  <a:pt x="1805" y="3101"/>
                </a:cubicBezTo>
                <a:cubicBezTo>
                  <a:pt x="2097" y="3101"/>
                  <a:pt x="2417" y="3041"/>
                  <a:pt x="2755" y="2944"/>
                </a:cubicBezTo>
                <a:cubicBezTo>
                  <a:pt x="4893" y="2313"/>
                  <a:pt x="3208" y="1"/>
                  <a:pt x="139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5"/>
          <p:cNvSpPr/>
          <p:nvPr/>
        </p:nvSpPr>
        <p:spPr>
          <a:xfrm rot="9900129">
            <a:off x="3000513" y="4797668"/>
            <a:ext cx="96377" cy="87069"/>
          </a:xfrm>
          <a:custGeom>
            <a:rect b="b" l="l" r="r" t="t"/>
            <a:pathLst>
              <a:path extrusionOk="0" h="2711" w="3004">
                <a:moveTo>
                  <a:pt x="1782" y="1"/>
                </a:moveTo>
                <a:cubicBezTo>
                  <a:pt x="829" y="332"/>
                  <a:pt x="0" y="1057"/>
                  <a:pt x="642" y="1989"/>
                </a:cubicBezTo>
                <a:cubicBezTo>
                  <a:pt x="918" y="2374"/>
                  <a:pt x="1339" y="2711"/>
                  <a:pt x="1835" y="2711"/>
                </a:cubicBezTo>
                <a:cubicBezTo>
                  <a:pt x="1899" y="2711"/>
                  <a:pt x="1964" y="2705"/>
                  <a:pt x="2030" y="2693"/>
                </a:cubicBezTo>
                <a:cubicBezTo>
                  <a:pt x="3004" y="2507"/>
                  <a:pt x="2880" y="249"/>
                  <a:pt x="2051" y="146"/>
                </a:cubicBezTo>
                <a:lnTo>
                  <a:pt x="178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5"/>
          <p:cNvSpPr/>
          <p:nvPr/>
        </p:nvSpPr>
        <p:spPr>
          <a:xfrm>
            <a:off x="5633505" y="4616876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5"/>
          <p:cNvSpPr/>
          <p:nvPr/>
        </p:nvSpPr>
        <p:spPr>
          <a:xfrm rot="-5400000">
            <a:off x="7729180" y="1170851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columns of text">
  <p:cSld name="CUSTOM_3">
    <p:bg>
      <p:bgPr>
        <a:solidFill>
          <a:schemeClr val="accent1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6"/>
          <p:cNvSpPr txBox="1"/>
          <p:nvPr>
            <p:ph type="title"/>
          </p:nvPr>
        </p:nvSpPr>
        <p:spPr>
          <a:xfrm>
            <a:off x="1481328" y="457200"/>
            <a:ext cx="6190500" cy="135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356" name="Google Shape;356;p16"/>
          <p:cNvSpPr/>
          <p:nvPr/>
        </p:nvSpPr>
        <p:spPr>
          <a:xfrm>
            <a:off x="0" y="4172812"/>
            <a:ext cx="819313" cy="970677"/>
          </a:xfrm>
          <a:custGeom>
            <a:rect b="b" l="l" r="r" t="t"/>
            <a:pathLst>
              <a:path extrusionOk="0" h="54686" w="46152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6"/>
          <p:cNvSpPr/>
          <p:nvPr/>
        </p:nvSpPr>
        <p:spPr>
          <a:xfrm>
            <a:off x="-2" y="185404"/>
            <a:ext cx="1025437" cy="1611956"/>
          </a:xfrm>
          <a:custGeom>
            <a:rect b="b" l="l" r="r" t="t"/>
            <a:pathLst>
              <a:path extrusionOk="0" h="56794" w="36126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6"/>
          <p:cNvSpPr/>
          <p:nvPr/>
        </p:nvSpPr>
        <p:spPr>
          <a:xfrm>
            <a:off x="8172266" y="348082"/>
            <a:ext cx="163346" cy="146382"/>
          </a:xfrm>
          <a:custGeom>
            <a:rect b="b" l="l" r="r" t="t"/>
            <a:pathLst>
              <a:path extrusionOk="0" h="4568" w="5097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6"/>
          <p:cNvSpPr/>
          <p:nvPr/>
        </p:nvSpPr>
        <p:spPr>
          <a:xfrm>
            <a:off x="489616" y="3699790"/>
            <a:ext cx="161359" cy="144715"/>
          </a:xfrm>
          <a:custGeom>
            <a:rect b="b" l="l" r="r" t="t"/>
            <a:pathLst>
              <a:path extrusionOk="0" h="4516" w="5035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6"/>
          <p:cNvSpPr/>
          <p:nvPr/>
        </p:nvSpPr>
        <p:spPr>
          <a:xfrm>
            <a:off x="8587099" y="1325774"/>
            <a:ext cx="161340" cy="144715"/>
          </a:xfrm>
          <a:custGeom>
            <a:rect b="b" l="l" r="r" t="t"/>
            <a:pathLst>
              <a:path extrusionOk="0" h="4516" w="5034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6"/>
          <p:cNvSpPr/>
          <p:nvPr/>
        </p:nvSpPr>
        <p:spPr>
          <a:xfrm>
            <a:off x="5633505" y="4616876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6"/>
          <p:cNvSpPr/>
          <p:nvPr/>
        </p:nvSpPr>
        <p:spPr>
          <a:xfrm>
            <a:off x="1169424" y="4616868"/>
            <a:ext cx="205809" cy="217938"/>
          </a:xfrm>
          <a:custGeom>
            <a:rect b="b" l="l" r="r" t="t"/>
            <a:pathLst>
              <a:path extrusionOk="0" h="6801" w="6422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6"/>
          <p:cNvSpPr/>
          <p:nvPr/>
        </p:nvSpPr>
        <p:spPr>
          <a:xfrm>
            <a:off x="1546774" y="4834790"/>
            <a:ext cx="119537" cy="130615"/>
          </a:xfrm>
          <a:custGeom>
            <a:rect b="b" l="l" r="r" t="t"/>
            <a:pathLst>
              <a:path extrusionOk="0" h="4076" w="373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6"/>
          <p:cNvSpPr/>
          <p:nvPr/>
        </p:nvSpPr>
        <p:spPr>
          <a:xfrm>
            <a:off x="7968438" y="3"/>
            <a:ext cx="1034376" cy="1135386"/>
          </a:xfrm>
          <a:custGeom>
            <a:rect b="b" l="l" r="r" t="t"/>
            <a:pathLst>
              <a:path extrusionOk="0" h="45230" w="41202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5" name="Google Shape;365;p16"/>
          <p:cNvGrpSpPr/>
          <p:nvPr/>
        </p:nvGrpSpPr>
        <p:grpSpPr>
          <a:xfrm>
            <a:off x="141137" y="2237636"/>
            <a:ext cx="509835" cy="466288"/>
            <a:chOff x="5177300" y="2314950"/>
            <a:chExt cx="341575" cy="312400"/>
          </a:xfrm>
        </p:grpSpPr>
        <p:sp>
          <p:nvSpPr>
            <p:cNvPr id="366" name="Google Shape;366;p16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6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16"/>
          <p:cNvGrpSpPr/>
          <p:nvPr/>
        </p:nvGrpSpPr>
        <p:grpSpPr>
          <a:xfrm>
            <a:off x="8409940" y="3536482"/>
            <a:ext cx="603631" cy="552105"/>
            <a:chOff x="5177300" y="2314950"/>
            <a:chExt cx="341575" cy="312400"/>
          </a:xfrm>
        </p:grpSpPr>
        <p:sp>
          <p:nvSpPr>
            <p:cNvPr id="372" name="Google Shape;372;p16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6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6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6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7" name="Google Shape;377;p16"/>
          <p:cNvSpPr txBox="1"/>
          <p:nvPr>
            <p:ph idx="1" type="subTitle"/>
          </p:nvPr>
        </p:nvSpPr>
        <p:spPr>
          <a:xfrm>
            <a:off x="969264" y="2350008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78" name="Google Shape;378;p16"/>
          <p:cNvSpPr txBox="1"/>
          <p:nvPr>
            <p:ph idx="2" type="subTitle"/>
          </p:nvPr>
        </p:nvSpPr>
        <p:spPr>
          <a:xfrm>
            <a:off x="969264" y="2706624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79" name="Google Shape;379;p16"/>
          <p:cNvSpPr txBox="1"/>
          <p:nvPr>
            <p:ph idx="3" type="subTitle"/>
          </p:nvPr>
        </p:nvSpPr>
        <p:spPr>
          <a:xfrm>
            <a:off x="3474720" y="2350008"/>
            <a:ext cx="2197500" cy="3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0" name="Google Shape;380;p16"/>
          <p:cNvSpPr txBox="1"/>
          <p:nvPr>
            <p:ph idx="4" type="subTitle"/>
          </p:nvPr>
        </p:nvSpPr>
        <p:spPr>
          <a:xfrm>
            <a:off x="3474720" y="2706624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1" name="Google Shape;381;p16"/>
          <p:cNvSpPr txBox="1"/>
          <p:nvPr>
            <p:ph idx="5" type="subTitle"/>
          </p:nvPr>
        </p:nvSpPr>
        <p:spPr>
          <a:xfrm>
            <a:off x="5980176" y="2350008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2" name="Google Shape;382;p16"/>
          <p:cNvSpPr txBox="1"/>
          <p:nvPr>
            <p:ph idx="6" type="subTitle"/>
          </p:nvPr>
        </p:nvSpPr>
        <p:spPr>
          <a:xfrm>
            <a:off x="5980176" y="2706624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3" name="Google Shape;383;p16"/>
          <p:cNvSpPr txBox="1"/>
          <p:nvPr>
            <p:ph idx="7" type="subTitle"/>
          </p:nvPr>
        </p:nvSpPr>
        <p:spPr>
          <a:xfrm>
            <a:off x="969264" y="3785616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4" name="Google Shape;384;p16"/>
          <p:cNvSpPr txBox="1"/>
          <p:nvPr>
            <p:ph idx="8" type="subTitle"/>
          </p:nvPr>
        </p:nvSpPr>
        <p:spPr>
          <a:xfrm>
            <a:off x="969264" y="4142232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5" name="Google Shape;385;p16"/>
          <p:cNvSpPr txBox="1"/>
          <p:nvPr>
            <p:ph idx="9" type="subTitle"/>
          </p:nvPr>
        </p:nvSpPr>
        <p:spPr>
          <a:xfrm>
            <a:off x="3474720" y="3785616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6" name="Google Shape;386;p16"/>
          <p:cNvSpPr txBox="1"/>
          <p:nvPr>
            <p:ph idx="13" type="subTitle"/>
          </p:nvPr>
        </p:nvSpPr>
        <p:spPr>
          <a:xfrm>
            <a:off x="3474720" y="4142232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7" name="Google Shape;387;p16"/>
          <p:cNvSpPr txBox="1"/>
          <p:nvPr>
            <p:ph idx="14" type="subTitle"/>
          </p:nvPr>
        </p:nvSpPr>
        <p:spPr>
          <a:xfrm>
            <a:off x="5980176" y="3785616"/>
            <a:ext cx="21975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8" name="Google Shape;388;p16"/>
          <p:cNvSpPr txBox="1"/>
          <p:nvPr>
            <p:ph idx="15" type="subTitle"/>
          </p:nvPr>
        </p:nvSpPr>
        <p:spPr>
          <a:xfrm>
            <a:off x="5980176" y="4142232"/>
            <a:ext cx="219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89" name="Google Shape;389;p16"/>
          <p:cNvSpPr/>
          <p:nvPr/>
        </p:nvSpPr>
        <p:spPr>
          <a:xfrm rot="5400000">
            <a:off x="8128858" y="206742"/>
            <a:ext cx="1232802" cy="819326"/>
          </a:xfrm>
          <a:custGeom>
            <a:rect b="b" l="l" r="r" t="t"/>
            <a:pathLst>
              <a:path extrusionOk="0" h="25562" w="38426">
                <a:moveTo>
                  <a:pt x="3253" y="0"/>
                </a:moveTo>
                <a:cubicBezTo>
                  <a:pt x="3212" y="41"/>
                  <a:pt x="3170" y="83"/>
                  <a:pt x="3129" y="124"/>
                </a:cubicBezTo>
                <a:cubicBezTo>
                  <a:pt x="2860" y="435"/>
                  <a:pt x="2694" y="849"/>
                  <a:pt x="2570" y="1222"/>
                </a:cubicBezTo>
                <a:cubicBezTo>
                  <a:pt x="1782" y="3584"/>
                  <a:pt x="312" y="7975"/>
                  <a:pt x="125" y="11372"/>
                </a:cubicBezTo>
                <a:cubicBezTo>
                  <a:pt x="1" y="13796"/>
                  <a:pt x="726" y="16053"/>
                  <a:pt x="2321" y="18042"/>
                </a:cubicBezTo>
                <a:cubicBezTo>
                  <a:pt x="4085" y="20280"/>
                  <a:pt x="5745" y="20469"/>
                  <a:pt x="7746" y="20469"/>
                </a:cubicBezTo>
                <a:cubicBezTo>
                  <a:pt x="7930" y="20469"/>
                  <a:pt x="8117" y="20467"/>
                  <a:pt x="8307" y="20465"/>
                </a:cubicBezTo>
                <a:cubicBezTo>
                  <a:pt x="8908" y="20465"/>
                  <a:pt x="9509" y="20465"/>
                  <a:pt x="10172" y="20507"/>
                </a:cubicBezTo>
                <a:cubicBezTo>
                  <a:pt x="13258" y="20693"/>
                  <a:pt x="15267" y="21853"/>
                  <a:pt x="17794" y="23345"/>
                </a:cubicBezTo>
                <a:cubicBezTo>
                  <a:pt x="18291" y="23635"/>
                  <a:pt x="18830" y="23945"/>
                  <a:pt x="19389" y="24277"/>
                </a:cubicBezTo>
                <a:cubicBezTo>
                  <a:pt x="20922" y="25126"/>
                  <a:pt x="22517" y="25561"/>
                  <a:pt x="24091" y="25561"/>
                </a:cubicBezTo>
                <a:cubicBezTo>
                  <a:pt x="25831" y="25561"/>
                  <a:pt x="27530" y="25043"/>
                  <a:pt x="29063" y="23987"/>
                </a:cubicBezTo>
                <a:cubicBezTo>
                  <a:pt x="32543" y="21605"/>
                  <a:pt x="35401" y="16592"/>
                  <a:pt x="36437" y="12863"/>
                </a:cubicBezTo>
                <a:cubicBezTo>
                  <a:pt x="37473" y="9073"/>
                  <a:pt x="38426" y="4661"/>
                  <a:pt x="36478" y="394"/>
                </a:cubicBezTo>
                <a:cubicBezTo>
                  <a:pt x="36416" y="269"/>
                  <a:pt x="36333" y="124"/>
                  <a:pt x="36271" y="0"/>
                </a:cubicBezTo>
                <a:lnTo>
                  <a:pt x="35463" y="0"/>
                </a:lnTo>
                <a:cubicBezTo>
                  <a:pt x="35608" y="228"/>
                  <a:pt x="35733" y="435"/>
                  <a:pt x="35836" y="684"/>
                </a:cubicBezTo>
                <a:cubicBezTo>
                  <a:pt x="37701" y="4744"/>
                  <a:pt x="36768" y="9011"/>
                  <a:pt x="35774" y="12677"/>
                </a:cubicBezTo>
                <a:cubicBezTo>
                  <a:pt x="34780" y="16281"/>
                  <a:pt x="32025" y="21128"/>
                  <a:pt x="28669" y="23428"/>
                </a:cubicBezTo>
                <a:cubicBezTo>
                  <a:pt x="27255" y="24385"/>
                  <a:pt x="25687" y="24868"/>
                  <a:pt x="24084" y="24868"/>
                </a:cubicBezTo>
                <a:cubicBezTo>
                  <a:pt x="22635" y="24868"/>
                  <a:pt x="21158" y="24473"/>
                  <a:pt x="19741" y="23676"/>
                </a:cubicBezTo>
                <a:cubicBezTo>
                  <a:pt x="19182" y="23365"/>
                  <a:pt x="18644" y="23055"/>
                  <a:pt x="18126" y="22744"/>
                </a:cubicBezTo>
                <a:cubicBezTo>
                  <a:pt x="15640" y="21273"/>
                  <a:pt x="13465" y="20010"/>
                  <a:pt x="10213" y="19823"/>
                </a:cubicBezTo>
                <a:cubicBezTo>
                  <a:pt x="9674" y="19782"/>
                  <a:pt x="9177" y="19782"/>
                  <a:pt x="8701" y="19782"/>
                </a:cubicBezTo>
                <a:lnTo>
                  <a:pt x="8307" y="19782"/>
                </a:lnTo>
                <a:cubicBezTo>
                  <a:pt x="8265" y="19782"/>
                  <a:pt x="8224" y="19782"/>
                  <a:pt x="8183" y="19782"/>
                </a:cubicBezTo>
                <a:cubicBezTo>
                  <a:pt x="6014" y="19782"/>
                  <a:pt x="4547" y="19762"/>
                  <a:pt x="2860" y="17628"/>
                </a:cubicBezTo>
                <a:cubicBezTo>
                  <a:pt x="1368" y="15763"/>
                  <a:pt x="685" y="13671"/>
                  <a:pt x="809" y="11413"/>
                </a:cubicBezTo>
                <a:cubicBezTo>
                  <a:pt x="995" y="8099"/>
                  <a:pt x="2445" y="3770"/>
                  <a:pt x="3232" y="1450"/>
                </a:cubicBezTo>
                <a:cubicBezTo>
                  <a:pt x="3336" y="1139"/>
                  <a:pt x="3460" y="808"/>
                  <a:pt x="3647" y="580"/>
                </a:cubicBezTo>
                <a:cubicBezTo>
                  <a:pt x="3709" y="518"/>
                  <a:pt x="3750" y="476"/>
                  <a:pt x="3812" y="435"/>
                </a:cubicBezTo>
                <a:cubicBezTo>
                  <a:pt x="4040" y="249"/>
                  <a:pt x="4372" y="104"/>
                  <a:pt x="47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6"/>
          <p:cNvSpPr/>
          <p:nvPr/>
        </p:nvSpPr>
        <p:spPr>
          <a:xfrm rot="5400000">
            <a:off x="8345917" y="267624"/>
            <a:ext cx="923751" cy="694257"/>
          </a:xfrm>
          <a:custGeom>
            <a:rect b="b" l="l" r="r" t="t"/>
            <a:pathLst>
              <a:path extrusionOk="0" h="21660" w="28793">
                <a:moveTo>
                  <a:pt x="20500" y="414"/>
                </a:moveTo>
                <a:cubicBezTo>
                  <a:pt x="23140" y="414"/>
                  <a:pt x="25678" y="1050"/>
                  <a:pt x="26763" y="3418"/>
                </a:cubicBezTo>
                <a:cubicBezTo>
                  <a:pt x="28088" y="6297"/>
                  <a:pt x="27488" y="9321"/>
                  <a:pt x="26783" y="11952"/>
                </a:cubicBezTo>
                <a:cubicBezTo>
                  <a:pt x="26100" y="14541"/>
                  <a:pt x="24153" y="17897"/>
                  <a:pt x="21791" y="19637"/>
                </a:cubicBezTo>
                <a:cubicBezTo>
                  <a:pt x="20583" y="20534"/>
                  <a:pt x="19292" y="20965"/>
                  <a:pt x="17972" y="20965"/>
                </a:cubicBezTo>
                <a:cubicBezTo>
                  <a:pt x="16914" y="20965"/>
                  <a:pt x="15838" y="20689"/>
                  <a:pt x="14769" y="20155"/>
                </a:cubicBezTo>
                <a:cubicBezTo>
                  <a:pt x="14314" y="19927"/>
                  <a:pt x="13879" y="19699"/>
                  <a:pt x="13464" y="19471"/>
                </a:cubicBezTo>
                <a:cubicBezTo>
                  <a:pt x="12035" y="18705"/>
                  <a:pt x="10751" y="18000"/>
                  <a:pt x="9156" y="17628"/>
                </a:cubicBezTo>
                <a:cubicBezTo>
                  <a:pt x="8638" y="17503"/>
                  <a:pt x="8058" y="17420"/>
                  <a:pt x="7478" y="17379"/>
                </a:cubicBezTo>
                <a:cubicBezTo>
                  <a:pt x="7188" y="17379"/>
                  <a:pt x="6919" y="17358"/>
                  <a:pt x="6670" y="17358"/>
                </a:cubicBezTo>
                <a:lnTo>
                  <a:pt x="6049" y="17358"/>
                </a:lnTo>
                <a:cubicBezTo>
                  <a:pt x="4350" y="17358"/>
                  <a:pt x="3294" y="17317"/>
                  <a:pt x="2051" y="15598"/>
                </a:cubicBezTo>
                <a:cubicBezTo>
                  <a:pt x="1036" y="14231"/>
                  <a:pt x="559" y="12698"/>
                  <a:pt x="663" y="11020"/>
                </a:cubicBezTo>
                <a:cubicBezTo>
                  <a:pt x="808" y="8576"/>
                  <a:pt x="1864" y="5427"/>
                  <a:pt x="2507" y="3729"/>
                </a:cubicBezTo>
                <a:cubicBezTo>
                  <a:pt x="2589" y="3501"/>
                  <a:pt x="2672" y="3273"/>
                  <a:pt x="2817" y="3107"/>
                </a:cubicBezTo>
                <a:cubicBezTo>
                  <a:pt x="2859" y="3066"/>
                  <a:pt x="2900" y="3045"/>
                  <a:pt x="2942" y="3004"/>
                </a:cubicBezTo>
                <a:cubicBezTo>
                  <a:pt x="3522" y="2569"/>
                  <a:pt x="4806" y="2465"/>
                  <a:pt x="5800" y="2361"/>
                </a:cubicBezTo>
                <a:cubicBezTo>
                  <a:pt x="6007" y="2361"/>
                  <a:pt x="6214" y="2341"/>
                  <a:pt x="6401" y="2320"/>
                </a:cubicBezTo>
                <a:cubicBezTo>
                  <a:pt x="6716" y="2281"/>
                  <a:pt x="7040" y="2266"/>
                  <a:pt x="7366" y="2266"/>
                </a:cubicBezTo>
                <a:cubicBezTo>
                  <a:pt x="7555" y="2266"/>
                  <a:pt x="7744" y="2271"/>
                  <a:pt x="7934" y="2279"/>
                </a:cubicBezTo>
                <a:cubicBezTo>
                  <a:pt x="8493" y="2279"/>
                  <a:pt x="9073" y="2279"/>
                  <a:pt x="9632" y="2216"/>
                </a:cubicBezTo>
                <a:cubicBezTo>
                  <a:pt x="10606" y="2113"/>
                  <a:pt x="11538" y="1844"/>
                  <a:pt x="12408" y="1595"/>
                </a:cubicBezTo>
                <a:cubicBezTo>
                  <a:pt x="13071" y="1409"/>
                  <a:pt x="13713" y="1201"/>
                  <a:pt x="14376" y="1119"/>
                </a:cubicBezTo>
                <a:cubicBezTo>
                  <a:pt x="14728" y="1056"/>
                  <a:pt x="15101" y="994"/>
                  <a:pt x="15515" y="932"/>
                </a:cubicBezTo>
                <a:cubicBezTo>
                  <a:pt x="16959" y="693"/>
                  <a:pt x="18751" y="414"/>
                  <a:pt x="20500" y="414"/>
                </a:cubicBezTo>
                <a:close/>
                <a:moveTo>
                  <a:pt x="17131" y="0"/>
                </a:moveTo>
                <a:cubicBezTo>
                  <a:pt x="16551" y="83"/>
                  <a:pt x="15991" y="166"/>
                  <a:pt x="15453" y="249"/>
                </a:cubicBezTo>
                <a:cubicBezTo>
                  <a:pt x="15039" y="311"/>
                  <a:pt x="14666" y="373"/>
                  <a:pt x="14334" y="435"/>
                </a:cubicBezTo>
                <a:cubicBezTo>
                  <a:pt x="13630" y="539"/>
                  <a:pt x="12946" y="725"/>
                  <a:pt x="12263" y="932"/>
                </a:cubicBezTo>
                <a:cubicBezTo>
                  <a:pt x="11414" y="1160"/>
                  <a:pt x="10502" y="1429"/>
                  <a:pt x="9570" y="1533"/>
                </a:cubicBezTo>
                <a:cubicBezTo>
                  <a:pt x="9247" y="1570"/>
                  <a:pt x="8924" y="1578"/>
                  <a:pt x="8596" y="1578"/>
                </a:cubicBezTo>
                <a:cubicBezTo>
                  <a:pt x="8378" y="1578"/>
                  <a:pt x="8157" y="1574"/>
                  <a:pt x="7934" y="1574"/>
                </a:cubicBezTo>
                <a:cubicBezTo>
                  <a:pt x="7395" y="1574"/>
                  <a:pt x="6857" y="1574"/>
                  <a:pt x="6318" y="1636"/>
                </a:cubicBezTo>
                <a:cubicBezTo>
                  <a:pt x="6132" y="1657"/>
                  <a:pt x="5945" y="1678"/>
                  <a:pt x="5738" y="1678"/>
                </a:cubicBezTo>
                <a:cubicBezTo>
                  <a:pt x="4599" y="1781"/>
                  <a:pt x="3211" y="1926"/>
                  <a:pt x="2527" y="2444"/>
                </a:cubicBezTo>
                <a:cubicBezTo>
                  <a:pt x="2486" y="2486"/>
                  <a:pt x="2403" y="2569"/>
                  <a:pt x="2341" y="2610"/>
                </a:cubicBezTo>
                <a:cubicBezTo>
                  <a:pt x="2113" y="2859"/>
                  <a:pt x="1989" y="3169"/>
                  <a:pt x="1864" y="3459"/>
                </a:cubicBezTo>
                <a:cubicBezTo>
                  <a:pt x="1098" y="5344"/>
                  <a:pt x="21" y="8866"/>
                  <a:pt x="0" y="11476"/>
                </a:cubicBezTo>
                <a:cubicBezTo>
                  <a:pt x="0" y="11558"/>
                  <a:pt x="0" y="11621"/>
                  <a:pt x="0" y="11703"/>
                </a:cubicBezTo>
                <a:cubicBezTo>
                  <a:pt x="83" y="13692"/>
                  <a:pt x="870" y="15101"/>
                  <a:pt x="2092" y="16426"/>
                </a:cubicBezTo>
                <a:cubicBezTo>
                  <a:pt x="3294" y="17731"/>
                  <a:pt x="4329" y="18021"/>
                  <a:pt x="5572" y="18063"/>
                </a:cubicBezTo>
                <a:cubicBezTo>
                  <a:pt x="5842" y="18083"/>
                  <a:pt x="6132" y="18083"/>
                  <a:pt x="6422" y="18083"/>
                </a:cubicBezTo>
                <a:cubicBezTo>
                  <a:pt x="6836" y="18083"/>
                  <a:pt x="7271" y="18083"/>
                  <a:pt x="7727" y="18125"/>
                </a:cubicBezTo>
                <a:cubicBezTo>
                  <a:pt x="9922" y="18270"/>
                  <a:pt x="11351" y="19119"/>
                  <a:pt x="13174" y="20093"/>
                </a:cubicBezTo>
                <a:cubicBezTo>
                  <a:pt x="13609" y="20320"/>
                  <a:pt x="14044" y="20548"/>
                  <a:pt x="14500" y="20776"/>
                </a:cubicBezTo>
                <a:cubicBezTo>
                  <a:pt x="15204" y="21128"/>
                  <a:pt x="15909" y="21377"/>
                  <a:pt x="16613" y="21522"/>
                </a:cubicBezTo>
                <a:cubicBezTo>
                  <a:pt x="17069" y="21603"/>
                  <a:pt x="17512" y="21659"/>
                  <a:pt x="17963" y="21659"/>
                </a:cubicBezTo>
                <a:cubicBezTo>
                  <a:pt x="18085" y="21659"/>
                  <a:pt x="18208" y="21655"/>
                  <a:pt x="18332" y="21646"/>
                </a:cubicBezTo>
                <a:cubicBezTo>
                  <a:pt x="19679" y="21584"/>
                  <a:pt x="21004" y="21087"/>
                  <a:pt x="22226" y="20175"/>
                </a:cubicBezTo>
                <a:cubicBezTo>
                  <a:pt x="24712" y="18332"/>
                  <a:pt x="26742" y="14811"/>
                  <a:pt x="27467" y="12097"/>
                </a:cubicBezTo>
                <a:cubicBezTo>
                  <a:pt x="28192" y="9342"/>
                  <a:pt x="28793" y="6173"/>
                  <a:pt x="27384" y="3128"/>
                </a:cubicBezTo>
                <a:cubicBezTo>
                  <a:pt x="26556" y="1284"/>
                  <a:pt x="24981" y="394"/>
                  <a:pt x="231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6"/>
          <p:cNvSpPr/>
          <p:nvPr/>
        </p:nvSpPr>
        <p:spPr>
          <a:xfrm rot="5400000">
            <a:off x="8505295" y="376886"/>
            <a:ext cx="623363" cy="463768"/>
          </a:xfrm>
          <a:custGeom>
            <a:rect b="b" l="l" r="r" t="t"/>
            <a:pathLst>
              <a:path extrusionOk="0" h="14469" w="19430">
                <a:moveTo>
                  <a:pt x="13198" y="657"/>
                </a:moveTo>
                <a:cubicBezTo>
                  <a:pt x="15128" y="657"/>
                  <a:pt x="17139" y="1061"/>
                  <a:pt x="17959" y="2822"/>
                </a:cubicBezTo>
                <a:cubicBezTo>
                  <a:pt x="18746" y="4521"/>
                  <a:pt x="18477" y="6323"/>
                  <a:pt x="18084" y="7918"/>
                </a:cubicBezTo>
                <a:cubicBezTo>
                  <a:pt x="17690" y="9472"/>
                  <a:pt x="16551" y="11398"/>
                  <a:pt x="15204" y="12558"/>
                </a:cubicBezTo>
                <a:cubicBezTo>
                  <a:pt x="14198" y="13415"/>
                  <a:pt x="13198" y="13788"/>
                  <a:pt x="12171" y="13788"/>
                </a:cubicBezTo>
                <a:cubicBezTo>
                  <a:pt x="11486" y="13788"/>
                  <a:pt x="10788" y="13623"/>
                  <a:pt x="10067" y="13324"/>
                </a:cubicBezTo>
                <a:cubicBezTo>
                  <a:pt x="9736" y="13179"/>
                  <a:pt x="9404" y="13055"/>
                  <a:pt x="9073" y="12910"/>
                </a:cubicBezTo>
                <a:cubicBezTo>
                  <a:pt x="8099" y="12475"/>
                  <a:pt x="7209" y="12019"/>
                  <a:pt x="6132" y="11812"/>
                </a:cubicBezTo>
                <a:cubicBezTo>
                  <a:pt x="5759" y="11729"/>
                  <a:pt x="5386" y="11667"/>
                  <a:pt x="4992" y="11647"/>
                </a:cubicBezTo>
                <a:cubicBezTo>
                  <a:pt x="4806" y="11647"/>
                  <a:pt x="4640" y="11626"/>
                  <a:pt x="4454" y="11626"/>
                </a:cubicBezTo>
                <a:lnTo>
                  <a:pt x="4039" y="11626"/>
                </a:lnTo>
                <a:cubicBezTo>
                  <a:pt x="2900" y="11605"/>
                  <a:pt x="2279" y="11522"/>
                  <a:pt x="1512" y="10279"/>
                </a:cubicBezTo>
                <a:cubicBezTo>
                  <a:pt x="953" y="9409"/>
                  <a:pt x="684" y="8394"/>
                  <a:pt x="767" y="7317"/>
                </a:cubicBezTo>
                <a:cubicBezTo>
                  <a:pt x="870" y="5722"/>
                  <a:pt x="1533" y="3775"/>
                  <a:pt x="2030" y="2698"/>
                </a:cubicBezTo>
                <a:cubicBezTo>
                  <a:pt x="2092" y="2574"/>
                  <a:pt x="2175" y="2429"/>
                  <a:pt x="2258" y="2325"/>
                </a:cubicBezTo>
                <a:cubicBezTo>
                  <a:pt x="2299" y="2304"/>
                  <a:pt x="2320" y="2284"/>
                  <a:pt x="2362" y="2263"/>
                </a:cubicBezTo>
                <a:cubicBezTo>
                  <a:pt x="2755" y="2015"/>
                  <a:pt x="3646" y="1870"/>
                  <a:pt x="4454" y="1766"/>
                </a:cubicBezTo>
                <a:cubicBezTo>
                  <a:pt x="4599" y="1745"/>
                  <a:pt x="4744" y="1725"/>
                  <a:pt x="4868" y="1704"/>
                </a:cubicBezTo>
                <a:cubicBezTo>
                  <a:pt x="5241" y="1642"/>
                  <a:pt x="5614" y="1621"/>
                  <a:pt x="5987" y="1580"/>
                </a:cubicBezTo>
                <a:cubicBezTo>
                  <a:pt x="6401" y="1559"/>
                  <a:pt x="6815" y="1538"/>
                  <a:pt x="7229" y="1476"/>
                </a:cubicBezTo>
                <a:cubicBezTo>
                  <a:pt x="7954" y="1372"/>
                  <a:pt x="8659" y="1227"/>
                  <a:pt x="9259" y="1082"/>
                </a:cubicBezTo>
                <a:cubicBezTo>
                  <a:pt x="9674" y="1000"/>
                  <a:pt x="10088" y="896"/>
                  <a:pt x="10481" y="855"/>
                </a:cubicBezTo>
                <a:cubicBezTo>
                  <a:pt x="10709" y="834"/>
                  <a:pt x="10937" y="792"/>
                  <a:pt x="11186" y="772"/>
                </a:cubicBezTo>
                <a:cubicBezTo>
                  <a:pt x="11805" y="711"/>
                  <a:pt x="12496" y="657"/>
                  <a:pt x="13198" y="657"/>
                </a:cubicBezTo>
                <a:close/>
                <a:moveTo>
                  <a:pt x="13092" y="0"/>
                </a:moveTo>
                <a:cubicBezTo>
                  <a:pt x="12437" y="0"/>
                  <a:pt x="11795" y="40"/>
                  <a:pt x="11206" y="88"/>
                </a:cubicBezTo>
                <a:cubicBezTo>
                  <a:pt x="10958" y="109"/>
                  <a:pt x="10709" y="150"/>
                  <a:pt x="10502" y="171"/>
                </a:cubicBezTo>
                <a:cubicBezTo>
                  <a:pt x="10046" y="212"/>
                  <a:pt x="9611" y="316"/>
                  <a:pt x="9176" y="399"/>
                </a:cubicBezTo>
                <a:cubicBezTo>
                  <a:pt x="8576" y="544"/>
                  <a:pt x="7892" y="689"/>
                  <a:pt x="7167" y="792"/>
                </a:cubicBezTo>
                <a:cubicBezTo>
                  <a:pt x="6774" y="855"/>
                  <a:pt x="6380" y="875"/>
                  <a:pt x="5966" y="896"/>
                </a:cubicBezTo>
                <a:cubicBezTo>
                  <a:pt x="5572" y="917"/>
                  <a:pt x="5158" y="958"/>
                  <a:pt x="4764" y="1020"/>
                </a:cubicBezTo>
                <a:cubicBezTo>
                  <a:pt x="4640" y="1041"/>
                  <a:pt x="4495" y="1062"/>
                  <a:pt x="4329" y="1082"/>
                </a:cubicBezTo>
                <a:cubicBezTo>
                  <a:pt x="3397" y="1227"/>
                  <a:pt x="2382" y="1393"/>
                  <a:pt x="1968" y="1683"/>
                </a:cubicBezTo>
                <a:lnTo>
                  <a:pt x="1823" y="1787"/>
                </a:lnTo>
                <a:cubicBezTo>
                  <a:pt x="1657" y="1973"/>
                  <a:pt x="1533" y="2180"/>
                  <a:pt x="1429" y="2387"/>
                </a:cubicBezTo>
                <a:cubicBezTo>
                  <a:pt x="684" y="3817"/>
                  <a:pt x="0" y="6447"/>
                  <a:pt x="145" y="8291"/>
                </a:cubicBezTo>
                <a:cubicBezTo>
                  <a:pt x="145" y="8332"/>
                  <a:pt x="145" y="8394"/>
                  <a:pt x="145" y="8436"/>
                </a:cubicBezTo>
                <a:cubicBezTo>
                  <a:pt x="394" y="10114"/>
                  <a:pt x="1202" y="10735"/>
                  <a:pt x="2154" y="11502"/>
                </a:cubicBezTo>
                <a:cubicBezTo>
                  <a:pt x="2921" y="12102"/>
                  <a:pt x="3522" y="12309"/>
                  <a:pt x="4288" y="12372"/>
                </a:cubicBezTo>
                <a:cubicBezTo>
                  <a:pt x="4454" y="12372"/>
                  <a:pt x="4619" y="12372"/>
                  <a:pt x="4785" y="12392"/>
                </a:cubicBezTo>
                <a:cubicBezTo>
                  <a:pt x="5034" y="12392"/>
                  <a:pt x="5303" y="12413"/>
                  <a:pt x="5572" y="12434"/>
                </a:cubicBezTo>
                <a:cubicBezTo>
                  <a:pt x="6856" y="12537"/>
                  <a:pt x="7747" y="13034"/>
                  <a:pt x="8845" y="13552"/>
                </a:cubicBezTo>
                <a:cubicBezTo>
                  <a:pt x="9176" y="13697"/>
                  <a:pt x="9529" y="13842"/>
                  <a:pt x="9901" y="13987"/>
                </a:cubicBezTo>
                <a:cubicBezTo>
                  <a:pt x="10440" y="14194"/>
                  <a:pt x="10979" y="14360"/>
                  <a:pt x="11538" y="14422"/>
                </a:cubicBezTo>
                <a:cubicBezTo>
                  <a:pt x="11755" y="14453"/>
                  <a:pt x="11968" y="14469"/>
                  <a:pt x="12180" y="14469"/>
                </a:cubicBezTo>
                <a:cubicBezTo>
                  <a:pt x="12392" y="14469"/>
                  <a:pt x="12605" y="14453"/>
                  <a:pt x="12822" y="14422"/>
                </a:cubicBezTo>
                <a:cubicBezTo>
                  <a:pt x="13796" y="14319"/>
                  <a:pt x="14749" y="13842"/>
                  <a:pt x="15681" y="13034"/>
                </a:cubicBezTo>
                <a:cubicBezTo>
                  <a:pt x="17151" y="11792"/>
                  <a:pt x="18353" y="9720"/>
                  <a:pt x="18767" y="8022"/>
                </a:cubicBezTo>
                <a:cubicBezTo>
                  <a:pt x="19181" y="6302"/>
                  <a:pt x="19430" y="4376"/>
                  <a:pt x="18581" y="2532"/>
                </a:cubicBezTo>
                <a:cubicBezTo>
                  <a:pt x="17609" y="445"/>
                  <a:pt x="15277" y="0"/>
                  <a:pt x="13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6"/>
          <p:cNvSpPr/>
          <p:nvPr/>
        </p:nvSpPr>
        <p:spPr>
          <a:xfrm rot="5400000">
            <a:off x="8659490" y="487224"/>
            <a:ext cx="335615" cy="238439"/>
          </a:xfrm>
          <a:custGeom>
            <a:rect b="b" l="l" r="r" t="t"/>
            <a:pathLst>
              <a:path extrusionOk="0" h="7439" w="10461">
                <a:moveTo>
                  <a:pt x="6316" y="684"/>
                </a:moveTo>
                <a:cubicBezTo>
                  <a:pt x="7611" y="684"/>
                  <a:pt x="8737" y="1319"/>
                  <a:pt x="9239" y="2364"/>
                </a:cubicBezTo>
                <a:cubicBezTo>
                  <a:pt x="9736" y="3379"/>
                  <a:pt x="9529" y="4559"/>
                  <a:pt x="8679" y="5574"/>
                </a:cubicBezTo>
                <a:cubicBezTo>
                  <a:pt x="7932" y="6479"/>
                  <a:pt x="7262" y="6765"/>
                  <a:pt x="6521" y="6765"/>
                </a:cubicBezTo>
                <a:cubicBezTo>
                  <a:pt x="5990" y="6765"/>
                  <a:pt x="5422" y="6617"/>
                  <a:pt x="4764" y="6444"/>
                </a:cubicBezTo>
                <a:cubicBezTo>
                  <a:pt x="4267" y="6320"/>
                  <a:pt x="3749" y="6175"/>
                  <a:pt x="3190" y="6092"/>
                </a:cubicBezTo>
                <a:cubicBezTo>
                  <a:pt x="2859" y="6051"/>
                  <a:pt x="2589" y="6030"/>
                  <a:pt x="2341" y="6009"/>
                </a:cubicBezTo>
                <a:cubicBezTo>
                  <a:pt x="1595" y="5989"/>
                  <a:pt x="1347" y="5968"/>
                  <a:pt x="1057" y="5077"/>
                </a:cubicBezTo>
                <a:cubicBezTo>
                  <a:pt x="705" y="4062"/>
                  <a:pt x="1098" y="2281"/>
                  <a:pt x="1782" y="1659"/>
                </a:cubicBezTo>
                <a:cubicBezTo>
                  <a:pt x="2279" y="1494"/>
                  <a:pt x="4909" y="727"/>
                  <a:pt x="6194" y="686"/>
                </a:cubicBezTo>
                <a:cubicBezTo>
                  <a:pt x="6235" y="685"/>
                  <a:pt x="6276" y="684"/>
                  <a:pt x="6316" y="684"/>
                </a:cubicBezTo>
                <a:close/>
                <a:moveTo>
                  <a:pt x="6296" y="1"/>
                </a:moveTo>
                <a:cubicBezTo>
                  <a:pt x="6255" y="1"/>
                  <a:pt x="6214" y="1"/>
                  <a:pt x="6173" y="2"/>
                </a:cubicBezTo>
                <a:cubicBezTo>
                  <a:pt x="4744" y="44"/>
                  <a:pt x="1844" y="893"/>
                  <a:pt x="1492" y="1038"/>
                </a:cubicBezTo>
                <a:lnTo>
                  <a:pt x="1388" y="1100"/>
                </a:lnTo>
                <a:cubicBezTo>
                  <a:pt x="394" y="1908"/>
                  <a:pt x="0" y="4124"/>
                  <a:pt x="394" y="5305"/>
                </a:cubicBezTo>
                <a:cubicBezTo>
                  <a:pt x="829" y="6631"/>
                  <a:pt x="1512" y="6672"/>
                  <a:pt x="2299" y="6714"/>
                </a:cubicBezTo>
                <a:cubicBezTo>
                  <a:pt x="2527" y="6714"/>
                  <a:pt x="2797" y="6734"/>
                  <a:pt x="3087" y="6776"/>
                </a:cubicBezTo>
                <a:cubicBezTo>
                  <a:pt x="3604" y="6859"/>
                  <a:pt x="4102" y="6983"/>
                  <a:pt x="4578" y="7107"/>
                </a:cubicBezTo>
                <a:cubicBezTo>
                  <a:pt x="5241" y="7273"/>
                  <a:pt x="5883" y="7439"/>
                  <a:pt x="6525" y="7439"/>
                </a:cubicBezTo>
                <a:cubicBezTo>
                  <a:pt x="7416" y="7439"/>
                  <a:pt x="8307" y="7128"/>
                  <a:pt x="9218" y="6030"/>
                </a:cubicBezTo>
                <a:cubicBezTo>
                  <a:pt x="10233" y="4808"/>
                  <a:pt x="10461" y="3316"/>
                  <a:pt x="9860" y="2053"/>
                </a:cubicBezTo>
                <a:cubicBezTo>
                  <a:pt x="9234" y="781"/>
                  <a:pt x="7880" y="1"/>
                  <a:pt x="629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4">
    <p:bg>
      <p:bgPr>
        <a:solidFill>
          <a:schemeClr val="accent4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7"/>
          <p:cNvSpPr txBox="1"/>
          <p:nvPr>
            <p:ph type="title"/>
          </p:nvPr>
        </p:nvSpPr>
        <p:spPr>
          <a:xfrm>
            <a:off x="3767328" y="1371600"/>
            <a:ext cx="4581000" cy="123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5">
    <p:bg>
      <p:bgPr>
        <a:solidFill>
          <a:schemeClr val="accent6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8"/>
          <p:cNvSpPr txBox="1"/>
          <p:nvPr>
            <p:ph type="title"/>
          </p:nvPr>
        </p:nvSpPr>
        <p:spPr>
          <a:xfrm>
            <a:off x="1433550" y="418374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97" name="Google Shape;397;p18"/>
          <p:cNvSpPr/>
          <p:nvPr/>
        </p:nvSpPr>
        <p:spPr>
          <a:xfrm>
            <a:off x="0" y="4008102"/>
            <a:ext cx="958346" cy="1135418"/>
          </a:xfrm>
          <a:custGeom>
            <a:rect b="b" l="l" r="r" t="t"/>
            <a:pathLst>
              <a:path extrusionOk="0" h="54686" w="46152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8"/>
          <p:cNvSpPr/>
          <p:nvPr/>
        </p:nvSpPr>
        <p:spPr>
          <a:xfrm>
            <a:off x="7293266" y="248182"/>
            <a:ext cx="163346" cy="146382"/>
          </a:xfrm>
          <a:custGeom>
            <a:rect b="b" l="l" r="r" t="t"/>
            <a:pathLst>
              <a:path extrusionOk="0" h="4568" w="5097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18"/>
          <p:cNvSpPr/>
          <p:nvPr/>
        </p:nvSpPr>
        <p:spPr>
          <a:xfrm>
            <a:off x="8493106" y="4203170"/>
            <a:ext cx="95598" cy="91488"/>
          </a:xfrm>
          <a:custGeom>
            <a:rect b="b" l="l" r="r" t="t"/>
            <a:pathLst>
              <a:path extrusionOk="0" h="2855" w="2983">
                <a:moveTo>
                  <a:pt x="1256" y="1"/>
                </a:moveTo>
                <a:cubicBezTo>
                  <a:pt x="1048" y="1"/>
                  <a:pt x="845" y="50"/>
                  <a:pt x="663" y="166"/>
                </a:cubicBezTo>
                <a:cubicBezTo>
                  <a:pt x="435" y="311"/>
                  <a:pt x="290" y="539"/>
                  <a:pt x="207" y="809"/>
                </a:cubicBezTo>
                <a:cubicBezTo>
                  <a:pt x="0" y="1554"/>
                  <a:pt x="332" y="2631"/>
                  <a:pt x="1181" y="2839"/>
                </a:cubicBezTo>
                <a:cubicBezTo>
                  <a:pt x="1240" y="2849"/>
                  <a:pt x="1300" y="2854"/>
                  <a:pt x="1361" y="2854"/>
                </a:cubicBezTo>
                <a:cubicBezTo>
                  <a:pt x="1536" y="2854"/>
                  <a:pt x="1716" y="2812"/>
                  <a:pt x="1885" y="2735"/>
                </a:cubicBezTo>
                <a:cubicBezTo>
                  <a:pt x="1927" y="2714"/>
                  <a:pt x="1989" y="2694"/>
                  <a:pt x="2030" y="2673"/>
                </a:cubicBezTo>
                <a:cubicBezTo>
                  <a:pt x="2279" y="2507"/>
                  <a:pt x="2486" y="2279"/>
                  <a:pt x="2672" y="2051"/>
                </a:cubicBezTo>
                <a:cubicBezTo>
                  <a:pt x="2817" y="1844"/>
                  <a:pt x="2962" y="1616"/>
                  <a:pt x="2962" y="1347"/>
                </a:cubicBezTo>
                <a:cubicBezTo>
                  <a:pt x="2983" y="1140"/>
                  <a:pt x="2879" y="954"/>
                  <a:pt x="2755" y="788"/>
                </a:cubicBezTo>
                <a:cubicBezTo>
                  <a:pt x="2436" y="378"/>
                  <a:pt x="1827" y="1"/>
                  <a:pt x="12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8"/>
          <p:cNvSpPr/>
          <p:nvPr/>
        </p:nvSpPr>
        <p:spPr>
          <a:xfrm>
            <a:off x="489616" y="3699790"/>
            <a:ext cx="161359" cy="144715"/>
          </a:xfrm>
          <a:custGeom>
            <a:rect b="b" l="l" r="r" t="t"/>
            <a:pathLst>
              <a:path extrusionOk="0" h="4516" w="5035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8"/>
          <p:cNvSpPr/>
          <p:nvPr/>
        </p:nvSpPr>
        <p:spPr>
          <a:xfrm>
            <a:off x="8755649" y="1205424"/>
            <a:ext cx="161340" cy="144715"/>
          </a:xfrm>
          <a:custGeom>
            <a:rect b="b" l="l" r="r" t="t"/>
            <a:pathLst>
              <a:path extrusionOk="0" h="4516" w="5034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8"/>
          <p:cNvSpPr/>
          <p:nvPr/>
        </p:nvSpPr>
        <p:spPr>
          <a:xfrm>
            <a:off x="5633505" y="4616876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8"/>
          <p:cNvSpPr/>
          <p:nvPr/>
        </p:nvSpPr>
        <p:spPr>
          <a:xfrm>
            <a:off x="1169424" y="4616868"/>
            <a:ext cx="205809" cy="217938"/>
          </a:xfrm>
          <a:custGeom>
            <a:rect b="b" l="l" r="r" t="t"/>
            <a:pathLst>
              <a:path extrusionOk="0" h="6801" w="6422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8"/>
          <p:cNvSpPr/>
          <p:nvPr/>
        </p:nvSpPr>
        <p:spPr>
          <a:xfrm>
            <a:off x="1546774" y="4834790"/>
            <a:ext cx="119537" cy="130615"/>
          </a:xfrm>
          <a:custGeom>
            <a:rect b="b" l="l" r="r" t="t"/>
            <a:pathLst>
              <a:path extrusionOk="0" h="4076" w="373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8"/>
          <p:cNvSpPr/>
          <p:nvPr/>
        </p:nvSpPr>
        <p:spPr>
          <a:xfrm>
            <a:off x="7968438" y="3"/>
            <a:ext cx="1034376" cy="1135386"/>
          </a:xfrm>
          <a:custGeom>
            <a:rect b="b" l="l" r="r" t="t"/>
            <a:pathLst>
              <a:path extrusionOk="0" h="45230" w="41202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6" name="Google Shape;406;p18"/>
          <p:cNvGrpSpPr/>
          <p:nvPr/>
        </p:nvGrpSpPr>
        <p:grpSpPr>
          <a:xfrm>
            <a:off x="1546774" y="88236"/>
            <a:ext cx="509835" cy="466288"/>
            <a:chOff x="5177300" y="2314950"/>
            <a:chExt cx="341575" cy="312400"/>
          </a:xfrm>
        </p:grpSpPr>
        <p:sp>
          <p:nvSpPr>
            <p:cNvPr id="407" name="Google Shape;407;p18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8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8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8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8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2" name="Google Shape;412;p18"/>
          <p:cNvSpPr txBox="1"/>
          <p:nvPr>
            <p:ph idx="1" type="subTitle"/>
          </p:nvPr>
        </p:nvSpPr>
        <p:spPr>
          <a:xfrm>
            <a:off x="6071616" y="1746504"/>
            <a:ext cx="23775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13" name="Google Shape;413;p18"/>
          <p:cNvSpPr txBox="1"/>
          <p:nvPr>
            <p:ph idx="2" type="subTitle"/>
          </p:nvPr>
        </p:nvSpPr>
        <p:spPr>
          <a:xfrm>
            <a:off x="6071616" y="2176272"/>
            <a:ext cx="2377500" cy="4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4" name="Google Shape;414;p18"/>
          <p:cNvSpPr txBox="1"/>
          <p:nvPr>
            <p:ph idx="3" type="subTitle"/>
          </p:nvPr>
        </p:nvSpPr>
        <p:spPr>
          <a:xfrm>
            <a:off x="6071616" y="2935224"/>
            <a:ext cx="23775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16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15" name="Google Shape;415;p18"/>
          <p:cNvSpPr txBox="1"/>
          <p:nvPr>
            <p:ph idx="4" type="subTitle"/>
          </p:nvPr>
        </p:nvSpPr>
        <p:spPr>
          <a:xfrm>
            <a:off x="6071616" y="3364992"/>
            <a:ext cx="23775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16" name="Google Shape;416;p18"/>
          <p:cNvSpPr/>
          <p:nvPr/>
        </p:nvSpPr>
        <p:spPr>
          <a:xfrm rot="-5400000">
            <a:off x="-516318" y="641160"/>
            <a:ext cx="1830507" cy="797872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ghlighted numbers">
  <p:cSld name="CUSTOM_6">
    <p:bg>
      <p:bgPr>
        <a:solidFill>
          <a:schemeClr val="accent6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9"/>
          <p:cNvSpPr txBox="1"/>
          <p:nvPr>
            <p:ph hasCustomPrompt="1" type="title"/>
          </p:nvPr>
        </p:nvSpPr>
        <p:spPr>
          <a:xfrm>
            <a:off x="704088" y="996696"/>
            <a:ext cx="33468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9" name="Google Shape;419;p19"/>
          <p:cNvSpPr/>
          <p:nvPr/>
        </p:nvSpPr>
        <p:spPr>
          <a:xfrm>
            <a:off x="2209324" y="4423399"/>
            <a:ext cx="2293706" cy="720150"/>
          </a:xfrm>
          <a:custGeom>
            <a:rect b="b" l="l" r="r" t="t"/>
            <a:pathLst>
              <a:path extrusionOk="0" h="71979" w="229256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0" name="Google Shape;420;p19"/>
          <p:cNvGrpSpPr/>
          <p:nvPr/>
        </p:nvGrpSpPr>
        <p:grpSpPr>
          <a:xfrm rot="240">
            <a:off x="2258334" y="4341119"/>
            <a:ext cx="489135" cy="447357"/>
            <a:chOff x="5177300" y="2314950"/>
            <a:chExt cx="341575" cy="312400"/>
          </a:xfrm>
        </p:grpSpPr>
        <p:sp>
          <p:nvSpPr>
            <p:cNvPr id="421" name="Google Shape;421;p19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6" name="Google Shape;426;p19"/>
          <p:cNvGrpSpPr/>
          <p:nvPr/>
        </p:nvGrpSpPr>
        <p:grpSpPr>
          <a:xfrm rot="-5400000">
            <a:off x="283454" y="4559784"/>
            <a:ext cx="489135" cy="447388"/>
            <a:chOff x="5177300" y="2314950"/>
            <a:chExt cx="341575" cy="312400"/>
          </a:xfrm>
        </p:grpSpPr>
        <p:sp>
          <p:nvSpPr>
            <p:cNvPr id="427" name="Google Shape;427;p19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9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9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9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2" name="Google Shape;432;p19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9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9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9"/>
          <p:cNvSpPr/>
          <p:nvPr/>
        </p:nvSpPr>
        <p:spPr>
          <a:xfrm>
            <a:off x="-13710" y="1044872"/>
            <a:ext cx="3337" cy="57908"/>
          </a:xfrm>
          <a:custGeom>
            <a:rect b="b" l="l" r="r" t="t"/>
            <a:pathLst>
              <a:path extrusionOk="0" h="1803" w="104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9"/>
          <p:cNvSpPr/>
          <p:nvPr/>
        </p:nvSpPr>
        <p:spPr>
          <a:xfrm>
            <a:off x="-10405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9"/>
          <p:cNvSpPr/>
          <p:nvPr/>
        </p:nvSpPr>
        <p:spPr>
          <a:xfrm>
            <a:off x="208581" y="1392590"/>
            <a:ext cx="95734" cy="91695"/>
          </a:xfrm>
          <a:custGeom>
            <a:rect b="b" l="l" r="r" t="t"/>
            <a:pathLst>
              <a:path extrusionOk="0" h="2855" w="2984">
                <a:moveTo>
                  <a:pt x="1264" y="1"/>
                </a:moveTo>
                <a:cubicBezTo>
                  <a:pt x="1059" y="1"/>
                  <a:pt x="860" y="50"/>
                  <a:pt x="684" y="166"/>
                </a:cubicBezTo>
                <a:cubicBezTo>
                  <a:pt x="456" y="311"/>
                  <a:pt x="290" y="539"/>
                  <a:pt x="228" y="808"/>
                </a:cubicBezTo>
                <a:cubicBezTo>
                  <a:pt x="0" y="1554"/>
                  <a:pt x="352" y="2631"/>
                  <a:pt x="1181" y="2838"/>
                </a:cubicBezTo>
                <a:cubicBezTo>
                  <a:pt x="1245" y="2849"/>
                  <a:pt x="1308" y="2854"/>
                  <a:pt x="1370" y="2854"/>
                </a:cubicBezTo>
                <a:cubicBezTo>
                  <a:pt x="1547" y="2854"/>
                  <a:pt x="1716" y="2812"/>
                  <a:pt x="1885" y="2735"/>
                </a:cubicBezTo>
                <a:cubicBezTo>
                  <a:pt x="1927" y="2714"/>
                  <a:pt x="1989" y="2693"/>
                  <a:pt x="2030" y="2673"/>
                </a:cubicBezTo>
                <a:cubicBezTo>
                  <a:pt x="2279" y="2507"/>
                  <a:pt x="2486" y="2300"/>
                  <a:pt x="2672" y="2051"/>
                </a:cubicBezTo>
                <a:cubicBezTo>
                  <a:pt x="2838" y="1844"/>
                  <a:pt x="2983" y="1616"/>
                  <a:pt x="2983" y="1347"/>
                </a:cubicBezTo>
                <a:cubicBezTo>
                  <a:pt x="2983" y="1140"/>
                  <a:pt x="2900" y="953"/>
                  <a:pt x="2755" y="788"/>
                </a:cubicBezTo>
                <a:cubicBezTo>
                  <a:pt x="2436" y="377"/>
                  <a:pt x="1827" y="1"/>
                  <a:pt x="126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9"/>
          <p:cNvSpPr/>
          <p:nvPr/>
        </p:nvSpPr>
        <p:spPr>
          <a:xfrm rot="10800000">
            <a:off x="-6839" y="2313092"/>
            <a:ext cx="937578" cy="1468477"/>
          </a:xfrm>
          <a:custGeom>
            <a:rect b="b" l="l" r="r" t="t"/>
            <a:pathLst>
              <a:path extrusionOk="0" h="36459" w="23304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9"/>
          <p:cNvSpPr/>
          <p:nvPr/>
        </p:nvSpPr>
        <p:spPr>
          <a:xfrm rot="10800000">
            <a:off x="-6838" y="2622133"/>
            <a:ext cx="782603" cy="1481769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9"/>
          <p:cNvSpPr txBox="1"/>
          <p:nvPr>
            <p:ph hasCustomPrompt="1" idx="2" type="title"/>
          </p:nvPr>
        </p:nvSpPr>
        <p:spPr>
          <a:xfrm>
            <a:off x="5071091" y="3512749"/>
            <a:ext cx="33468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1" name="Google Shape;441;p19"/>
          <p:cNvSpPr txBox="1"/>
          <p:nvPr>
            <p:ph idx="1" type="subTitle"/>
          </p:nvPr>
        </p:nvSpPr>
        <p:spPr>
          <a:xfrm>
            <a:off x="704088" y="1481328"/>
            <a:ext cx="3346800" cy="39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2" name="Google Shape;442;p19"/>
          <p:cNvSpPr txBox="1"/>
          <p:nvPr>
            <p:ph idx="3" type="subTitle"/>
          </p:nvPr>
        </p:nvSpPr>
        <p:spPr>
          <a:xfrm>
            <a:off x="5071091" y="3995928"/>
            <a:ext cx="33468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3" name="Google Shape;443;p19"/>
          <p:cNvSpPr txBox="1"/>
          <p:nvPr>
            <p:ph idx="4" type="subTitle"/>
          </p:nvPr>
        </p:nvSpPr>
        <p:spPr>
          <a:xfrm>
            <a:off x="2898600" y="2743200"/>
            <a:ext cx="33468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4" name="Google Shape;444;p19"/>
          <p:cNvSpPr txBox="1"/>
          <p:nvPr>
            <p:ph hasCustomPrompt="1" idx="5" type="title"/>
          </p:nvPr>
        </p:nvSpPr>
        <p:spPr>
          <a:xfrm>
            <a:off x="2898600" y="2254723"/>
            <a:ext cx="3346800" cy="56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b="1" sz="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445" name="Google Shape;445;p19"/>
          <p:cNvGrpSpPr/>
          <p:nvPr/>
        </p:nvGrpSpPr>
        <p:grpSpPr>
          <a:xfrm>
            <a:off x="6462383" y="-6809"/>
            <a:ext cx="2286113" cy="1598833"/>
            <a:chOff x="3045330" y="-6829"/>
            <a:chExt cx="2308272" cy="1614331"/>
          </a:xfrm>
        </p:grpSpPr>
        <p:sp>
          <p:nvSpPr>
            <p:cNvPr id="446" name="Google Shape;446;p19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447" name="Google Shape;447;p19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448" name="Google Shape;448;p19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</p:grpSp>
      <p:grpSp>
        <p:nvGrpSpPr>
          <p:cNvPr id="449" name="Google Shape;449;p19"/>
          <p:cNvGrpSpPr/>
          <p:nvPr/>
        </p:nvGrpSpPr>
        <p:grpSpPr>
          <a:xfrm rot="-5400000">
            <a:off x="8147745" y="1475666"/>
            <a:ext cx="652955" cy="597215"/>
            <a:chOff x="5177300" y="2314950"/>
            <a:chExt cx="341575" cy="312400"/>
          </a:xfrm>
        </p:grpSpPr>
        <p:sp>
          <p:nvSpPr>
            <p:cNvPr id="450" name="Google Shape;450;p19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9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9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9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5" name="Google Shape;455;p19"/>
          <p:cNvSpPr/>
          <p:nvPr/>
        </p:nvSpPr>
        <p:spPr>
          <a:xfrm rot="10800000">
            <a:off x="3463667" y="-6899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CUSTOM_8">
    <p:bg>
      <p:bgPr>
        <a:solidFill>
          <a:schemeClr val="accent6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0"/>
          <p:cNvSpPr/>
          <p:nvPr/>
        </p:nvSpPr>
        <p:spPr>
          <a:xfrm>
            <a:off x="692715" y="1034242"/>
            <a:ext cx="186752" cy="167685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0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0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0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0"/>
          <p:cNvSpPr/>
          <p:nvPr/>
        </p:nvSpPr>
        <p:spPr>
          <a:xfrm>
            <a:off x="8643464" y="1326960"/>
            <a:ext cx="121657" cy="109135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0"/>
          <p:cNvSpPr/>
          <p:nvPr/>
        </p:nvSpPr>
        <p:spPr>
          <a:xfrm>
            <a:off x="-10405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0"/>
          <p:cNvSpPr/>
          <p:nvPr/>
        </p:nvSpPr>
        <p:spPr>
          <a:xfrm>
            <a:off x="7710450" y="530327"/>
            <a:ext cx="1433536" cy="1327661"/>
          </a:xfrm>
          <a:custGeom>
            <a:rect b="b" l="l" r="r" t="t"/>
            <a:pathLst>
              <a:path extrusionOk="0" h="61480" w="66452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0"/>
          <p:cNvSpPr/>
          <p:nvPr/>
        </p:nvSpPr>
        <p:spPr>
          <a:xfrm>
            <a:off x="3857333" y="-6911"/>
            <a:ext cx="2387772" cy="1042117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0"/>
          <p:cNvSpPr/>
          <p:nvPr/>
        </p:nvSpPr>
        <p:spPr>
          <a:xfrm>
            <a:off x="3207626" y="4433150"/>
            <a:ext cx="1547839" cy="711981"/>
          </a:xfrm>
          <a:custGeom>
            <a:rect b="b" l="l" r="r" t="t"/>
            <a:pathLst>
              <a:path extrusionOk="0" h="28680" w="6235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0"/>
          <p:cNvSpPr/>
          <p:nvPr/>
        </p:nvSpPr>
        <p:spPr>
          <a:xfrm>
            <a:off x="1422746" y="4751853"/>
            <a:ext cx="183515" cy="147455"/>
          </a:xfrm>
          <a:custGeom>
            <a:rect b="b" l="l" r="r" t="t"/>
            <a:pathLst>
              <a:path extrusionOk="0" h="6276" w="781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20"/>
          <p:cNvSpPr/>
          <p:nvPr/>
        </p:nvSpPr>
        <p:spPr>
          <a:xfrm>
            <a:off x="1269054" y="4566503"/>
            <a:ext cx="130858" cy="120059"/>
          </a:xfrm>
          <a:custGeom>
            <a:rect b="b" l="l" r="r" t="t"/>
            <a:pathLst>
              <a:path extrusionOk="0" h="5110" w="5569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0"/>
          <p:cNvSpPr/>
          <p:nvPr/>
        </p:nvSpPr>
        <p:spPr>
          <a:xfrm>
            <a:off x="1575099" y="4594298"/>
            <a:ext cx="144580" cy="72130"/>
          </a:xfrm>
          <a:custGeom>
            <a:rect b="b" l="l" r="r" t="t"/>
            <a:pathLst>
              <a:path extrusionOk="0" h="3070" w="6153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0"/>
          <p:cNvSpPr/>
          <p:nvPr/>
        </p:nvSpPr>
        <p:spPr>
          <a:xfrm>
            <a:off x="1095624" y="4433147"/>
            <a:ext cx="114950" cy="73163"/>
          </a:xfrm>
          <a:custGeom>
            <a:rect b="b" l="l" r="r" t="t"/>
            <a:pathLst>
              <a:path extrusionOk="0" h="3114" w="4892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0"/>
          <p:cNvSpPr/>
          <p:nvPr/>
        </p:nvSpPr>
        <p:spPr>
          <a:xfrm>
            <a:off x="1159442" y="4745791"/>
            <a:ext cx="70117" cy="63225"/>
          </a:xfrm>
          <a:custGeom>
            <a:rect b="b" l="l" r="r" t="t"/>
            <a:pathLst>
              <a:path extrusionOk="0" h="2691" w="2984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1" name="Google Shape;471;p20"/>
          <p:cNvGrpSpPr/>
          <p:nvPr/>
        </p:nvGrpSpPr>
        <p:grpSpPr>
          <a:xfrm rot="10800000">
            <a:off x="6311381" y="3803824"/>
            <a:ext cx="1931101" cy="1350549"/>
            <a:chOff x="3045330" y="-6829"/>
            <a:chExt cx="2308272" cy="1614331"/>
          </a:xfrm>
        </p:grpSpPr>
        <p:sp>
          <p:nvSpPr>
            <p:cNvPr id="472" name="Google Shape;472;p20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5" name="Google Shape;475;p20"/>
          <p:cNvSpPr txBox="1"/>
          <p:nvPr>
            <p:ph type="title"/>
          </p:nvPr>
        </p:nvSpPr>
        <p:spPr>
          <a:xfrm>
            <a:off x="4169664" y="1225332"/>
            <a:ext cx="3264300" cy="7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76" name="Google Shape;476;p20"/>
          <p:cNvSpPr txBox="1"/>
          <p:nvPr>
            <p:ph idx="1" type="subTitle"/>
          </p:nvPr>
        </p:nvSpPr>
        <p:spPr>
          <a:xfrm>
            <a:off x="4187952" y="2139696"/>
            <a:ext cx="32643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77" name="Google Shape;477;p20"/>
          <p:cNvSpPr/>
          <p:nvPr/>
        </p:nvSpPr>
        <p:spPr>
          <a:xfrm rot="-5400000">
            <a:off x="-597935" y="2503512"/>
            <a:ext cx="2085044" cy="909976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 of text">
  <p:cSld name="CUSTOM_10">
    <p:bg>
      <p:bgPr>
        <a:solidFill>
          <a:schemeClr val="accent1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1"/>
          <p:cNvSpPr txBox="1"/>
          <p:nvPr>
            <p:ph type="title"/>
          </p:nvPr>
        </p:nvSpPr>
        <p:spPr>
          <a:xfrm>
            <a:off x="1435608" y="418374"/>
            <a:ext cx="62727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80" name="Google Shape;480;p21"/>
          <p:cNvSpPr txBox="1"/>
          <p:nvPr>
            <p:ph idx="1" type="subTitle"/>
          </p:nvPr>
        </p:nvSpPr>
        <p:spPr>
          <a:xfrm>
            <a:off x="1911775" y="1655064"/>
            <a:ext cx="2176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81" name="Google Shape;481;p21"/>
          <p:cNvSpPr txBox="1"/>
          <p:nvPr>
            <p:ph idx="2" type="subTitle"/>
          </p:nvPr>
        </p:nvSpPr>
        <p:spPr>
          <a:xfrm>
            <a:off x="1911775" y="2011680"/>
            <a:ext cx="2176200" cy="5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82" name="Google Shape;482;p21"/>
          <p:cNvSpPr txBox="1"/>
          <p:nvPr>
            <p:ph idx="3" type="subTitle"/>
          </p:nvPr>
        </p:nvSpPr>
        <p:spPr>
          <a:xfrm>
            <a:off x="4880403" y="1655064"/>
            <a:ext cx="2176200" cy="4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83" name="Google Shape;483;p21"/>
          <p:cNvSpPr txBox="1"/>
          <p:nvPr>
            <p:ph idx="4" type="subTitle"/>
          </p:nvPr>
        </p:nvSpPr>
        <p:spPr>
          <a:xfrm>
            <a:off x="4880403" y="2011680"/>
            <a:ext cx="2176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84" name="Google Shape;484;p21"/>
          <p:cNvSpPr txBox="1"/>
          <p:nvPr>
            <p:ph idx="5" type="subTitle"/>
          </p:nvPr>
        </p:nvSpPr>
        <p:spPr>
          <a:xfrm>
            <a:off x="1911775" y="3337315"/>
            <a:ext cx="2176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85" name="Google Shape;485;p21"/>
          <p:cNvSpPr txBox="1"/>
          <p:nvPr>
            <p:ph idx="6" type="subTitle"/>
          </p:nvPr>
        </p:nvSpPr>
        <p:spPr>
          <a:xfrm>
            <a:off x="1911775" y="3693931"/>
            <a:ext cx="2176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86" name="Google Shape;486;p21"/>
          <p:cNvSpPr txBox="1"/>
          <p:nvPr>
            <p:ph idx="7" type="subTitle"/>
          </p:nvPr>
        </p:nvSpPr>
        <p:spPr>
          <a:xfrm>
            <a:off x="4880403" y="3337315"/>
            <a:ext cx="2176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87" name="Google Shape;487;p21"/>
          <p:cNvSpPr txBox="1"/>
          <p:nvPr>
            <p:ph idx="8" type="subTitle"/>
          </p:nvPr>
        </p:nvSpPr>
        <p:spPr>
          <a:xfrm>
            <a:off x="4880403" y="3693931"/>
            <a:ext cx="2176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88" name="Google Shape;488;p21"/>
          <p:cNvSpPr/>
          <p:nvPr/>
        </p:nvSpPr>
        <p:spPr>
          <a:xfrm>
            <a:off x="692715" y="1034242"/>
            <a:ext cx="186752" cy="167685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1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1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1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1"/>
          <p:cNvSpPr/>
          <p:nvPr/>
        </p:nvSpPr>
        <p:spPr>
          <a:xfrm>
            <a:off x="8643464" y="1326960"/>
            <a:ext cx="121657" cy="109135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1"/>
          <p:cNvSpPr/>
          <p:nvPr/>
        </p:nvSpPr>
        <p:spPr>
          <a:xfrm>
            <a:off x="-10405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1"/>
          <p:cNvSpPr/>
          <p:nvPr/>
        </p:nvSpPr>
        <p:spPr>
          <a:xfrm>
            <a:off x="7710450" y="530327"/>
            <a:ext cx="1433536" cy="1327661"/>
          </a:xfrm>
          <a:custGeom>
            <a:rect b="b" l="l" r="r" t="t"/>
            <a:pathLst>
              <a:path extrusionOk="0" h="61480" w="66452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1"/>
          <p:cNvSpPr/>
          <p:nvPr/>
        </p:nvSpPr>
        <p:spPr>
          <a:xfrm rot="10800000">
            <a:off x="-1739" y="2675884"/>
            <a:ext cx="747651" cy="1170972"/>
          </a:xfrm>
          <a:custGeom>
            <a:rect b="b" l="l" r="r" t="t"/>
            <a:pathLst>
              <a:path extrusionOk="0" h="36459" w="23304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1"/>
          <p:cNvSpPr/>
          <p:nvPr/>
        </p:nvSpPr>
        <p:spPr>
          <a:xfrm rot="10800000">
            <a:off x="-1739" y="2922321"/>
            <a:ext cx="624069" cy="1181571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1"/>
          <p:cNvSpPr/>
          <p:nvPr/>
        </p:nvSpPr>
        <p:spPr>
          <a:xfrm flipH="1">
            <a:off x="7436526" y="4433150"/>
            <a:ext cx="1547839" cy="711981"/>
          </a:xfrm>
          <a:custGeom>
            <a:rect b="b" l="l" r="r" t="t"/>
            <a:pathLst>
              <a:path extrusionOk="0" h="28680" w="6235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1"/>
          <p:cNvSpPr/>
          <p:nvPr/>
        </p:nvSpPr>
        <p:spPr>
          <a:xfrm>
            <a:off x="1422746" y="4751853"/>
            <a:ext cx="183515" cy="147455"/>
          </a:xfrm>
          <a:custGeom>
            <a:rect b="b" l="l" r="r" t="t"/>
            <a:pathLst>
              <a:path extrusionOk="0" h="6276" w="781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1"/>
          <p:cNvSpPr/>
          <p:nvPr/>
        </p:nvSpPr>
        <p:spPr>
          <a:xfrm>
            <a:off x="1269054" y="4566503"/>
            <a:ext cx="130858" cy="120059"/>
          </a:xfrm>
          <a:custGeom>
            <a:rect b="b" l="l" r="r" t="t"/>
            <a:pathLst>
              <a:path extrusionOk="0" h="5110" w="5569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1"/>
          <p:cNvSpPr/>
          <p:nvPr/>
        </p:nvSpPr>
        <p:spPr>
          <a:xfrm>
            <a:off x="1575099" y="4594298"/>
            <a:ext cx="144580" cy="72130"/>
          </a:xfrm>
          <a:custGeom>
            <a:rect b="b" l="l" r="r" t="t"/>
            <a:pathLst>
              <a:path extrusionOk="0" h="3070" w="6153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1"/>
          <p:cNvSpPr/>
          <p:nvPr/>
        </p:nvSpPr>
        <p:spPr>
          <a:xfrm>
            <a:off x="1095624" y="4433147"/>
            <a:ext cx="114950" cy="73163"/>
          </a:xfrm>
          <a:custGeom>
            <a:rect b="b" l="l" r="r" t="t"/>
            <a:pathLst>
              <a:path extrusionOk="0" h="3114" w="4892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1"/>
          <p:cNvSpPr/>
          <p:nvPr/>
        </p:nvSpPr>
        <p:spPr>
          <a:xfrm>
            <a:off x="1159442" y="4745791"/>
            <a:ext cx="70117" cy="63225"/>
          </a:xfrm>
          <a:custGeom>
            <a:rect b="b" l="l" r="r" t="t"/>
            <a:pathLst>
              <a:path extrusionOk="0" h="2691" w="2984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9">
    <p:bg>
      <p:bgPr>
        <a:solidFill>
          <a:schemeClr val="accent4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2"/>
          <p:cNvSpPr txBox="1"/>
          <p:nvPr>
            <p:ph type="title"/>
          </p:nvPr>
        </p:nvSpPr>
        <p:spPr>
          <a:xfrm>
            <a:off x="1453896" y="411480"/>
            <a:ext cx="6272700" cy="9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505" name="Google Shape;505;p22"/>
          <p:cNvSpPr/>
          <p:nvPr/>
        </p:nvSpPr>
        <p:spPr>
          <a:xfrm>
            <a:off x="0" y="4008102"/>
            <a:ext cx="958346" cy="1135418"/>
          </a:xfrm>
          <a:custGeom>
            <a:rect b="b" l="l" r="r" t="t"/>
            <a:pathLst>
              <a:path extrusionOk="0" h="54686" w="46152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2"/>
          <p:cNvSpPr/>
          <p:nvPr/>
        </p:nvSpPr>
        <p:spPr>
          <a:xfrm>
            <a:off x="-2" y="185404"/>
            <a:ext cx="1025437" cy="1611956"/>
          </a:xfrm>
          <a:custGeom>
            <a:rect b="b" l="l" r="r" t="t"/>
            <a:pathLst>
              <a:path extrusionOk="0" h="56794" w="36126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2"/>
          <p:cNvSpPr/>
          <p:nvPr/>
        </p:nvSpPr>
        <p:spPr>
          <a:xfrm>
            <a:off x="7293266" y="248182"/>
            <a:ext cx="163346" cy="146382"/>
          </a:xfrm>
          <a:custGeom>
            <a:rect b="b" l="l" r="r" t="t"/>
            <a:pathLst>
              <a:path extrusionOk="0" h="4568" w="5097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2"/>
          <p:cNvSpPr/>
          <p:nvPr/>
        </p:nvSpPr>
        <p:spPr>
          <a:xfrm>
            <a:off x="8493106" y="4203170"/>
            <a:ext cx="95598" cy="91488"/>
          </a:xfrm>
          <a:custGeom>
            <a:rect b="b" l="l" r="r" t="t"/>
            <a:pathLst>
              <a:path extrusionOk="0" h="2855" w="2983">
                <a:moveTo>
                  <a:pt x="1256" y="1"/>
                </a:moveTo>
                <a:cubicBezTo>
                  <a:pt x="1048" y="1"/>
                  <a:pt x="845" y="50"/>
                  <a:pt x="663" y="166"/>
                </a:cubicBezTo>
                <a:cubicBezTo>
                  <a:pt x="435" y="311"/>
                  <a:pt x="290" y="539"/>
                  <a:pt x="207" y="809"/>
                </a:cubicBezTo>
                <a:cubicBezTo>
                  <a:pt x="0" y="1554"/>
                  <a:pt x="332" y="2631"/>
                  <a:pt x="1181" y="2839"/>
                </a:cubicBezTo>
                <a:cubicBezTo>
                  <a:pt x="1240" y="2849"/>
                  <a:pt x="1300" y="2854"/>
                  <a:pt x="1361" y="2854"/>
                </a:cubicBezTo>
                <a:cubicBezTo>
                  <a:pt x="1536" y="2854"/>
                  <a:pt x="1716" y="2812"/>
                  <a:pt x="1885" y="2735"/>
                </a:cubicBezTo>
                <a:cubicBezTo>
                  <a:pt x="1927" y="2714"/>
                  <a:pt x="1989" y="2694"/>
                  <a:pt x="2030" y="2673"/>
                </a:cubicBezTo>
                <a:cubicBezTo>
                  <a:pt x="2279" y="2507"/>
                  <a:pt x="2486" y="2279"/>
                  <a:pt x="2672" y="2051"/>
                </a:cubicBezTo>
                <a:cubicBezTo>
                  <a:pt x="2817" y="1844"/>
                  <a:pt x="2962" y="1616"/>
                  <a:pt x="2962" y="1347"/>
                </a:cubicBezTo>
                <a:cubicBezTo>
                  <a:pt x="2983" y="1140"/>
                  <a:pt x="2879" y="954"/>
                  <a:pt x="2755" y="788"/>
                </a:cubicBezTo>
                <a:cubicBezTo>
                  <a:pt x="2436" y="378"/>
                  <a:pt x="1827" y="1"/>
                  <a:pt x="12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2"/>
          <p:cNvSpPr/>
          <p:nvPr/>
        </p:nvSpPr>
        <p:spPr>
          <a:xfrm>
            <a:off x="489616" y="3699790"/>
            <a:ext cx="161359" cy="144715"/>
          </a:xfrm>
          <a:custGeom>
            <a:rect b="b" l="l" r="r" t="t"/>
            <a:pathLst>
              <a:path extrusionOk="0" h="4516" w="5035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2"/>
          <p:cNvSpPr/>
          <p:nvPr/>
        </p:nvSpPr>
        <p:spPr>
          <a:xfrm>
            <a:off x="8755649" y="1205424"/>
            <a:ext cx="161340" cy="144715"/>
          </a:xfrm>
          <a:custGeom>
            <a:rect b="b" l="l" r="r" t="t"/>
            <a:pathLst>
              <a:path extrusionOk="0" h="4516" w="5034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2"/>
          <p:cNvSpPr/>
          <p:nvPr/>
        </p:nvSpPr>
        <p:spPr>
          <a:xfrm>
            <a:off x="5633505" y="4616876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22"/>
          <p:cNvSpPr/>
          <p:nvPr/>
        </p:nvSpPr>
        <p:spPr>
          <a:xfrm>
            <a:off x="1169424" y="4616868"/>
            <a:ext cx="205809" cy="217938"/>
          </a:xfrm>
          <a:custGeom>
            <a:rect b="b" l="l" r="r" t="t"/>
            <a:pathLst>
              <a:path extrusionOk="0" h="6801" w="6422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2"/>
          <p:cNvSpPr/>
          <p:nvPr/>
        </p:nvSpPr>
        <p:spPr>
          <a:xfrm>
            <a:off x="1546774" y="4834790"/>
            <a:ext cx="119537" cy="130615"/>
          </a:xfrm>
          <a:custGeom>
            <a:rect b="b" l="l" r="r" t="t"/>
            <a:pathLst>
              <a:path extrusionOk="0" h="4076" w="373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2"/>
          <p:cNvSpPr/>
          <p:nvPr/>
        </p:nvSpPr>
        <p:spPr>
          <a:xfrm>
            <a:off x="7968438" y="3"/>
            <a:ext cx="1034376" cy="1135386"/>
          </a:xfrm>
          <a:custGeom>
            <a:rect b="b" l="l" r="r" t="t"/>
            <a:pathLst>
              <a:path extrusionOk="0" h="45230" w="41202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5" name="Google Shape;515;p22"/>
          <p:cNvGrpSpPr/>
          <p:nvPr/>
        </p:nvGrpSpPr>
        <p:grpSpPr>
          <a:xfrm>
            <a:off x="1546774" y="88236"/>
            <a:ext cx="509835" cy="466288"/>
            <a:chOff x="5177300" y="2314950"/>
            <a:chExt cx="341575" cy="312400"/>
          </a:xfrm>
        </p:grpSpPr>
        <p:sp>
          <p:nvSpPr>
            <p:cNvPr id="516" name="Google Shape;516;p22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2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2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2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2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1" name="Google Shape;521;p22"/>
          <p:cNvSpPr/>
          <p:nvPr/>
        </p:nvSpPr>
        <p:spPr>
          <a:xfrm rot="5400000">
            <a:off x="7425303" y="2050006"/>
            <a:ext cx="2393912" cy="1043496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2"/>
          <p:cNvSpPr txBox="1"/>
          <p:nvPr>
            <p:ph idx="1" type="subTitle"/>
          </p:nvPr>
        </p:nvSpPr>
        <p:spPr>
          <a:xfrm>
            <a:off x="1453896" y="1654960"/>
            <a:ext cx="6272700" cy="12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/>
        </p:txBody>
      </p:sp>
      <p:sp>
        <p:nvSpPr>
          <p:cNvPr id="523" name="Google Shape;523;p22"/>
          <p:cNvSpPr txBox="1"/>
          <p:nvPr/>
        </p:nvSpPr>
        <p:spPr>
          <a:xfrm>
            <a:off x="1966800" y="3644625"/>
            <a:ext cx="5210400" cy="7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CREDITS: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This presentation template was created by </a:t>
            </a:r>
            <a:r>
              <a:rPr b="1" lang="en" sz="1200">
                <a:solidFill>
                  <a:schemeClr val="accent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b="1" lang="en" sz="1200">
                <a:solidFill>
                  <a:schemeClr val="accent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infographics &amp; images by </a:t>
            </a:r>
            <a:r>
              <a:rPr b="1" lang="en" sz="1200">
                <a:solidFill>
                  <a:schemeClr val="accent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illustrations by </a:t>
            </a:r>
            <a:r>
              <a:rPr b="1" lang="en" sz="1200">
                <a:solidFill>
                  <a:schemeClr val="accent3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Stories</a:t>
            </a:r>
            <a:endParaRPr b="1" sz="1200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3">
  <p:cSld name="TITLE_AND_BODY_1">
    <p:bg>
      <p:bgPr>
        <a:solidFill>
          <a:schemeClr val="accent1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3"/>
          <p:cNvSpPr txBox="1"/>
          <p:nvPr>
            <p:ph type="title"/>
          </p:nvPr>
        </p:nvSpPr>
        <p:spPr>
          <a:xfrm>
            <a:off x="1589121" y="1307648"/>
            <a:ext cx="3065700" cy="5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26" name="Google Shape;526;p23"/>
          <p:cNvSpPr txBox="1"/>
          <p:nvPr>
            <p:ph idx="1" type="body"/>
          </p:nvPr>
        </p:nvSpPr>
        <p:spPr>
          <a:xfrm>
            <a:off x="1664208" y="2212848"/>
            <a:ext cx="3127200" cy="12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●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○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■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●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○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■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●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○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Nunito"/>
              <a:buChar char="■"/>
              <a:defRPr>
                <a:solidFill>
                  <a:srgbClr val="595959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527" name="Google Shape;527;p23"/>
          <p:cNvSpPr/>
          <p:nvPr/>
        </p:nvSpPr>
        <p:spPr>
          <a:xfrm rot="5400000">
            <a:off x="8203294" y="2117903"/>
            <a:ext cx="1310270" cy="571148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3"/>
          <p:cNvSpPr/>
          <p:nvPr/>
        </p:nvSpPr>
        <p:spPr>
          <a:xfrm>
            <a:off x="-352" y="-7961"/>
            <a:ext cx="846632" cy="1041291"/>
          </a:xfrm>
          <a:custGeom>
            <a:rect b="b" l="l" r="r" t="t"/>
            <a:pathLst>
              <a:path extrusionOk="0" h="49942" w="40601">
                <a:moveTo>
                  <a:pt x="34904" y="0"/>
                </a:moveTo>
                <a:cubicBezTo>
                  <a:pt x="37369" y="2216"/>
                  <a:pt x="38674" y="4557"/>
                  <a:pt x="38881" y="7167"/>
                </a:cubicBezTo>
                <a:cubicBezTo>
                  <a:pt x="39357" y="13029"/>
                  <a:pt x="33930" y="19202"/>
                  <a:pt x="29580" y="24173"/>
                </a:cubicBezTo>
                <a:lnTo>
                  <a:pt x="29352" y="24422"/>
                </a:lnTo>
                <a:cubicBezTo>
                  <a:pt x="24174" y="30325"/>
                  <a:pt x="18809" y="35504"/>
                  <a:pt x="13382" y="39792"/>
                </a:cubicBezTo>
                <a:cubicBezTo>
                  <a:pt x="8970" y="43313"/>
                  <a:pt x="4475" y="46254"/>
                  <a:pt x="1" y="48595"/>
                </a:cubicBezTo>
                <a:lnTo>
                  <a:pt x="1" y="49941"/>
                </a:lnTo>
                <a:cubicBezTo>
                  <a:pt x="4744" y="47518"/>
                  <a:pt x="9467" y="44452"/>
                  <a:pt x="14128" y="40744"/>
                </a:cubicBezTo>
                <a:cubicBezTo>
                  <a:pt x="19617" y="36415"/>
                  <a:pt x="25044" y="31175"/>
                  <a:pt x="30264" y="25230"/>
                </a:cubicBezTo>
                <a:lnTo>
                  <a:pt x="30492" y="24960"/>
                </a:lnTo>
                <a:cubicBezTo>
                  <a:pt x="34987" y="19823"/>
                  <a:pt x="40600" y="13443"/>
                  <a:pt x="40082" y="7063"/>
                </a:cubicBezTo>
                <a:cubicBezTo>
                  <a:pt x="39896" y="4536"/>
                  <a:pt x="38736" y="2175"/>
                  <a:pt x="366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9" name="Google Shape;529;p23"/>
          <p:cNvGrpSpPr/>
          <p:nvPr/>
        </p:nvGrpSpPr>
        <p:grpSpPr>
          <a:xfrm rot="-7199998">
            <a:off x="8314692" y="2703201"/>
            <a:ext cx="626176" cy="572692"/>
            <a:chOff x="5177300" y="2314950"/>
            <a:chExt cx="341575" cy="312400"/>
          </a:xfrm>
        </p:grpSpPr>
        <p:sp>
          <p:nvSpPr>
            <p:cNvPr id="530" name="Google Shape;530;p23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3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3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3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3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5" name="Google Shape;535;p23"/>
          <p:cNvSpPr/>
          <p:nvPr/>
        </p:nvSpPr>
        <p:spPr>
          <a:xfrm rot="10800000">
            <a:off x="-358" y="3196916"/>
            <a:ext cx="623145" cy="1178536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6" name="Google Shape;536;p23"/>
          <p:cNvGrpSpPr/>
          <p:nvPr/>
        </p:nvGrpSpPr>
        <p:grpSpPr>
          <a:xfrm rot="8636073">
            <a:off x="213099" y="3135526"/>
            <a:ext cx="498749" cy="456124"/>
            <a:chOff x="5177300" y="2314950"/>
            <a:chExt cx="341575" cy="312400"/>
          </a:xfrm>
        </p:grpSpPr>
        <p:sp>
          <p:nvSpPr>
            <p:cNvPr id="537" name="Google Shape;537;p23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3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3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3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3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2" name="Google Shape;542;p23"/>
          <p:cNvGrpSpPr/>
          <p:nvPr/>
        </p:nvGrpSpPr>
        <p:grpSpPr>
          <a:xfrm>
            <a:off x="7339365" y="-6012"/>
            <a:ext cx="1530964" cy="919336"/>
            <a:chOff x="2960200" y="1284875"/>
            <a:chExt cx="3360325" cy="2018300"/>
          </a:xfrm>
        </p:grpSpPr>
        <p:sp>
          <p:nvSpPr>
            <p:cNvPr id="543" name="Google Shape;543;p23"/>
            <p:cNvSpPr/>
            <p:nvPr/>
          </p:nvSpPr>
          <p:spPr>
            <a:xfrm>
              <a:off x="2960200" y="1284875"/>
              <a:ext cx="3360325" cy="2018300"/>
            </a:xfrm>
            <a:custGeom>
              <a:rect b="b" l="l" r="r" t="t"/>
              <a:pathLst>
                <a:path extrusionOk="0" h="80732" w="134413">
                  <a:moveTo>
                    <a:pt x="722" y="0"/>
                  </a:moveTo>
                  <a:cubicBezTo>
                    <a:pt x="223" y="2442"/>
                    <a:pt x="1" y="4995"/>
                    <a:pt x="56" y="7658"/>
                  </a:cubicBezTo>
                  <a:cubicBezTo>
                    <a:pt x="223" y="18203"/>
                    <a:pt x="5106" y="21976"/>
                    <a:pt x="11266" y="26693"/>
                  </a:cubicBezTo>
                  <a:cubicBezTo>
                    <a:pt x="12876" y="27914"/>
                    <a:pt x="14596" y="29246"/>
                    <a:pt x="16372" y="30745"/>
                  </a:cubicBezTo>
                  <a:cubicBezTo>
                    <a:pt x="24752" y="38015"/>
                    <a:pt x="27804" y="45618"/>
                    <a:pt x="31689" y="55218"/>
                  </a:cubicBezTo>
                  <a:cubicBezTo>
                    <a:pt x="32466" y="57161"/>
                    <a:pt x="33298" y="59159"/>
                    <a:pt x="34186" y="61212"/>
                  </a:cubicBezTo>
                  <a:cubicBezTo>
                    <a:pt x="39125" y="72866"/>
                    <a:pt x="48948" y="79969"/>
                    <a:pt x="60991" y="80635"/>
                  </a:cubicBezTo>
                  <a:cubicBezTo>
                    <a:pt x="61157" y="80691"/>
                    <a:pt x="61268" y="80691"/>
                    <a:pt x="61435" y="80691"/>
                  </a:cubicBezTo>
                  <a:cubicBezTo>
                    <a:pt x="62024" y="80718"/>
                    <a:pt x="62620" y="80731"/>
                    <a:pt x="63220" y="80731"/>
                  </a:cubicBezTo>
                  <a:cubicBezTo>
                    <a:pt x="77442" y="80731"/>
                    <a:pt x="94663" y="73319"/>
                    <a:pt x="104833" y="65652"/>
                  </a:cubicBezTo>
                  <a:cubicBezTo>
                    <a:pt x="115710" y="57383"/>
                    <a:pt x="127642" y="47282"/>
                    <a:pt x="131305" y="31522"/>
                  </a:cubicBezTo>
                  <a:cubicBezTo>
                    <a:pt x="134412" y="18147"/>
                    <a:pt x="125422" y="7825"/>
                    <a:pt x="114212" y="0"/>
                  </a:cubicBezTo>
                  <a:lnTo>
                    <a:pt x="112602" y="0"/>
                  </a:lnTo>
                  <a:cubicBezTo>
                    <a:pt x="124035" y="7769"/>
                    <a:pt x="133469" y="18036"/>
                    <a:pt x="130417" y="31300"/>
                  </a:cubicBezTo>
                  <a:cubicBezTo>
                    <a:pt x="126809" y="46783"/>
                    <a:pt x="115044" y="56772"/>
                    <a:pt x="104278" y="64875"/>
                  </a:cubicBezTo>
                  <a:cubicBezTo>
                    <a:pt x="94181" y="72540"/>
                    <a:pt x="77185" y="79802"/>
                    <a:pt x="63123" y="79802"/>
                  </a:cubicBezTo>
                  <a:cubicBezTo>
                    <a:pt x="62423" y="79802"/>
                    <a:pt x="61731" y="79784"/>
                    <a:pt x="61046" y="79747"/>
                  </a:cubicBezTo>
                  <a:cubicBezTo>
                    <a:pt x="49337" y="79082"/>
                    <a:pt x="39847" y="72200"/>
                    <a:pt x="35019" y="60879"/>
                  </a:cubicBezTo>
                  <a:cubicBezTo>
                    <a:pt x="34131" y="58770"/>
                    <a:pt x="33354" y="56772"/>
                    <a:pt x="32577" y="54885"/>
                  </a:cubicBezTo>
                  <a:cubicBezTo>
                    <a:pt x="28637" y="45118"/>
                    <a:pt x="25529" y="37460"/>
                    <a:pt x="16982" y="30079"/>
                  </a:cubicBezTo>
                  <a:cubicBezTo>
                    <a:pt x="15207" y="28525"/>
                    <a:pt x="13486" y="27193"/>
                    <a:pt x="11821" y="25917"/>
                  </a:cubicBezTo>
                  <a:cubicBezTo>
                    <a:pt x="5606" y="21199"/>
                    <a:pt x="1110" y="17759"/>
                    <a:pt x="1000" y="7658"/>
                  </a:cubicBezTo>
                  <a:cubicBezTo>
                    <a:pt x="944" y="4995"/>
                    <a:pt x="1166" y="2442"/>
                    <a:pt x="16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3"/>
            <p:cNvSpPr/>
            <p:nvPr/>
          </p:nvSpPr>
          <p:spPr>
            <a:xfrm>
              <a:off x="3366700" y="1284875"/>
              <a:ext cx="2491825" cy="1640725"/>
            </a:xfrm>
            <a:custGeom>
              <a:rect b="b" l="l" r="r" t="t"/>
              <a:pathLst>
                <a:path extrusionOk="0" h="65629" w="99673">
                  <a:moveTo>
                    <a:pt x="2942" y="0"/>
                  </a:moveTo>
                  <a:cubicBezTo>
                    <a:pt x="889" y="3885"/>
                    <a:pt x="1" y="8269"/>
                    <a:pt x="334" y="13153"/>
                  </a:cubicBezTo>
                  <a:cubicBezTo>
                    <a:pt x="389" y="14040"/>
                    <a:pt x="500" y="14873"/>
                    <a:pt x="667" y="15650"/>
                  </a:cubicBezTo>
                  <a:cubicBezTo>
                    <a:pt x="1666" y="21255"/>
                    <a:pt x="4774" y="23752"/>
                    <a:pt x="8714" y="26860"/>
                  </a:cubicBezTo>
                  <a:cubicBezTo>
                    <a:pt x="9879" y="27803"/>
                    <a:pt x="11045" y="28691"/>
                    <a:pt x="12266" y="29801"/>
                  </a:cubicBezTo>
                  <a:cubicBezTo>
                    <a:pt x="18148" y="35018"/>
                    <a:pt x="20479" y="40456"/>
                    <a:pt x="23420" y="47282"/>
                  </a:cubicBezTo>
                  <a:cubicBezTo>
                    <a:pt x="24031" y="48614"/>
                    <a:pt x="24641" y="50057"/>
                    <a:pt x="25252" y="51500"/>
                  </a:cubicBezTo>
                  <a:cubicBezTo>
                    <a:pt x="29025" y="59769"/>
                    <a:pt x="36074" y="64875"/>
                    <a:pt x="44675" y="65596"/>
                  </a:cubicBezTo>
                  <a:lnTo>
                    <a:pt x="45563" y="65596"/>
                  </a:lnTo>
                  <a:cubicBezTo>
                    <a:pt x="46018" y="65618"/>
                    <a:pt x="46477" y="65629"/>
                    <a:pt x="46941" y="65629"/>
                  </a:cubicBezTo>
                  <a:cubicBezTo>
                    <a:pt x="56955" y="65629"/>
                    <a:pt x="68991" y="60593"/>
                    <a:pt x="76364" y="55607"/>
                  </a:cubicBezTo>
                  <a:cubicBezTo>
                    <a:pt x="84577" y="50057"/>
                    <a:pt x="94345" y="42177"/>
                    <a:pt x="97175" y="29968"/>
                  </a:cubicBezTo>
                  <a:cubicBezTo>
                    <a:pt x="99672" y="19424"/>
                    <a:pt x="93013" y="9490"/>
                    <a:pt x="77418" y="444"/>
                  </a:cubicBezTo>
                  <a:cubicBezTo>
                    <a:pt x="77141" y="277"/>
                    <a:pt x="76863" y="166"/>
                    <a:pt x="76586" y="0"/>
                  </a:cubicBezTo>
                  <a:lnTo>
                    <a:pt x="74699" y="0"/>
                  </a:lnTo>
                  <a:cubicBezTo>
                    <a:pt x="75420" y="388"/>
                    <a:pt x="76197" y="832"/>
                    <a:pt x="76919" y="1276"/>
                  </a:cubicBezTo>
                  <a:cubicBezTo>
                    <a:pt x="92125" y="10045"/>
                    <a:pt x="98673" y="19646"/>
                    <a:pt x="96287" y="29801"/>
                  </a:cubicBezTo>
                  <a:cubicBezTo>
                    <a:pt x="93512" y="41622"/>
                    <a:pt x="83911" y="49391"/>
                    <a:pt x="75864" y="54830"/>
                  </a:cubicBezTo>
                  <a:cubicBezTo>
                    <a:pt x="68554" y="59755"/>
                    <a:pt x="56692" y="64728"/>
                    <a:pt x="46837" y="64728"/>
                  </a:cubicBezTo>
                  <a:cubicBezTo>
                    <a:pt x="46143" y="64728"/>
                    <a:pt x="45459" y="64704"/>
                    <a:pt x="44786" y="64653"/>
                  </a:cubicBezTo>
                  <a:cubicBezTo>
                    <a:pt x="36517" y="63987"/>
                    <a:pt x="29747" y="59048"/>
                    <a:pt x="26140" y="51112"/>
                  </a:cubicBezTo>
                  <a:cubicBezTo>
                    <a:pt x="25474" y="49669"/>
                    <a:pt x="24863" y="48281"/>
                    <a:pt x="24253" y="46894"/>
                  </a:cubicBezTo>
                  <a:cubicBezTo>
                    <a:pt x="21423" y="40234"/>
                    <a:pt x="18925" y="34463"/>
                    <a:pt x="12876" y="29080"/>
                  </a:cubicBezTo>
                  <a:cubicBezTo>
                    <a:pt x="11655" y="28025"/>
                    <a:pt x="10434" y="27082"/>
                    <a:pt x="9324" y="26139"/>
                  </a:cubicBezTo>
                  <a:cubicBezTo>
                    <a:pt x="5495" y="23142"/>
                    <a:pt x="2498" y="20755"/>
                    <a:pt x="1555" y="15483"/>
                  </a:cubicBezTo>
                  <a:cubicBezTo>
                    <a:pt x="1444" y="14762"/>
                    <a:pt x="1333" y="13985"/>
                    <a:pt x="1277" y="13097"/>
                  </a:cubicBezTo>
                  <a:cubicBezTo>
                    <a:pt x="944" y="8213"/>
                    <a:pt x="1888" y="3829"/>
                    <a:pt x="39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3"/>
            <p:cNvSpPr/>
            <p:nvPr/>
          </p:nvSpPr>
          <p:spPr>
            <a:xfrm>
              <a:off x="3771825" y="1284875"/>
              <a:ext cx="1623300" cy="1265775"/>
            </a:xfrm>
            <a:custGeom>
              <a:rect b="b" l="l" r="r" t="t"/>
              <a:pathLst>
                <a:path extrusionOk="0" h="50631" w="64932">
                  <a:moveTo>
                    <a:pt x="8436" y="0"/>
                  </a:moveTo>
                  <a:cubicBezTo>
                    <a:pt x="5772" y="2775"/>
                    <a:pt x="2998" y="6049"/>
                    <a:pt x="1499" y="9268"/>
                  </a:cubicBezTo>
                  <a:cubicBezTo>
                    <a:pt x="223" y="11932"/>
                    <a:pt x="1" y="15039"/>
                    <a:pt x="722" y="18702"/>
                  </a:cubicBezTo>
                  <a:cubicBezTo>
                    <a:pt x="778" y="19202"/>
                    <a:pt x="889" y="19701"/>
                    <a:pt x="1055" y="20145"/>
                  </a:cubicBezTo>
                  <a:cubicBezTo>
                    <a:pt x="1999" y="23419"/>
                    <a:pt x="3941" y="25084"/>
                    <a:pt x="6216" y="27026"/>
                  </a:cubicBezTo>
                  <a:cubicBezTo>
                    <a:pt x="6827" y="27581"/>
                    <a:pt x="7548" y="28192"/>
                    <a:pt x="8214" y="28802"/>
                  </a:cubicBezTo>
                  <a:cubicBezTo>
                    <a:pt x="11600" y="31966"/>
                    <a:pt x="13209" y="35240"/>
                    <a:pt x="15096" y="39069"/>
                  </a:cubicBezTo>
                  <a:cubicBezTo>
                    <a:pt x="15484" y="39957"/>
                    <a:pt x="15928" y="40845"/>
                    <a:pt x="16428" y="41788"/>
                  </a:cubicBezTo>
                  <a:cubicBezTo>
                    <a:pt x="18981" y="46727"/>
                    <a:pt x="23254" y="49780"/>
                    <a:pt x="28415" y="50501"/>
                  </a:cubicBezTo>
                  <a:cubicBezTo>
                    <a:pt x="28859" y="50557"/>
                    <a:pt x="29303" y="50557"/>
                    <a:pt x="29802" y="50612"/>
                  </a:cubicBezTo>
                  <a:cubicBezTo>
                    <a:pt x="30080" y="50624"/>
                    <a:pt x="30363" y="50630"/>
                    <a:pt x="30649" y="50630"/>
                  </a:cubicBezTo>
                  <a:cubicBezTo>
                    <a:pt x="35632" y="50630"/>
                    <a:pt x="41915" y="48819"/>
                    <a:pt x="47950" y="45618"/>
                  </a:cubicBezTo>
                  <a:cubicBezTo>
                    <a:pt x="56385" y="41067"/>
                    <a:pt x="61491" y="35351"/>
                    <a:pt x="63156" y="28469"/>
                  </a:cubicBezTo>
                  <a:cubicBezTo>
                    <a:pt x="64931" y="20922"/>
                    <a:pt x="60325" y="13097"/>
                    <a:pt x="50502" y="7048"/>
                  </a:cubicBezTo>
                  <a:cubicBezTo>
                    <a:pt x="48061" y="5550"/>
                    <a:pt x="45341" y="4218"/>
                    <a:pt x="43010" y="2997"/>
                  </a:cubicBezTo>
                  <a:lnTo>
                    <a:pt x="41845" y="2386"/>
                  </a:lnTo>
                  <a:cubicBezTo>
                    <a:pt x="40069" y="1498"/>
                    <a:pt x="38238" y="777"/>
                    <a:pt x="36406" y="55"/>
                  </a:cubicBezTo>
                  <a:lnTo>
                    <a:pt x="36295" y="0"/>
                  </a:lnTo>
                  <a:lnTo>
                    <a:pt x="33798" y="0"/>
                  </a:lnTo>
                  <a:cubicBezTo>
                    <a:pt x="34575" y="333"/>
                    <a:pt x="35296" y="610"/>
                    <a:pt x="36073" y="888"/>
                  </a:cubicBezTo>
                  <a:cubicBezTo>
                    <a:pt x="37849" y="1609"/>
                    <a:pt x="39681" y="2331"/>
                    <a:pt x="41401" y="3219"/>
                  </a:cubicBezTo>
                  <a:lnTo>
                    <a:pt x="42566" y="3829"/>
                  </a:lnTo>
                  <a:cubicBezTo>
                    <a:pt x="44953" y="4995"/>
                    <a:pt x="47617" y="6382"/>
                    <a:pt x="50058" y="7880"/>
                  </a:cubicBezTo>
                  <a:cubicBezTo>
                    <a:pt x="54498" y="10600"/>
                    <a:pt x="64654" y="18092"/>
                    <a:pt x="62212" y="28247"/>
                  </a:cubicBezTo>
                  <a:cubicBezTo>
                    <a:pt x="60658" y="34851"/>
                    <a:pt x="55719" y="40401"/>
                    <a:pt x="47561" y="44785"/>
                  </a:cubicBezTo>
                  <a:cubicBezTo>
                    <a:pt x="41681" y="47940"/>
                    <a:pt x="35595" y="49695"/>
                    <a:pt x="30757" y="49695"/>
                  </a:cubicBezTo>
                  <a:cubicBezTo>
                    <a:pt x="29979" y="49695"/>
                    <a:pt x="29233" y="49650"/>
                    <a:pt x="28526" y="49558"/>
                  </a:cubicBezTo>
                  <a:cubicBezTo>
                    <a:pt x="23642" y="48947"/>
                    <a:pt x="19647" y="46006"/>
                    <a:pt x="17260" y="41344"/>
                  </a:cubicBezTo>
                  <a:cubicBezTo>
                    <a:pt x="16761" y="40456"/>
                    <a:pt x="16317" y="39569"/>
                    <a:pt x="15928" y="38681"/>
                  </a:cubicBezTo>
                  <a:cubicBezTo>
                    <a:pt x="13986" y="34796"/>
                    <a:pt x="12321" y="31411"/>
                    <a:pt x="8825" y="28136"/>
                  </a:cubicBezTo>
                  <a:cubicBezTo>
                    <a:pt x="8159" y="27470"/>
                    <a:pt x="7493" y="26915"/>
                    <a:pt x="6827" y="26361"/>
                  </a:cubicBezTo>
                  <a:cubicBezTo>
                    <a:pt x="4552" y="24418"/>
                    <a:pt x="2776" y="22864"/>
                    <a:pt x="1943" y="19923"/>
                  </a:cubicBezTo>
                  <a:cubicBezTo>
                    <a:pt x="1832" y="19479"/>
                    <a:pt x="1721" y="19035"/>
                    <a:pt x="1610" y="18536"/>
                  </a:cubicBezTo>
                  <a:cubicBezTo>
                    <a:pt x="944" y="14984"/>
                    <a:pt x="1166" y="12209"/>
                    <a:pt x="2332" y="9656"/>
                  </a:cubicBezTo>
                  <a:cubicBezTo>
                    <a:pt x="3886" y="6327"/>
                    <a:pt x="6938" y="2830"/>
                    <a:pt x="97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3"/>
            <p:cNvSpPr/>
            <p:nvPr/>
          </p:nvSpPr>
          <p:spPr>
            <a:xfrm>
              <a:off x="4074300" y="1451350"/>
              <a:ext cx="856050" cy="734300"/>
            </a:xfrm>
            <a:custGeom>
              <a:rect b="b" l="l" r="r" t="t"/>
              <a:pathLst>
                <a:path extrusionOk="0" h="29372" w="34242">
                  <a:moveTo>
                    <a:pt x="12542" y="888"/>
                  </a:moveTo>
                  <a:cubicBezTo>
                    <a:pt x="14207" y="1388"/>
                    <a:pt x="23530" y="5106"/>
                    <a:pt x="27249" y="7770"/>
                  </a:cubicBezTo>
                  <a:cubicBezTo>
                    <a:pt x="31300" y="10711"/>
                    <a:pt x="33298" y="15262"/>
                    <a:pt x="32354" y="19646"/>
                  </a:cubicBezTo>
                  <a:cubicBezTo>
                    <a:pt x="31522" y="23808"/>
                    <a:pt x="28192" y="26971"/>
                    <a:pt x="23364" y="28026"/>
                  </a:cubicBezTo>
                  <a:cubicBezTo>
                    <a:pt x="22092" y="28315"/>
                    <a:pt x="20959" y="28448"/>
                    <a:pt x="19937" y="28448"/>
                  </a:cubicBezTo>
                  <a:cubicBezTo>
                    <a:pt x="15073" y="28448"/>
                    <a:pt x="12722" y="25424"/>
                    <a:pt x="9878" y="21755"/>
                  </a:cubicBezTo>
                  <a:cubicBezTo>
                    <a:pt x="8768" y="20367"/>
                    <a:pt x="7659" y="18925"/>
                    <a:pt x="6327" y="17482"/>
                  </a:cubicBezTo>
                  <a:cubicBezTo>
                    <a:pt x="5550" y="16705"/>
                    <a:pt x="4828" y="16039"/>
                    <a:pt x="4162" y="15539"/>
                  </a:cubicBezTo>
                  <a:cubicBezTo>
                    <a:pt x="2109" y="13763"/>
                    <a:pt x="1110" y="12931"/>
                    <a:pt x="2331" y="9324"/>
                  </a:cubicBezTo>
                  <a:cubicBezTo>
                    <a:pt x="3718" y="5439"/>
                    <a:pt x="8990" y="1055"/>
                    <a:pt x="12542" y="888"/>
                  </a:cubicBezTo>
                  <a:close/>
                  <a:moveTo>
                    <a:pt x="12598" y="0"/>
                  </a:moveTo>
                  <a:cubicBezTo>
                    <a:pt x="8657" y="111"/>
                    <a:pt x="2997" y="4773"/>
                    <a:pt x="1498" y="9046"/>
                  </a:cubicBezTo>
                  <a:cubicBezTo>
                    <a:pt x="0" y="13209"/>
                    <a:pt x="1498" y="14485"/>
                    <a:pt x="3552" y="16205"/>
                  </a:cubicBezTo>
                  <a:cubicBezTo>
                    <a:pt x="4218" y="16760"/>
                    <a:pt x="4939" y="17371"/>
                    <a:pt x="5661" y="18148"/>
                  </a:cubicBezTo>
                  <a:cubicBezTo>
                    <a:pt x="6993" y="19535"/>
                    <a:pt x="8102" y="20922"/>
                    <a:pt x="9157" y="22310"/>
                  </a:cubicBezTo>
                  <a:cubicBezTo>
                    <a:pt x="11932" y="25917"/>
                    <a:pt x="14429" y="29136"/>
                    <a:pt x="19424" y="29358"/>
                  </a:cubicBezTo>
                  <a:cubicBezTo>
                    <a:pt x="19617" y="29367"/>
                    <a:pt x="19814" y="29371"/>
                    <a:pt x="20016" y="29371"/>
                  </a:cubicBezTo>
                  <a:cubicBezTo>
                    <a:pt x="21088" y="29371"/>
                    <a:pt x="22278" y="29241"/>
                    <a:pt x="23586" y="28914"/>
                  </a:cubicBezTo>
                  <a:cubicBezTo>
                    <a:pt x="28747" y="27804"/>
                    <a:pt x="32354" y="24363"/>
                    <a:pt x="33298" y="19813"/>
                  </a:cubicBezTo>
                  <a:cubicBezTo>
                    <a:pt x="34241" y="15095"/>
                    <a:pt x="32132" y="10212"/>
                    <a:pt x="27748" y="7048"/>
                  </a:cubicBezTo>
                  <a:cubicBezTo>
                    <a:pt x="23752" y="4163"/>
                    <a:pt x="14041" y="389"/>
                    <a:pt x="127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7" name="Google Shape;547;p23"/>
          <p:cNvSpPr/>
          <p:nvPr/>
        </p:nvSpPr>
        <p:spPr>
          <a:xfrm>
            <a:off x="5633505" y="4616876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4">
  <p:cSld name="CUSTOM_11">
    <p:bg>
      <p:bgPr>
        <a:solidFill>
          <a:schemeClr val="accent4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4"/>
          <p:cNvSpPr txBox="1"/>
          <p:nvPr>
            <p:ph type="title"/>
          </p:nvPr>
        </p:nvSpPr>
        <p:spPr>
          <a:xfrm>
            <a:off x="1433550" y="418374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550" name="Google Shape;550;p24"/>
          <p:cNvSpPr txBox="1"/>
          <p:nvPr>
            <p:ph idx="1" type="subTitle"/>
          </p:nvPr>
        </p:nvSpPr>
        <p:spPr>
          <a:xfrm>
            <a:off x="4202625" y="1822748"/>
            <a:ext cx="4181400" cy="20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551" name="Google Shape;551;p24"/>
          <p:cNvSpPr/>
          <p:nvPr/>
        </p:nvSpPr>
        <p:spPr>
          <a:xfrm>
            <a:off x="0" y="185401"/>
            <a:ext cx="838394" cy="1317905"/>
          </a:xfrm>
          <a:custGeom>
            <a:rect b="b" l="l" r="r" t="t"/>
            <a:pathLst>
              <a:path extrusionOk="0" h="56794" w="36126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4"/>
          <p:cNvSpPr/>
          <p:nvPr/>
        </p:nvSpPr>
        <p:spPr>
          <a:xfrm>
            <a:off x="488628" y="185407"/>
            <a:ext cx="163346" cy="146382"/>
          </a:xfrm>
          <a:custGeom>
            <a:rect b="b" l="l" r="r" t="t"/>
            <a:pathLst>
              <a:path extrusionOk="0" h="4568" w="5097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4"/>
          <p:cNvSpPr/>
          <p:nvPr/>
        </p:nvSpPr>
        <p:spPr>
          <a:xfrm>
            <a:off x="315366" y="3659090"/>
            <a:ext cx="161359" cy="144715"/>
          </a:xfrm>
          <a:custGeom>
            <a:rect b="b" l="l" r="r" t="t"/>
            <a:pathLst>
              <a:path extrusionOk="0" h="4516" w="5035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24"/>
          <p:cNvSpPr/>
          <p:nvPr/>
        </p:nvSpPr>
        <p:spPr>
          <a:xfrm>
            <a:off x="8762524" y="959049"/>
            <a:ext cx="161340" cy="144715"/>
          </a:xfrm>
          <a:custGeom>
            <a:rect b="b" l="l" r="r" t="t"/>
            <a:pathLst>
              <a:path extrusionOk="0" h="4516" w="5034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4"/>
          <p:cNvSpPr/>
          <p:nvPr/>
        </p:nvSpPr>
        <p:spPr>
          <a:xfrm>
            <a:off x="5633501" y="4678850"/>
            <a:ext cx="2045205" cy="466311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4"/>
          <p:cNvSpPr/>
          <p:nvPr/>
        </p:nvSpPr>
        <p:spPr>
          <a:xfrm>
            <a:off x="8294848" y="1"/>
            <a:ext cx="838358" cy="920204"/>
          </a:xfrm>
          <a:custGeom>
            <a:rect b="b" l="l" r="r" t="t"/>
            <a:pathLst>
              <a:path extrusionOk="0" h="45230" w="41202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7" name="Google Shape;557;p24"/>
          <p:cNvGrpSpPr/>
          <p:nvPr/>
        </p:nvGrpSpPr>
        <p:grpSpPr>
          <a:xfrm>
            <a:off x="8459112" y="3192811"/>
            <a:ext cx="509835" cy="466288"/>
            <a:chOff x="5177300" y="2314950"/>
            <a:chExt cx="341575" cy="312400"/>
          </a:xfrm>
        </p:grpSpPr>
        <p:sp>
          <p:nvSpPr>
            <p:cNvPr id="558" name="Google Shape;558;p24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4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4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4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4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3" name="Google Shape;563;p24"/>
          <p:cNvSpPr/>
          <p:nvPr/>
        </p:nvSpPr>
        <p:spPr>
          <a:xfrm rot="10800000">
            <a:off x="5414562" y="6"/>
            <a:ext cx="1536187" cy="350196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2">
    <p:bg>
      <p:bgPr>
        <a:solidFill>
          <a:schemeClr val="accent4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"/>
          <p:cNvSpPr/>
          <p:nvPr/>
        </p:nvSpPr>
        <p:spPr>
          <a:xfrm>
            <a:off x="692715" y="1034242"/>
            <a:ext cx="186752" cy="167685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5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25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25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25"/>
          <p:cNvSpPr/>
          <p:nvPr/>
        </p:nvSpPr>
        <p:spPr>
          <a:xfrm>
            <a:off x="8643464" y="1326960"/>
            <a:ext cx="121657" cy="109135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25"/>
          <p:cNvSpPr/>
          <p:nvPr/>
        </p:nvSpPr>
        <p:spPr>
          <a:xfrm>
            <a:off x="-10405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25"/>
          <p:cNvSpPr/>
          <p:nvPr/>
        </p:nvSpPr>
        <p:spPr>
          <a:xfrm>
            <a:off x="7710450" y="530327"/>
            <a:ext cx="1433536" cy="1327661"/>
          </a:xfrm>
          <a:custGeom>
            <a:rect b="b" l="l" r="r" t="t"/>
            <a:pathLst>
              <a:path extrusionOk="0" h="61480" w="66452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25"/>
          <p:cNvSpPr/>
          <p:nvPr/>
        </p:nvSpPr>
        <p:spPr>
          <a:xfrm>
            <a:off x="3857333" y="-6911"/>
            <a:ext cx="2387772" cy="1042117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25"/>
          <p:cNvSpPr/>
          <p:nvPr/>
        </p:nvSpPr>
        <p:spPr>
          <a:xfrm>
            <a:off x="3207626" y="4433150"/>
            <a:ext cx="1547839" cy="711981"/>
          </a:xfrm>
          <a:custGeom>
            <a:rect b="b" l="l" r="r" t="t"/>
            <a:pathLst>
              <a:path extrusionOk="0" h="28680" w="6235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25"/>
          <p:cNvSpPr/>
          <p:nvPr/>
        </p:nvSpPr>
        <p:spPr>
          <a:xfrm>
            <a:off x="1422746" y="4751853"/>
            <a:ext cx="183515" cy="147455"/>
          </a:xfrm>
          <a:custGeom>
            <a:rect b="b" l="l" r="r" t="t"/>
            <a:pathLst>
              <a:path extrusionOk="0" h="6276" w="781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5"/>
          <p:cNvSpPr/>
          <p:nvPr/>
        </p:nvSpPr>
        <p:spPr>
          <a:xfrm>
            <a:off x="1269054" y="4566503"/>
            <a:ext cx="130858" cy="120059"/>
          </a:xfrm>
          <a:custGeom>
            <a:rect b="b" l="l" r="r" t="t"/>
            <a:pathLst>
              <a:path extrusionOk="0" h="5110" w="5569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5"/>
          <p:cNvSpPr/>
          <p:nvPr/>
        </p:nvSpPr>
        <p:spPr>
          <a:xfrm>
            <a:off x="1575099" y="4594298"/>
            <a:ext cx="144580" cy="72130"/>
          </a:xfrm>
          <a:custGeom>
            <a:rect b="b" l="l" r="r" t="t"/>
            <a:pathLst>
              <a:path extrusionOk="0" h="3070" w="6153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5"/>
          <p:cNvSpPr/>
          <p:nvPr/>
        </p:nvSpPr>
        <p:spPr>
          <a:xfrm>
            <a:off x="1095624" y="4433147"/>
            <a:ext cx="114950" cy="73163"/>
          </a:xfrm>
          <a:custGeom>
            <a:rect b="b" l="l" r="r" t="t"/>
            <a:pathLst>
              <a:path extrusionOk="0" h="3114" w="4892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5"/>
          <p:cNvSpPr/>
          <p:nvPr/>
        </p:nvSpPr>
        <p:spPr>
          <a:xfrm>
            <a:off x="1159442" y="4745791"/>
            <a:ext cx="70117" cy="63225"/>
          </a:xfrm>
          <a:custGeom>
            <a:rect b="b" l="l" r="r" t="t"/>
            <a:pathLst>
              <a:path extrusionOk="0" h="2691" w="2984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9" name="Google Shape;579;p25"/>
          <p:cNvGrpSpPr/>
          <p:nvPr/>
        </p:nvGrpSpPr>
        <p:grpSpPr>
          <a:xfrm rot="10800000">
            <a:off x="6311381" y="3803824"/>
            <a:ext cx="1931101" cy="1350549"/>
            <a:chOff x="3045330" y="-6829"/>
            <a:chExt cx="2308272" cy="1614331"/>
          </a:xfrm>
        </p:grpSpPr>
        <p:sp>
          <p:nvSpPr>
            <p:cNvPr id="580" name="Google Shape;580;p25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5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5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3" name="Google Shape;583;p25"/>
          <p:cNvSpPr/>
          <p:nvPr/>
        </p:nvSpPr>
        <p:spPr>
          <a:xfrm rot="-5400000">
            <a:off x="-597935" y="2503512"/>
            <a:ext cx="2085044" cy="909976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3">
    <p:bg>
      <p:bgPr>
        <a:solidFill>
          <a:schemeClr val="accent1"/>
        </a:solid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6"/>
          <p:cNvSpPr/>
          <p:nvPr/>
        </p:nvSpPr>
        <p:spPr>
          <a:xfrm>
            <a:off x="2209324" y="4423399"/>
            <a:ext cx="2293706" cy="720150"/>
          </a:xfrm>
          <a:custGeom>
            <a:rect b="b" l="l" r="r" t="t"/>
            <a:pathLst>
              <a:path extrusionOk="0" h="71979" w="229256">
                <a:moveTo>
                  <a:pt x="81025" y="0"/>
                </a:moveTo>
                <a:cubicBezTo>
                  <a:pt x="64376" y="0"/>
                  <a:pt x="47727" y="666"/>
                  <a:pt x="31134" y="1943"/>
                </a:cubicBezTo>
                <a:cubicBezTo>
                  <a:pt x="16261" y="3108"/>
                  <a:pt x="1" y="3829"/>
                  <a:pt x="112" y="23364"/>
                </a:cubicBezTo>
                <a:cubicBezTo>
                  <a:pt x="112" y="30245"/>
                  <a:pt x="2886" y="36794"/>
                  <a:pt x="5661" y="43120"/>
                </a:cubicBezTo>
                <a:cubicBezTo>
                  <a:pt x="10046" y="52999"/>
                  <a:pt x="14707" y="62988"/>
                  <a:pt x="20645" y="71978"/>
                </a:cubicBezTo>
                <a:lnTo>
                  <a:pt x="226647" y="71978"/>
                </a:lnTo>
                <a:lnTo>
                  <a:pt x="229256" y="70813"/>
                </a:lnTo>
                <a:cubicBezTo>
                  <a:pt x="228146" y="69592"/>
                  <a:pt x="227036" y="68427"/>
                  <a:pt x="225926" y="67317"/>
                </a:cubicBezTo>
                <a:cubicBezTo>
                  <a:pt x="211608" y="53165"/>
                  <a:pt x="195125" y="41400"/>
                  <a:pt x="178698" y="29746"/>
                </a:cubicBezTo>
                <a:cubicBezTo>
                  <a:pt x="167155" y="21533"/>
                  <a:pt x="155446" y="13264"/>
                  <a:pt x="142237" y="8103"/>
                </a:cubicBezTo>
                <a:cubicBezTo>
                  <a:pt x="124978" y="1277"/>
                  <a:pt x="106054" y="222"/>
                  <a:pt x="8751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6" name="Google Shape;586;p26"/>
          <p:cNvGrpSpPr/>
          <p:nvPr/>
        </p:nvGrpSpPr>
        <p:grpSpPr>
          <a:xfrm rot="240">
            <a:off x="2258334" y="4341119"/>
            <a:ext cx="489135" cy="447357"/>
            <a:chOff x="5177300" y="2314950"/>
            <a:chExt cx="341575" cy="312400"/>
          </a:xfrm>
        </p:grpSpPr>
        <p:sp>
          <p:nvSpPr>
            <p:cNvPr id="587" name="Google Shape;587;p26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6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6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2" name="Google Shape;592;p26"/>
          <p:cNvGrpSpPr/>
          <p:nvPr/>
        </p:nvGrpSpPr>
        <p:grpSpPr>
          <a:xfrm rot="-5400000">
            <a:off x="283454" y="4559784"/>
            <a:ext cx="489135" cy="447388"/>
            <a:chOff x="5177300" y="2314950"/>
            <a:chExt cx="341575" cy="312400"/>
          </a:xfrm>
        </p:grpSpPr>
        <p:sp>
          <p:nvSpPr>
            <p:cNvPr id="593" name="Google Shape;593;p26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6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6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6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6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8" name="Google Shape;598;p26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26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26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6"/>
          <p:cNvSpPr/>
          <p:nvPr/>
        </p:nvSpPr>
        <p:spPr>
          <a:xfrm>
            <a:off x="-10405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6"/>
          <p:cNvSpPr/>
          <p:nvPr/>
        </p:nvSpPr>
        <p:spPr>
          <a:xfrm>
            <a:off x="208581" y="1392590"/>
            <a:ext cx="95734" cy="91695"/>
          </a:xfrm>
          <a:custGeom>
            <a:rect b="b" l="l" r="r" t="t"/>
            <a:pathLst>
              <a:path extrusionOk="0" h="2855" w="2984">
                <a:moveTo>
                  <a:pt x="1264" y="1"/>
                </a:moveTo>
                <a:cubicBezTo>
                  <a:pt x="1059" y="1"/>
                  <a:pt x="860" y="50"/>
                  <a:pt x="684" y="166"/>
                </a:cubicBezTo>
                <a:cubicBezTo>
                  <a:pt x="456" y="311"/>
                  <a:pt x="290" y="539"/>
                  <a:pt x="228" y="808"/>
                </a:cubicBezTo>
                <a:cubicBezTo>
                  <a:pt x="0" y="1554"/>
                  <a:pt x="352" y="2631"/>
                  <a:pt x="1181" y="2838"/>
                </a:cubicBezTo>
                <a:cubicBezTo>
                  <a:pt x="1245" y="2849"/>
                  <a:pt x="1308" y="2854"/>
                  <a:pt x="1370" y="2854"/>
                </a:cubicBezTo>
                <a:cubicBezTo>
                  <a:pt x="1547" y="2854"/>
                  <a:pt x="1716" y="2812"/>
                  <a:pt x="1885" y="2735"/>
                </a:cubicBezTo>
                <a:cubicBezTo>
                  <a:pt x="1927" y="2714"/>
                  <a:pt x="1989" y="2693"/>
                  <a:pt x="2030" y="2673"/>
                </a:cubicBezTo>
                <a:cubicBezTo>
                  <a:pt x="2279" y="2507"/>
                  <a:pt x="2486" y="2300"/>
                  <a:pt x="2672" y="2051"/>
                </a:cubicBezTo>
                <a:cubicBezTo>
                  <a:pt x="2838" y="1844"/>
                  <a:pt x="2983" y="1616"/>
                  <a:pt x="2983" y="1347"/>
                </a:cubicBezTo>
                <a:cubicBezTo>
                  <a:pt x="2983" y="1140"/>
                  <a:pt x="2900" y="953"/>
                  <a:pt x="2755" y="788"/>
                </a:cubicBezTo>
                <a:cubicBezTo>
                  <a:pt x="2436" y="377"/>
                  <a:pt x="1827" y="1"/>
                  <a:pt x="126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6"/>
          <p:cNvSpPr/>
          <p:nvPr/>
        </p:nvSpPr>
        <p:spPr>
          <a:xfrm rot="10800000">
            <a:off x="-6839" y="2313092"/>
            <a:ext cx="937578" cy="1468477"/>
          </a:xfrm>
          <a:custGeom>
            <a:rect b="b" l="l" r="r" t="t"/>
            <a:pathLst>
              <a:path extrusionOk="0" h="36459" w="23304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26"/>
          <p:cNvSpPr/>
          <p:nvPr/>
        </p:nvSpPr>
        <p:spPr>
          <a:xfrm rot="10800000">
            <a:off x="-6838" y="2622133"/>
            <a:ext cx="782603" cy="1481769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5" name="Google Shape;605;p26"/>
          <p:cNvGrpSpPr/>
          <p:nvPr/>
        </p:nvGrpSpPr>
        <p:grpSpPr>
          <a:xfrm>
            <a:off x="6462383" y="-6809"/>
            <a:ext cx="2286113" cy="1598833"/>
            <a:chOff x="3045330" y="-6829"/>
            <a:chExt cx="2308272" cy="1614331"/>
          </a:xfrm>
        </p:grpSpPr>
        <p:sp>
          <p:nvSpPr>
            <p:cNvPr id="606" name="Google Shape;606;p26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</p:grpSp>
      <p:grpSp>
        <p:nvGrpSpPr>
          <p:cNvPr id="609" name="Google Shape;609;p26"/>
          <p:cNvGrpSpPr/>
          <p:nvPr/>
        </p:nvGrpSpPr>
        <p:grpSpPr>
          <a:xfrm rot="-5400000">
            <a:off x="8147745" y="1475666"/>
            <a:ext cx="652955" cy="597215"/>
            <a:chOff x="5177300" y="2314950"/>
            <a:chExt cx="341575" cy="312400"/>
          </a:xfrm>
        </p:grpSpPr>
        <p:sp>
          <p:nvSpPr>
            <p:cNvPr id="610" name="Google Shape;610;p26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5" name="Google Shape;615;p26"/>
          <p:cNvSpPr/>
          <p:nvPr/>
        </p:nvSpPr>
        <p:spPr>
          <a:xfrm rot="10800000">
            <a:off x="3463667" y="-6899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14">
    <p:bg>
      <p:bgPr>
        <a:solidFill>
          <a:schemeClr val="accent6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/>
          <p:nvPr/>
        </p:nvSpPr>
        <p:spPr>
          <a:xfrm>
            <a:off x="0" y="4203174"/>
            <a:ext cx="793699" cy="940326"/>
          </a:xfrm>
          <a:custGeom>
            <a:rect b="b" l="l" r="r" t="t"/>
            <a:pathLst>
              <a:path extrusionOk="0" h="54686" w="46152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27"/>
          <p:cNvSpPr/>
          <p:nvPr/>
        </p:nvSpPr>
        <p:spPr>
          <a:xfrm>
            <a:off x="-2" y="185404"/>
            <a:ext cx="1025437" cy="1611956"/>
          </a:xfrm>
          <a:custGeom>
            <a:rect b="b" l="l" r="r" t="t"/>
            <a:pathLst>
              <a:path extrusionOk="0" h="56794" w="36126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7"/>
          <p:cNvSpPr/>
          <p:nvPr/>
        </p:nvSpPr>
        <p:spPr>
          <a:xfrm>
            <a:off x="7293266" y="248182"/>
            <a:ext cx="163346" cy="146382"/>
          </a:xfrm>
          <a:custGeom>
            <a:rect b="b" l="l" r="r" t="t"/>
            <a:pathLst>
              <a:path extrusionOk="0" h="4568" w="5097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27"/>
          <p:cNvSpPr/>
          <p:nvPr/>
        </p:nvSpPr>
        <p:spPr>
          <a:xfrm>
            <a:off x="8493106" y="4203170"/>
            <a:ext cx="95598" cy="91488"/>
          </a:xfrm>
          <a:custGeom>
            <a:rect b="b" l="l" r="r" t="t"/>
            <a:pathLst>
              <a:path extrusionOk="0" h="2855" w="2983">
                <a:moveTo>
                  <a:pt x="1256" y="1"/>
                </a:moveTo>
                <a:cubicBezTo>
                  <a:pt x="1048" y="1"/>
                  <a:pt x="845" y="50"/>
                  <a:pt x="663" y="166"/>
                </a:cubicBezTo>
                <a:cubicBezTo>
                  <a:pt x="435" y="311"/>
                  <a:pt x="290" y="539"/>
                  <a:pt x="207" y="809"/>
                </a:cubicBezTo>
                <a:cubicBezTo>
                  <a:pt x="0" y="1554"/>
                  <a:pt x="332" y="2631"/>
                  <a:pt x="1181" y="2839"/>
                </a:cubicBezTo>
                <a:cubicBezTo>
                  <a:pt x="1240" y="2849"/>
                  <a:pt x="1300" y="2854"/>
                  <a:pt x="1361" y="2854"/>
                </a:cubicBezTo>
                <a:cubicBezTo>
                  <a:pt x="1536" y="2854"/>
                  <a:pt x="1716" y="2812"/>
                  <a:pt x="1885" y="2735"/>
                </a:cubicBezTo>
                <a:cubicBezTo>
                  <a:pt x="1927" y="2714"/>
                  <a:pt x="1989" y="2694"/>
                  <a:pt x="2030" y="2673"/>
                </a:cubicBezTo>
                <a:cubicBezTo>
                  <a:pt x="2279" y="2507"/>
                  <a:pt x="2486" y="2279"/>
                  <a:pt x="2672" y="2051"/>
                </a:cubicBezTo>
                <a:cubicBezTo>
                  <a:pt x="2817" y="1844"/>
                  <a:pt x="2962" y="1616"/>
                  <a:pt x="2962" y="1347"/>
                </a:cubicBezTo>
                <a:cubicBezTo>
                  <a:pt x="2983" y="1140"/>
                  <a:pt x="2879" y="954"/>
                  <a:pt x="2755" y="788"/>
                </a:cubicBezTo>
                <a:cubicBezTo>
                  <a:pt x="2436" y="378"/>
                  <a:pt x="1827" y="1"/>
                  <a:pt x="125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27"/>
          <p:cNvSpPr/>
          <p:nvPr/>
        </p:nvSpPr>
        <p:spPr>
          <a:xfrm>
            <a:off x="316166" y="3692940"/>
            <a:ext cx="161359" cy="144715"/>
          </a:xfrm>
          <a:custGeom>
            <a:rect b="b" l="l" r="r" t="t"/>
            <a:pathLst>
              <a:path extrusionOk="0" h="4516" w="5035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27"/>
          <p:cNvSpPr/>
          <p:nvPr/>
        </p:nvSpPr>
        <p:spPr>
          <a:xfrm>
            <a:off x="8755649" y="1205424"/>
            <a:ext cx="161340" cy="144715"/>
          </a:xfrm>
          <a:custGeom>
            <a:rect b="b" l="l" r="r" t="t"/>
            <a:pathLst>
              <a:path extrusionOk="0" h="4516" w="5034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27"/>
          <p:cNvSpPr/>
          <p:nvPr/>
        </p:nvSpPr>
        <p:spPr>
          <a:xfrm>
            <a:off x="5633505" y="4616876"/>
            <a:ext cx="2316968" cy="528274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27"/>
          <p:cNvSpPr/>
          <p:nvPr/>
        </p:nvSpPr>
        <p:spPr>
          <a:xfrm>
            <a:off x="587899" y="4651193"/>
            <a:ext cx="205809" cy="217938"/>
          </a:xfrm>
          <a:custGeom>
            <a:rect b="b" l="l" r="r" t="t"/>
            <a:pathLst>
              <a:path extrusionOk="0" h="6801" w="6422">
                <a:moveTo>
                  <a:pt x="3816" y="1"/>
                </a:moveTo>
                <a:cubicBezTo>
                  <a:pt x="3309" y="1"/>
                  <a:pt x="2838" y="338"/>
                  <a:pt x="2258" y="733"/>
                </a:cubicBezTo>
                <a:cubicBezTo>
                  <a:pt x="1119" y="1521"/>
                  <a:pt x="0" y="2577"/>
                  <a:pt x="104" y="3903"/>
                </a:cubicBezTo>
                <a:cubicBezTo>
                  <a:pt x="124" y="4193"/>
                  <a:pt x="207" y="4483"/>
                  <a:pt x="352" y="4793"/>
                </a:cubicBezTo>
                <a:cubicBezTo>
                  <a:pt x="888" y="5973"/>
                  <a:pt x="1809" y="6801"/>
                  <a:pt x="2939" y="6801"/>
                </a:cubicBezTo>
                <a:cubicBezTo>
                  <a:pt x="3338" y="6801"/>
                  <a:pt x="3762" y="6698"/>
                  <a:pt x="4205" y="6471"/>
                </a:cubicBezTo>
                <a:cubicBezTo>
                  <a:pt x="5303" y="5933"/>
                  <a:pt x="6318" y="5208"/>
                  <a:pt x="6380" y="3882"/>
                </a:cubicBezTo>
                <a:cubicBezTo>
                  <a:pt x="6421" y="2805"/>
                  <a:pt x="5676" y="1106"/>
                  <a:pt x="4744" y="381"/>
                </a:cubicBezTo>
                <a:cubicBezTo>
                  <a:pt x="4405" y="110"/>
                  <a:pt x="4105" y="1"/>
                  <a:pt x="381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27"/>
          <p:cNvSpPr/>
          <p:nvPr/>
        </p:nvSpPr>
        <p:spPr>
          <a:xfrm>
            <a:off x="905899" y="4869115"/>
            <a:ext cx="119537" cy="130615"/>
          </a:xfrm>
          <a:custGeom>
            <a:rect b="b" l="l" r="r" t="t"/>
            <a:pathLst>
              <a:path extrusionOk="0" h="4076" w="3730">
                <a:moveTo>
                  <a:pt x="1798" y="1"/>
                </a:moveTo>
                <a:cubicBezTo>
                  <a:pt x="864" y="1"/>
                  <a:pt x="311" y="2004"/>
                  <a:pt x="1" y="3196"/>
                </a:cubicBezTo>
                <a:cubicBezTo>
                  <a:pt x="49" y="3850"/>
                  <a:pt x="387" y="4075"/>
                  <a:pt x="800" y="4075"/>
                </a:cubicBezTo>
                <a:cubicBezTo>
                  <a:pt x="1276" y="4075"/>
                  <a:pt x="1853" y="3775"/>
                  <a:pt x="2197" y="3486"/>
                </a:cubicBezTo>
                <a:cubicBezTo>
                  <a:pt x="3067" y="2740"/>
                  <a:pt x="3729" y="1933"/>
                  <a:pt x="2880" y="793"/>
                </a:cubicBezTo>
                <a:cubicBezTo>
                  <a:pt x="2472" y="229"/>
                  <a:pt x="2114" y="1"/>
                  <a:pt x="179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27"/>
          <p:cNvSpPr/>
          <p:nvPr/>
        </p:nvSpPr>
        <p:spPr>
          <a:xfrm>
            <a:off x="7968438" y="3"/>
            <a:ext cx="1034376" cy="1135386"/>
          </a:xfrm>
          <a:custGeom>
            <a:rect b="b" l="l" r="r" t="t"/>
            <a:pathLst>
              <a:path extrusionOk="0" h="45230" w="41202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7" name="Google Shape;627;p27"/>
          <p:cNvGrpSpPr/>
          <p:nvPr/>
        </p:nvGrpSpPr>
        <p:grpSpPr>
          <a:xfrm>
            <a:off x="1546774" y="88236"/>
            <a:ext cx="509835" cy="466288"/>
            <a:chOff x="5177300" y="2314950"/>
            <a:chExt cx="341575" cy="312400"/>
          </a:xfrm>
        </p:grpSpPr>
        <p:sp>
          <p:nvSpPr>
            <p:cNvPr id="628" name="Google Shape;628;p27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3" name="Google Shape;633;p27"/>
          <p:cNvSpPr/>
          <p:nvPr/>
        </p:nvSpPr>
        <p:spPr>
          <a:xfrm rot="5400000">
            <a:off x="7425303" y="2050006"/>
            <a:ext cx="2393912" cy="1043496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5">
    <p:bg>
      <p:bgPr>
        <a:solidFill>
          <a:schemeClr val="accent1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8"/>
          <p:cNvSpPr/>
          <p:nvPr/>
        </p:nvSpPr>
        <p:spPr>
          <a:xfrm>
            <a:off x="692715" y="1034242"/>
            <a:ext cx="186752" cy="167685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8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28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28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28"/>
          <p:cNvSpPr/>
          <p:nvPr/>
        </p:nvSpPr>
        <p:spPr>
          <a:xfrm>
            <a:off x="8835739" y="1063523"/>
            <a:ext cx="121657" cy="109135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8"/>
          <p:cNvSpPr/>
          <p:nvPr/>
        </p:nvSpPr>
        <p:spPr>
          <a:xfrm>
            <a:off x="-13710" y="1044872"/>
            <a:ext cx="3337" cy="57908"/>
          </a:xfrm>
          <a:custGeom>
            <a:rect b="b" l="l" r="r" t="t"/>
            <a:pathLst>
              <a:path extrusionOk="0" h="1803" w="104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8"/>
          <p:cNvSpPr/>
          <p:nvPr/>
        </p:nvSpPr>
        <p:spPr>
          <a:xfrm>
            <a:off x="-3538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8"/>
          <p:cNvSpPr/>
          <p:nvPr/>
        </p:nvSpPr>
        <p:spPr>
          <a:xfrm rot="10800000">
            <a:off x="-6845" y="2724174"/>
            <a:ext cx="591572" cy="926514"/>
          </a:xfrm>
          <a:custGeom>
            <a:rect b="b" l="l" r="r" t="t"/>
            <a:pathLst>
              <a:path extrusionOk="0" h="36459" w="23304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8"/>
          <p:cNvSpPr/>
          <p:nvPr/>
        </p:nvSpPr>
        <p:spPr>
          <a:xfrm rot="10800000">
            <a:off x="-6841" y="2922321"/>
            <a:ext cx="624069" cy="1181571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28"/>
          <p:cNvSpPr txBox="1"/>
          <p:nvPr>
            <p:ph type="title"/>
          </p:nvPr>
        </p:nvSpPr>
        <p:spPr>
          <a:xfrm>
            <a:off x="1435608" y="418374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grpSp>
        <p:nvGrpSpPr>
          <p:cNvPr id="645" name="Google Shape;645;p28"/>
          <p:cNvGrpSpPr/>
          <p:nvPr/>
        </p:nvGrpSpPr>
        <p:grpSpPr>
          <a:xfrm>
            <a:off x="182299" y="4569347"/>
            <a:ext cx="624055" cy="466160"/>
            <a:chOff x="1095624" y="4433147"/>
            <a:chExt cx="624055" cy="466160"/>
          </a:xfrm>
        </p:grpSpPr>
        <p:sp>
          <p:nvSpPr>
            <p:cNvPr id="646" name="Google Shape;646;p28"/>
            <p:cNvSpPr/>
            <p:nvPr/>
          </p:nvSpPr>
          <p:spPr>
            <a:xfrm>
              <a:off x="1422746" y="4751853"/>
              <a:ext cx="183515" cy="147455"/>
            </a:xfrm>
            <a:custGeom>
              <a:rect b="b" l="l" r="r" t="t"/>
              <a:pathLst>
                <a:path extrusionOk="0" h="6276" w="7810">
                  <a:moveTo>
                    <a:pt x="4062" y="1"/>
                  </a:moveTo>
                  <a:cubicBezTo>
                    <a:pt x="3994" y="1"/>
                    <a:pt x="3924" y="3"/>
                    <a:pt x="3854" y="9"/>
                  </a:cubicBezTo>
                  <a:cubicBezTo>
                    <a:pt x="2797" y="112"/>
                    <a:pt x="1202" y="1086"/>
                    <a:pt x="622" y="2101"/>
                  </a:cubicBezTo>
                  <a:cubicBezTo>
                    <a:pt x="1" y="3137"/>
                    <a:pt x="581" y="3696"/>
                    <a:pt x="1306" y="4504"/>
                  </a:cubicBezTo>
                  <a:cubicBezTo>
                    <a:pt x="2123" y="5429"/>
                    <a:pt x="3146" y="6276"/>
                    <a:pt x="4265" y="6276"/>
                  </a:cubicBezTo>
                  <a:cubicBezTo>
                    <a:pt x="4423" y="6276"/>
                    <a:pt x="4583" y="6259"/>
                    <a:pt x="4744" y="6223"/>
                  </a:cubicBezTo>
                  <a:cubicBezTo>
                    <a:pt x="5014" y="6161"/>
                    <a:pt x="5304" y="6057"/>
                    <a:pt x="5594" y="5871"/>
                  </a:cubicBezTo>
                  <a:cubicBezTo>
                    <a:pt x="7064" y="4918"/>
                    <a:pt x="7810" y="3385"/>
                    <a:pt x="6733" y="1811"/>
                  </a:cubicBezTo>
                  <a:cubicBezTo>
                    <a:pt x="6066" y="850"/>
                    <a:pt x="5269" y="1"/>
                    <a:pt x="4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8"/>
            <p:cNvSpPr/>
            <p:nvPr/>
          </p:nvSpPr>
          <p:spPr>
            <a:xfrm>
              <a:off x="1269054" y="4566503"/>
              <a:ext cx="130858" cy="120059"/>
            </a:xfrm>
            <a:custGeom>
              <a:rect b="b" l="l" r="r" t="t"/>
              <a:pathLst>
                <a:path extrusionOk="0" h="5110" w="5569">
                  <a:moveTo>
                    <a:pt x="3008" y="0"/>
                  </a:moveTo>
                  <a:cubicBezTo>
                    <a:pt x="2704" y="0"/>
                    <a:pt x="2356" y="130"/>
                    <a:pt x="1902" y="420"/>
                  </a:cubicBezTo>
                  <a:cubicBezTo>
                    <a:pt x="1073" y="938"/>
                    <a:pt x="162" y="1642"/>
                    <a:pt x="100" y="2595"/>
                  </a:cubicBezTo>
                  <a:cubicBezTo>
                    <a:pt x="0" y="3786"/>
                    <a:pt x="1650" y="5109"/>
                    <a:pt x="2827" y="5109"/>
                  </a:cubicBezTo>
                  <a:cubicBezTo>
                    <a:pt x="2879" y="5109"/>
                    <a:pt x="2929" y="5107"/>
                    <a:pt x="2979" y="5101"/>
                  </a:cubicBezTo>
                  <a:cubicBezTo>
                    <a:pt x="3207" y="5060"/>
                    <a:pt x="3414" y="5019"/>
                    <a:pt x="3600" y="4936"/>
                  </a:cubicBezTo>
                  <a:cubicBezTo>
                    <a:pt x="5154" y="4314"/>
                    <a:pt x="5568" y="2119"/>
                    <a:pt x="4429" y="917"/>
                  </a:cubicBezTo>
                  <a:cubicBezTo>
                    <a:pt x="3888" y="351"/>
                    <a:pt x="3507" y="0"/>
                    <a:pt x="3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8"/>
            <p:cNvSpPr/>
            <p:nvPr/>
          </p:nvSpPr>
          <p:spPr>
            <a:xfrm>
              <a:off x="1575099" y="4594298"/>
              <a:ext cx="144580" cy="72130"/>
            </a:xfrm>
            <a:custGeom>
              <a:rect b="b" l="l" r="r" t="t"/>
              <a:pathLst>
                <a:path extrusionOk="0" h="3070" w="6153">
                  <a:moveTo>
                    <a:pt x="3130" y="1"/>
                  </a:moveTo>
                  <a:cubicBezTo>
                    <a:pt x="2769" y="1"/>
                    <a:pt x="2391" y="156"/>
                    <a:pt x="1989" y="542"/>
                  </a:cubicBezTo>
                  <a:cubicBezTo>
                    <a:pt x="0" y="2448"/>
                    <a:pt x="3149" y="2883"/>
                    <a:pt x="4764" y="3069"/>
                  </a:cubicBezTo>
                  <a:cubicBezTo>
                    <a:pt x="6152" y="2779"/>
                    <a:pt x="5386" y="1412"/>
                    <a:pt x="4744" y="853"/>
                  </a:cubicBezTo>
                  <a:cubicBezTo>
                    <a:pt x="4225" y="384"/>
                    <a:pt x="3698" y="1"/>
                    <a:pt x="31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8"/>
            <p:cNvSpPr/>
            <p:nvPr/>
          </p:nvSpPr>
          <p:spPr>
            <a:xfrm>
              <a:off x="1095624" y="4433147"/>
              <a:ext cx="114950" cy="73163"/>
            </a:xfrm>
            <a:custGeom>
              <a:rect b="b" l="l" r="r" t="t"/>
              <a:pathLst>
                <a:path extrusionOk="0" h="3114" w="4892">
                  <a:moveTo>
                    <a:pt x="3093" y="1"/>
                  </a:moveTo>
                  <a:cubicBezTo>
                    <a:pt x="2807" y="1"/>
                    <a:pt x="2492" y="57"/>
                    <a:pt x="2157" y="151"/>
                  </a:cubicBezTo>
                  <a:cubicBezTo>
                    <a:pt x="1" y="747"/>
                    <a:pt x="1693" y="3114"/>
                    <a:pt x="3519" y="3114"/>
                  </a:cubicBezTo>
                  <a:cubicBezTo>
                    <a:pt x="3534" y="3114"/>
                    <a:pt x="3550" y="3114"/>
                    <a:pt x="3566" y="3113"/>
                  </a:cubicBezTo>
                  <a:cubicBezTo>
                    <a:pt x="4539" y="2347"/>
                    <a:pt x="4891" y="2119"/>
                    <a:pt x="4436" y="938"/>
                  </a:cubicBezTo>
                  <a:cubicBezTo>
                    <a:pt x="4169" y="251"/>
                    <a:pt x="3694" y="1"/>
                    <a:pt x="30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8"/>
            <p:cNvSpPr/>
            <p:nvPr/>
          </p:nvSpPr>
          <p:spPr>
            <a:xfrm>
              <a:off x="1159442" y="4745791"/>
              <a:ext cx="70117" cy="63225"/>
            </a:xfrm>
            <a:custGeom>
              <a:rect b="b" l="l" r="r" t="t"/>
              <a:pathLst>
                <a:path extrusionOk="0" h="2691" w="2984">
                  <a:moveTo>
                    <a:pt x="1169" y="1"/>
                  </a:moveTo>
                  <a:cubicBezTo>
                    <a:pt x="1105" y="1"/>
                    <a:pt x="1040" y="6"/>
                    <a:pt x="974" y="18"/>
                  </a:cubicBezTo>
                  <a:cubicBezTo>
                    <a:pt x="0" y="184"/>
                    <a:pt x="83" y="2421"/>
                    <a:pt x="912" y="2545"/>
                  </a:cubicBezTo>
                  <a:lnTo>
                    <a:pt x="1181" y="2690"/>
                  </a:lnTo>
                  <a:cubicBezTo>
                    <a:pt x="2155" y="2380"/>
                    <a:pt x="2983" y="1675"/>
                    <a:pt x="2362" y="743"/>
                  </a:cubicBezTo>
                  <a:cubicBezTo>
                    <a:pt x="2087" y="339"/>
                    <a:pt x="1665" y="1"/>
                    <a:pt x="11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1" name="Google Shape;651;p28"/>
          <p:cNvSpPr/>
          <p:nvPr/>
        </p:nvSpPr>
        <p:spPr>
          <a:xfrm>
            <a:off x="8093678" y="-1201"/>
            <a:ext cx="1060010" cy="1708218"/>
          </a:xfrm>
          <a:custGeom>
            <a:rect b="b" l="l" r="r" t="t"/>
            <a:pathLst>
              <a:path extrusionOk="0" h="61210" w="37949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DDACB"/>
              </a:solidFill>
            </a:endParaRPr>
          </a:p>
        </p:txBody>
      </p:sp>
      <p:grpSp>
        <p:nvGrpSpPr>
          <p:cNvPr id="652" name="Google Shape;652;p28"/>
          <p:cNvGrpSpPr/>
          <p:nvPr/>
        </p:nvGrpSpPr>
        <p:grpSpPr>
          <a:xfrm rot="5400000">
            <a:off x="8121733" y="2777755"/>
            <a:ext cx="1232802" cy="819326"/>
            <a:chOff x="5963133" y="2001105"/>
            <a:chExt cx="1232802" cy="819326"/>
          </a:xfrm>
        </p:grpSpPr>
        <p:sp>
          <p:nvSpPr>
            <p:cNvPr id="653" name="Google Shape;653;p28"/>
            <p:cNvSpPr/>
            <p:nvPr/>
          </p:nvSpPr>
          <p:spPr>
            <a:xfrm>
              <a:off x="5963133" y="2001105"/>
              <a:ext cx="1232802" cy="819326"/>
            </a:xfrm>
            <a:custGeom>
              <a:rect b="b" l="l" r="r" t="t"/>
              <a:pathLst>
                <a:path extrusionOk="0" h="25562" w="38426">
                  <a:moveTo>
                    <a:pt x="3253" y="0"/>
                  </a:moveTo>
                  <a:cubicBezTo>
                    <a:pt x="3212" y="41"/>
                    <a:pt x="3170" y="83"/>
                    <a:pt x="3129" y="124"/>
                  </a:cubicBezTo>
                  <a:cubicBezTo>
                    <a:pt x="2860" y="435"/>
                    <a:pt x="2694" y="849"/>
                    <a:pt x="2570" y="1222"/>
                  </a:cubicBezTo>
                  <a:cubicBezTo>
                    <a:pt x="1782" y="3584"/>
                    <a:pt x="312" y="7975"/>
                    <a:pt x="125" y="11372"/>
                  </a:cubicBezTo>
                  <a:cubicBezTo>
                    <a:pt x="1" y="13796"/>
                    <a:pt x="726" y="16053"/>
                    <a:pt x="2321" y="18042"/>
                  </a:cubicBezTo>
                  <a:cubicBezTo>
                    <a:pt x="4085" y="20280"/>
                    <a:pt x="5745" y="20469"/>
                    <a:pt x="7746" y="20469"/>
                  </a:cubicBezTo>
                  <a:cubicBezTo>
                    <a:pt x="7930" y="20469"/>
                    <a:pt x="8117" y="20467"/>
                    <a:pt x="8307" y="20465"/>
                  </a:cubicBezTo>
                  <a:cubicBezTo>
                    <a:pt x="8908" y="20465"/>
                    <a:pt x="9509" y="20465"/>
                    <a:pt x="10172" y="20507"/>
                  </a:cubicBezTo>
                  <a:cubicBezTo>
                    <a:pt x="13258" y="20693"/>
                    <a:pt x="15267" y="21853"/>
                    <a:pt x="17794" y="23345"/>
                  </a:cubicBezTo>
                  <a:cubicBezTo>
                    <a:pt x="18291" y="23635"/>
                    <a:pt x="18830" y="23945"/>
                    <a:pt x="19389" y="24277"/>
                  </a:cubicBezTo>
                  <a:cubicBezTo>
                    <a:pt x="20922" y="25126"/>
                    <a:pt x="22517" y="25561"/>
                    <a:pt x="24091" y="25561"/>
                  </a:cubicBezTo>
                  <a:cubicBezTo>
                    <a:pt x="25831" y="25561"/>
                    <a:pt x="27530" y="25043"/>
                    <a:pt x="29063" y="23987"/>
                  </a:cubicBezTo>
                  <a:cubicBezTo>
                    <a:pt x="32543" y="21605"/>
                    <a:pt x="35401" y="16592"/>
                    <a:pt x="36437" y="12863"/>
                  </a:cubicBezTo>
                  <a:cubicBezTo>
                    <a:pt x="37473" y="9073"/>
                    <a:pt x="38426" y="4661"/>
                    <a:pt x="36478" y="394"/>
                  </a:cubicBezTo>
                  <a:cubicBezTo>
                    <a:pt x="36416" y="269"/>
                    <a:pt x="36333" y="124"/>
                    <a:pt x="36271" y="0"/>
                  </a:cubicBezTo>
                  <a:lnTo>
                    <a:pt x="35463" y="0"/>
                  </a:lnTo>
                  <a:cubicBezTo>
                    <a:pt x="35608" y="228"/>
                    <a:pt x="35733" y="435"/>
                    <a:pt x="35836" y="684"/>
                  </a:cubicBezTo>
                  <a:cubicBezTo>
                    <a:pt x="37701" y="4744"/>
                    <a:pt x="36768" y="9011"/>
                    <a:pt x="35774" y="12677"/>
                  </a:cubicBezTo>
                  <a:cubicBezTo>
                    <a:pt x="34780" y="16281"/>
                    <a:pt x="32025" y="21128"/>
                    <a:pt x="28669" y="23428"/>
                  </a:cubicBezTo>
                  <a:cubicBezTo>
                    <a:pt x="27255" y="24385"/>
                    <a:pt x="25687" y="24868"/>
                    <a:pt x="24084" y="24868"/>
                  </a:cubicBezTo>
                  <a:cubicBezTo>
                    <a:pt x="22635" y="24868"/>
                    <a:pt x="21158" y="24473"/>
                    <a:pt x="19741" y="23676"/>
                  </a:cubicBezTo>
                  <a:cubicBezTo>
                    <a:pt x="19182" y="23365"/>
                    <a:pt x="18644" y="23055"/>
                    <a:pt x="18126" y="22744"/>
                  </a:cubicBezTo>
                  <a:cubicBezTo>
                    <a:pt x="15640" y="21273"/>
                    <a:pt x="13465" y="20010"/>
                    <a:pt x="10213" y="19823"/>
                  </a:cubicBezTo>
                  <a:cubicBezTo>
                    <a:pt x="9674" y="19782"/>
                    <a:pt x="9177" y="19782"/>
                    <a:pt x="8701" y="19782"/>
                  </a:cubicBezTo>
                  <a:lnTo>
                    <a:pt x="8307" y="19782"/>
                  </a:lnTo>
                  <a:cubicBezTo>
                    <a:pt x="8265" y="19782"/>
                    <a:pt x="8224" y="19782"/>
                    <a:pt x="8183" y="19782"/>
                  </a:cubicBezTo>
                  <a:cubicBezTo>
                    <a:pt x="6014" y="19782"/>
                    <a:pt x="4547" y="19762"/>
                    <a:pt x="2860" y="17628"/>
                  </a:cubicBezTo>
                  <a:cubicBezTo>
                    <a:pt x="1368" y="15763"/>
                    <a:pt x="685" y="13671"/>
                    <a:pt x="809" y="11413"/>
                  </a:cubicBezTo>
                  <a:cubicBezTo>
                    <a:pt x="995" y="8099"/>
                    <a:pt x="2445" y="3770"/>
                    <a:pt x="3232" y="1450"/>
                  </a:cubicBezTo>
                  <a:cubicBezTo>
                    <a:pt x="3336" y="1139"/>
                    <a:pt x="3460" y="808"/>
                    <a:pt x="3647" y="580"/>
                  </a:cubicBezTo>
                  <a:cubicBezTo>
                    <a:pt x="3709" y="518"/>
                    <a:pt x="3750" y="476"/>
                    <a:pt x="3812" y="435"/>
                  </a:cubicBezTo>
                  <a:cubicBezTo>
                    <a:pt x="4040" y="249"/>
                    <a:pt x="4372" y="104"/>
                    <a:pt x="472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8"/>
            <p:cNvSpPr/>
            <p:nvPr/>
          </p:nvSpPr>
          <p:spPr>
            <a:xfrm>
              <a:off x="6116006" y="2001105"/>
              <a:ext cx="923751" cy="694257"/>
            </a:xfrm>
            <a:custGeom>
              <a:rect b="b" l="l" r="r" t="t"/>
              <a:pathLst>
                <a:path extrusionOk="0" h="21660" w="28793">
                  <a:moveTo>
                    <a:pt x="20500" y="414"/>
                  </a:moveTo>
                  <a:cubicBezTo>
                    <a:pt x="23140" y="414"/>
                    <a:pt x="25678" y="1050"/>
                    <a:pt x="26763" y="3418"/>
                  </a:cubicBezTo>
                  <a:cubicBezTo>
                    <a:pt x="28088" y="6297"/>
                    <a:pt x="27488" y="9321"/>
                    <a:pt x="26783" y="11952"/>
                  </a:cubicBezTo>
                  <a:cubicBezTo>
                    <a:pt x="26100" y="14541"/>
                    <a:pt x="24153" y="17897"/>
                    <a:pt x="21791" y="19637"/>
                  </a:cubicBezTo>
                  <a:cubicBezTo>
                    <a:pt x="20583" y="20534"/>
                    <a:pt x="19292" y="20965"/>
                    <a:pt x="17972" y="20965"/>
                  </a:cubicBezTo>
                  <a:cubicBezTo>
                    <a:pt x="16914" y="20965"/>
                    <a:pt x="15838" y="20689"/>
                    <a:pt x="14769" y="20155"/>
                  </a:cubicBezTo>
                  <a:cubicBezTo>
                    <a:pt x="14314" y="19927"/>
                    <a:pt x="13879" y="19699"/>
                    <a:pt x="13464" y="19471"/>
                  </a:cubicBezTo>
                  <a:cubicBezTo>
                    <a:pt x="12035" y="18705"/>
                    <a:pt x="10751" y="18000"/>
                    <a:pt x="9156" y="17628"/>
                  </a:cubicBezTo>
                  <a:cubicBezTo>
                    <a:pt x="8638" y="17503"/>
                    <a:pt x="8058" y="17420"/>
                    <a:pt x="7478" y="17379"/>
                  </a:cubicBezTo>
                  <a:cubicBezTo>
                    <a:pt x="7188" y="17379"/>
                    <a:pt x="6919" y="17358"/>
                    <a:pt x="6670" y="17358"/>
                  </a:cubicBezTo>
                  <a:lnTo>
                    <a:pt x="6049" y="17358"/>
                  </a:lnTo>
                  <a:cubicBezTo>
                    <a:pt x="4350" y="17358"/>
                    <a:pt x="3294" y="17317"/>
                    <a:pt x="2051" y="15598"/>
                  </a:cubicBezTo>
                  <a:cubicBezTo>
                    <a:pt x="1036" y="14231"/>
                    <a:pt x="559" y="12698"/>
                    <a:pt x="663" y="11020"/>
                  </a:cubicBezTo>
                  <a:cubicBezTo>
                    <a:pt x="808" y="8576"/>
                    <a:pt x="1864" y="5427"/>
                    <a:pt x="2507" y="3729"/>
                  </a:cubicBezTo>
                  <a:cubicBezTo>
                    <a:pt x="2589" y="3501"/>
                    <a:pt x="2672" y="3273"/>
                    <a:pt x="2817" y="3107"/>
                  </a:cubicBezTo>
                  <a:cubicBezTo>
                    <a:pt x="2859" y="3066"/>
                    <a:pt x="2900" y="3045"/>
                    <a:pt x="2942" y="3004"/>
                  </a:cubicBezTo>
                  <a:cubicBezTo>
                    <a:pt x="3522" y="2569"/>
                    <a:pt x="4806" y="2465"/>
                    <a:pt x="5800" y="2361"/>
                  </a:cubicBezTo>
                  <a:cubicBezTo>
                    <a:pt x="6007" y="2361"/>
                    <a:pt x="6214" y="2341"/>
                    <a:pt x="6401" y="2320"/>
                  </a:cubicBezTo>
                  <a:cubicBezTo>
                    <a:pt x="6716" y="2281"/>
                    <a:pt x="7040" y="2266"/>
                    <a:pt x="7366" y="2266"/>
                  </a:cubicBezTo>
                  <a:cubicBezTo>
                    <a:pt x="7555" y="2266"/>
                    <a:pt x="7744" y="2271"/>
                    <a:pt x="7934" y="2279"/>
                  </a:cubicBezTo>
                  <a:cubicBezTo>
                    <a:pt x="8493" y="2279"/>
                    <a:pt x="9073" y="2279"/>
                    <a:pt x="9632" y="2216"/>
                  </a:cubicBezTo>
                  <a:cubicBezTo>
                    <a:pt x="10606" y="2113"/>
                    <a:pt x="11538" y="1844"/>
                    <a:pt x="12408" y="1595"/>
                  </a:cubicBezTo>
                  <a:cubicBezTo>
                    <a:pt x="13071" y="1409"/>
                    <a:pt x="13713" y="1201"/>
                    <a:pt x="14376" y="1119"/>
                  </a:cubicBezTo>
                  <a:cubicBezTo>
                    <a:pt x="14728" y="1056"/>
                    <a:pt x="15101" y="994"/>
                    <a:pt x="15515" y="932"/>
                  </a:cubicBezTo>
                  <a:cubicBezTo>
                    <a:pt x="16959" y="693"/>
                    <a:pt x="18751" y="414"/>
                    <a:pt x="20500" y="414"/>
                  </a:cubicBezTo>
                  <a:close/>
                  <a:moveTo>
                    <a:pt x="17131" y="0"/>
                  </a:moveTo>
                  <a:cubicBezTo>
                    <a:pt x="16551" y="83"/>
                    <a:pt x="15991" y="166"/>
                    <a:pt x="15453" y="249"/>
                  </a:cubicBezTo>
                  <a:cubicBezTo>
                    <a:pt x="15039" y="311"/>
                    <a:pt x="14666" y="373"/>
                    <a:pt x="14334" y="435"/>
                  </a:cubicBezTo>
                  <a:cubicBezTo>
                    <a:pt x="13630" y="539"/>
                    <a:pt x="12946" y="725"/>
                    <a:pt x="12263" y="932"/>
                  </a:cubicBezTo>
                  <a:cubicBezTo>
                    <a:pt x="11414" y="1160"/>
                    <a:pt x="10502" y="1429"/>
                    <a:pt x="9570" y="1533"/>
                  </a:cubicBezTo>
                  <a:cubicBezTo>
                    <a:pt x="9247" y="1570"/>
                    <a:pt x="8924" y="1578"/>
                    <a:pt x="8596" y="1578"/>
                  </a:cubicBezTo>
                  <a:cubicBezTo>
                    <a:pt x="8378" y="1578"/>
                    <a:pt x="8157" y="1574"/>
                    <a:pt x="7934" y="1574"/>
                  </a:cubicBezTo>
                  <a:cubicBezTo>
                    <a:pt x="7395" y="1574"/>
                    <a:pt x="6857" y="1574"/>
                    <a:pt x="6318" y="1636"/>
                  </a:cubicBezTo>
                  <a:cubicBezTo>
                    <a:pt x="6132" y="1657"/>
                    <a:pt x="5945" y="1678"/>
                    <a:pt x="5738" y="1678"/>
                  </a:cubicBezTo>
                  <a:cubicBezTo>
                    <a:pt x="4599" y="1781"/>
                    <a:pt x="3211" y="1926"/>
                    <a:pt x="2527" y="2444"/>
                  </a:cubicBezTo>
                  <a:cubicBezTo>
                    <a:pt x="2486" y="2486"/>
                    <a:pt x="2403" y="2569"/>
                    <a:pt x="2341" y="2610"/>
                  </a:cubicBezTo>
                  <a:cubicBezTo>
                    <a:pt x="2113" y="2859"/>
                    <a:pt x="1989" y="3169"/>
                    <a:pt x="1864" y="3459"/>
                  </a:cubicBezTo>
                  <a:cubicBezTo>
                    <a:pt x="1098" y="5344"/>
                    <a:pt x="21" y="8866"/>
                    <a:pt x="0" y="11476"/>
                  </a:cubicBezTo>
                  <a:cubicBezTo>
                    <a:pt x="0" y="11558"/>
                    <a:pt x="0" y="11621"/>
                    <a:pt x="0" y="11703"/>
                  </a:cubicBezTo>
                  <a:cubicBezTo>
                    <a:pt x="83" y="13692"/>
                    <a:pt x="870" y="15101"/>
                    <a:pt x="2092" y="16426"/>
                  </a:cubicBezTo>
                  <a:cubicBezTo>
                    <a:pt x="3294" y="17731"/>
                    <a:pt x="4329" y="18021"/>
                    <a:pt x="5572" y="18063"/>
                  </a:cubicBezTo>
                  <a:cubicBezTo>
                    <a:pt x="5842" y="18083"/>
                    <a:pt x="6132" y="18083"/>
                    <a:pt x="6422" y="18083"/>
                  </a:cubicBezTo>
                  <a:cubicBezTo>
                    <a:pt x="6836" y="18083"/>
                    <a:pt x="7271" y="18083"/>
                    <a:pt x="7727" y="18125"/>
                  </a:cubicBezTo>
                  <a:cubicBezTo>
                    <a:pt x="9922" y="18270"/>
                    <a:pt x="11351" y="19119"/>
                    <a:pt x="13174" y="20093"/>
                  </a:cubicBezTo>
                  <a:cubicBezTo>
                    <a:pt x="13609" y="20320"/>
                    <a:pt x="14044" y="20548"/>
                    <a:pt x="14500" y="20776"/>
                  </a:cubicBezTo>
                  <a:cubicBezTo>
                    <a:pt x="15204" y="21128"/>
                    <a:pt x="15909" y="21377"/>
                    <a:pt x="16613" y="21522"/>
                  </a:cubicBezTo>
                  <a:cubicBezTo>
                    <a:pt x="17069" y="21603"/>
                    <a:pt x="17512" y="21659"/>
                    <a:pt x="17963" y="21659"/>
                  </a:cubicBezTo>
                  <a:cubicBezTo>
                    <a:pt x="18085" y="21659"/>
                    <a:pt x="18208" y="21655"/>
                    <a:pt x="18332" y="21646"/>
                  </a:cubicBezTo>
                  <a:cubicBezTo>
                    <a:pt x="19679" y="21584"/>
                    <a:pt x="21004" y="21087"/>
                    <a:pt x="22226" y="20175"/>
                  </a:cubicBezTo>
                  <a:cubicBezTo>
                    <a:pt x="24712" y="18332"/>
                    <a:pt x="26742" y="14811"/>
                    <a:pt x="27467" y="12097"/>
                  </a:cubicBezTo>
                  <a:cubicBezTo>
                    <a:pt x="28192" y="9342"/>
                    <a:pt x="28793" y="6173"/>
                    <a:pt x="27384" y="3128"/>
                  </a:cubicBezTo>
                  <a:cubicBezTo>
                    <a:pt x="26556" y="1284"/>
                    <a:pt x="24981" y="394"/>
                    <a:pt x="23158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8"/>
            <p:cNvSpPr/>
            <p:nvPr/>
          </p:nvSpPr>
          <p:spPr>
            <a:xfrm>
              <a:off x="6260217" y="2107166"/>
              <a:ext cx="623363" cy="463768"/>
            </a:xfrm>
            <a:custGeom>
              <a:rect b="b" l="l" r="r" t="t"/>
              <a:pathLst>
                <a:path extrusionOk="0" h="14469" w="19430">
                  <a:moveTo>
                    <a:pt x="13198" y="657"/>
                  </a:moveTo>
                  <a:cubicBezTo>
                    <a:pt x="15128" y="657"/>
                    <a:pt x="17139" y="1061"/>
                    <a:pt x="17959" y="2822"/>
                  </a:cubicBezTo>
                  <a:cubicBezTo>
                    <a:pt x="18746" y="4521"/>
                    <a:pt x="18477" y="6323"/>
                    <a:pt x="18084" y="7918"/>
                  </a:cubicBezTo>
                  <a:cubicBezTo>
                    <a:pt x="17690" y="9472"/>
                    <a:pt x="16551" y="11398"/>
                    <a:pt x="15204" y="12558"/>
                  </a:cubicBezTo>
                  <a:cubicBezTo>
                    <a:pt x="14198" y="13415"/>
                    <a:pt x="13198" y="13788"/>
                    <a:pt x="12171" y="13788"/>
                  </a:cubicBezTo>
                  <a:cubicBezTo>
                    <a:pt x="11486" y="13788"/>
                    <a:pt x="10788" y="13623"/>
                    <a:pt x="10067" y="13324"/>
                  </a:cubicBezTo>
                  <a:cubicBezTo>
                    <a:pt x="9736" y="13179"/>
                    <a:pt x="9404" y="13055"/>
                    <a:pt x="9073" y="12910"/>
                  </a:cubicBezTo>
                  <a:cubicBezTo>
                    <a:pt x="8099" y="12475"/>
                    <a:pt x="7209" y="12019"/>
                    <a:pt x="6132" y="11812"/>
                  </a:cubicBezTo>
                  <a:cubicBezTo>
                    <a:pt x="5759" y="11729"/>
                    <a:pt x="5386" y="11667"/>
                    <a:pt x="4992" y="11647"/>
                  </a:cubicBezTo>
                  <a:cubicBezTo>
                    <a:pt x="4806" y="11647"/>
                    <a:pt x="4640" y="11626"/>
                    <a:pt x="4454" y="11626"/>
                  </a:cubicBezTo>
                  <a:lnTo>
                    <a:pt x="4039" y="11626"/>
                  </a:lnTo>
                  <a:cubicBezTo>
                    <a:pt x="2900" y="11605"/>
                    <a:pt x="2279" y="11522"/>
                    <a:pt x="1512" y="10279"/>
                  </a:cubicBezTo>
                  <a:cubicBezTo>
                    <a:pt x="953" y="9409"/>
                    <a:pt x="684" y="8394"/>
                    <a:pt x="767" y="7317"/>
                  </a:cubicBezTo>
                  <a:cubicBezTo>
                    <a:pt x="870" y="5722"/>
                    <a:pt x="1533" y="3775"/>
                    <a:pt x="2030" y="2698"/>
                  </a:cubicBezTo>
                  <a:cubicBezTo>
                    <a:pt x="2092" y="2574"/>
                    <a:pt x="2175" y="2429"/>
                    <a:pt x="2258" y="2325"/>
                  </a:cubicBezTo>
                  <a:cubicBezTo>
                    <a:pt x="2299" y="2304"/>
                    <a:pt x="2320" y="2284"/>
                    <a:pt x="2362" y="2263"/>
                  </a:cubicBezTo>
                  <a:cubicBezTo>
                    <a:pt x="2755" y="2015"/>
                    <a:pt x="3646" y="1870"/>
                    <a:pt x="4454" y="1766"/>
                  </a:cubicBezTo>
                  <a:cubicBezTo>
                    <a:pt x="4599" y="1745"/>
                    <a:pt x="4744" y="1725"/>
                    <a:pt x="4868" y="1704"/>
                  </a:cubicBezTo>
                  <a:cubicBezTo>
                    <a:pt x="5241" y="1642"/>
                    <a:pt x="5614" y="1621"/>
                    <a:pt x="5987" y="1580"/>
                  </a:cubicBezTo>
                  <a:cubicBezTo>
                    <a:pt x="6401" y="1559"/>
                    <a:pt x="6815" y="1538"/>
                    <a:pt x="7229" y="1476"/>
                  </a:cubicBezTo>
                  <a:cubicBezTo>
                    <a:pt x="7954" y="1372"/>
                    <a:pt x="8659" y="1227"/>
                    <a:pt x="9259" y="1082"/>
                  </a:cubicBezTo>
                  <a:cubicBezTo>
                    <a:pt x="9674" y="1000"/>
                    <a:pt x="10088" y="896"/>
                    <a:pt x="10481" y="855"/>
                  </a:cubicBezTo>
                  <a:cubicBezTo>
                    <a:pt x="10709" y="834"/>
                    <a:pt x="10937" y="792"/>
                    <a:pt x="11186" y="772"/>
                  </a:cubicBezTo>
                  <a:cubicBezTo>
                    <a:pt x="11805" y="711"/>
                    <a:pt x="12496" y="657"/>
                    <a:pt x="13198" y="657"/>
                  </a:cubicBezTo>
                  <a:close/>
                  <a:moveTo>
                    <a:pt x="13092" y="0"/>
                  </a:moveTo>
                  <a:cubicBezTo>
                    <a:pt x="12437" y="0"/>
                    <a:pt x="11795" y="40"/>
                    <a:pt x="11206" y="88"/>
                  </a:cubicBezTo>
                  <a:cubicBezTo>
                    <a:pt x="10958" y="109"/>
                    <a:pt x="10709" y="150"/>
                    <a:pt x="10502" y="171"/>
                  </a:cubicBezTo>
                  <a:cubicBezTo>
                    <a:pt x="10046" y="212"/>
                    <a:pt x="9611" y="316"/>
                    <a:pt x="9176" y="399"/>
                  </a:cubicBezTo>
                  <a:cubicBezTo>
                    <a:pt x="8576" y="544"/>
                    <a:pt x="7892" y="689"/>
                    <a:pt x="7167" y="792"/>
                  </a:cubicBezTo>
                  <a:cubicBezTo>
                    <a:pt x="6774" y="855"/>
                    <a:pt x="6380" y="875"/>
                    <a:pt x="5966" y="896"/>
                  </a:cubicBezTo>
                  <a:cubicBezTo>
                    <a:pt x="5572" y="917"/>
                    <a:pt x="5158" y="958"/>
                    <a:pt x="4764" y="1020"/>
                  </a:cubicBezTo>
                  <a:cubicBezTo>
                    <a:pt x="4640" y="1041"/>
                    <a:pt x="4495" y="1062"/>
                    <a:pt x="4329" y="1082"/>
                  </a:cubicBezTo>
                  <a:cubicBezTo>
                    <a:pt x="3397" y="1227"/>
                    <a:pt x="2382" y="1393"/>
                    <a:pt x="1968" y="1683"/>
                  </a:cubicBezTo>
                  <a:lnTo>
                    <a:pt x="1823" y="1787"/>
                  </a:lnTo>
                  <a:cubicBezTo>
                    <a:pt x="1657" y="1973"/>
                    <a:pt x="1533" y="2180"/>
                    <a:pt x="1429" y="2387"/>
                  </a:cubicBezTo>
                  <a:cubicBezTo>
                    <a:pt x="684" y="3817"/>
                    <a:pt x="0" y="6447"/>
                    <a:pt x="145" y="8291"/>
                  </a:cubicBezTo>
                  <a:cubicBezTo>
                    <a:pt x="145" y="8332"/>
                    <a:pt x="145" y="8394"/>
                    <a:pt x="145" y="8436"/>
                  </a:cubicBezTo>
                  <a:cubicBezTo>
                    <a:pt x="394" y="10114"/>
                    <a:pt x="1202" y="10735"/>
                    <a:pt x="2154" y="11502"/>
                  </a:cubicBezTo>
                  <a:cubicBezTo>
                    <a:pt x="2921" y="12102"/>
                    <a:pt x="3522" y="12309"/>
                    <a:pt x="4288" y="12372"/>
                  </a:cubicBezTo>
                  <a:cubicBezTo>
                    <a:pt x="4454" y="12372"/>
                    <a:pt x="4619" y="12372"/>
                    <a:pt x="4785" y="12392"/>
                  </a:cubicBezTo>
                  <a:cubicBezTo>
                    <a:pt x="5034" y="12392"/>
                    <a:pt x="5303" y="12413"/>
                    <a:pt x="5572" y="12434"/>
                  </a:cubicBezTo>
                  <a:cubicBezTo>
                    <a:pt x="6856" y="12537"/>
                    <a:pt x="7747" y="13034"/>
                    <a:pt x="8845" y="13552"/>
                  </a:cubicBezTo>
                  <a:cubicBezTo>
                    <a:pt x="9176" y="13697"/>
                    <a:pt x="9529" y="13842"/>
                    <a:pt x="9901" y="13987"/>
                  </a:cubicBezTo>
                  <a:cubicBezTo>
                    <a:pt x="10440" y="14194"/>
                    <a:pt x="10979" y="14360"/>
                    <a:pt x="11538" y="14422"/>
                  </a:cubicBezTo>
                  <a:cubicBezTo>
                    <a:pt x="11755" y="14453"/>
                    <a:pt x="11968" y="14469"/>
                    <a:pt x="12180" y="14469"/>
                  </a:cubicBezTo>
                  <a:cubicBezTo>
                    <a:pt x="12392" y="14469"/>
                    <a:pt x="12605" y="14453"/>
                    <a:pt x="12822" y="14422"/>
                  </a:cubicBezTo>
                  <a:cubicBezTo>
                    <a:pt x="13796" y="14319"/>
                    <a:pt x="14749" y="13842"/>
                    <a:pt x="15681" y="13034"/>
                  </a:cubicBezTo>
                  <a:cubicBezTo>
                    <a:pt x="17151" y="11792"/>
                    <a:pt x="18353" y="9720"/>
                    <a:pt x="18767" y="8022"/>
                  </a:cubicBezTo>
                  <a:cubicBezTo>
                    <a:pt x="19181" y="6302"/>
                    <a:pt x="19430" y="4376"/>
                    <a:pt x="18581" y="2532"/>
                  </a:cubicBezTo>
                  <a:cubicBezTo>
                    <a:pt x="17609" y="445"/>
                    <a:pt x="15277" y="0"/>
                    <a:pt x="13092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8"/>
            <p:cNvSpPr/>
            <p:nvPr/>
          </p:nvSpPr>
          <p:spPr>
            <a:xfrm>
              <a:off x="6401765" y="2209510"/>
              <a:ext cx="335615" cy="238439"/>
            </a:xfrm>
            <a:custGeom>
              <a:rect b="b" l="l" r="r" t="t"/>
              <a:pathLst>
                <a:path extrusionOk="0" h="7439" w="10461">
                  <a:moveTo>
                    <a:pt x="6316" y="684"/>
                  </a:moveTo>
                  <a:cubicBezTo>
                    <a:pt x="7611" y="684"/>
                    <a:pt x="8737" y="1319"/>
                    <a:pt x="9239" y="2364"/>
                  </a:cubicBezTo>
                  <a:cubicBezTo>
                    <a:pt x="9736" y="3379"/>
                    <a:pt x="9529" y="4559"/>
                    <a:pt x="8679" y="5574"/>
                  </a:cubicBezTo>
                  <a:cubicBezTo>
                    <a:pt x="7932" y="6479"/>
                    <a:pt x="7262" y="6765"/>
                    <a:pt x="6521" y="6765"/>
                  </a:cubicBezTo>
                  <a:cubicBezTo>
                    <a:pt x="5990" y="6765"/>
                    <a:pt x="5422" y="6617"/>
                    <a:pt x="4764" y="6444"/>
                  </a:cubicBezTo>
                  <a:cubicBezTo>
                    <a:pt x="4267" y="6320"/>
                    <a:pt x="3749" y="6175"/>
                    <a:pt x="3190" y="6092"/>
                  </a:cubicBezTo>
                  <a:cubicBezTo>
                    <a:pt x="2859" y="6051"/>
                    <a:pt x="2589" y="6030"/>
                    <a:pt x="2341" y="6009"/>
                  </a:cubicBezTo>
                  <a:cubicBezTo>
                    <a:pt x="1595" y="5989"/>
                    <a:pt x="1347" y="5968"/>
                    <a:pt x="1057" y="5077"/>
                  </a:cubicBezTo>
                  <a:cubicBezTo>
                    <a:pt x="705" y="4062"/>
                    <a:pt x="1098" y="2281"/>
                    <a:pt x="1782" y="1659"/>
                  </a:cubicBezTo>
                  <a:cubicBezTo>
                    <a:pt x="2279" y="1494"/>
                    <a:pt x="4909" y="727"/>
                    <a:pt x="6194" y="686"/>
                  </a:cubicBezTo>
                  <a:cubicBezTo>
                    <a:pt x="6235" y="685"/>
                    <a:pt x="6276" y="684"/>
                    <a:pt x="6316" y="684"/>
                  </a:cubicBezTo>
                  <a:close/>
                  <a:moveTo>
                    <a:pt x="6296" y="1"/>
                  </a:moveTo>
                  <a:cubicBezTo>
                    <a:pt x="6255" y="1"/>
                    <a:pt x="6214" y="1"/>
                    <a:pt x="6173" y="2"/>
                  </a:cubicBezTo>
                  <a:cubicBezTo>
                    <a:pt x="4744" y="44"/>
                    <a:pt x="1844" y="893"/>
                    <a:pt x="1492" y="1038"/>
                  </a:cubicBezTo>
                  <a:lnTo>
                    <a:pt x="1388" y="1100"/>
                  </a:lnTo>
                  <a:cubicBezTo>
                    <a:pt x="394" y="1908"/>
                    <a:pt x="0" y="4124"/>
                    <a:pt x="394" y="5305"/>
                  </a:cubicBezTo>
                  <a:cubicBezTo>
                    <a:pt x="829" y="6631"/>
                    <a:pt x="1512" y="6672"/>
                    <a:pt x="2299" y="6714"/>
                  </a:cubicBezTo>
                  <a:cubicBezTo>
                    <a:pt x="2527" y="6714"/>
                    <a:pt x="2797" y="6734"/>
                    <a:pt x="3087" y="6776"/>
                  </a:cubicBezTo>
                  <a:cubicBezTo>
                    <a:pt x="3604" y="6859"/>
                    <a:pt x="4102" y="6983"/>
                    <a:pt x="4578" y="7107"/>
                  </a:cubicBezTo>
                  <a:cubicBezTo>
                    <a:pt x="5241" y="7273"/>
                    <a:pt x="5883" y="7439"/>
                    <a:pt x="6525" y="7439"/>
                  </a:cubicBezTo>
                  <a:cubicBezTo>
                    <a:pt x="7416" y="7439"/>
                    <a:pt x="8307" y="7128"/>
                    <a:pt x="9218" y="6030"/>
                  </a:cubicBezTo>
                  <a:cubicBezTo>
                    <a:pt x="10233" y="4808"/>
                    <a:pt x="10461" y="3316"/>
                    <a:pt x="9860" y="2053"/>
                  </a:cubicBezTo>
                  <a:cubicBezTo>
                    <a:pt x="9234" y="781"/>
                    <a:pt x="7880" y="1"/>
                    <a:pt x="6296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6">
    <p:bg>
      <p:bgPr>
        <a:solidFill>
          <a:schemeClr val="accent4"/>
        </a:solidFill>
      </p:bgPr>
    </p:bg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29"/>
          <p:cNvSpPr/>
          <p:nvPr/>
        </p:nvSpPr>
        <p:spPr>
          <a:xfrm>
            <a:off x="692715" y="1034242"/>
            <a:ext cx="186752" cy="167685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29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29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29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9"/>
          <p:cNvSpPr/>
          <p:nvPr/>
        </p:nvSpPr>
        <p:spPr>
          <a:xfrm>
            <a:off x="8835739" y="1063523"/>
            <a:ext cx="121657" cy="109135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9"/>
          <p:cNvSpPr/>
          <p:nvPr/>
        </p:nvSpPr>
        <p:spPr>
          <a:xfrm>
            <a:off x="-13710" y="1044872"/>
            <a:ext cx="3337" cy="57908"/>
          </a:xfrm>
          <a:custGeom>
            <a:rect b="b" l="l" r="r" t="t"/>
            <a:pathLst>
              <a:path extrusionOk="0" h="1803" w="104">
                <a:moveTo>
                  <a:pt x="104" y="1"/>
                </a:moveTo>
                <a:cubicBezTo>
                  <a:pt x="62" y="22"/>
                  <a:pt x="41" y="42"/>
                  <a:pt x="0" y="42"/>
                </a:cubicBezTo>
                <a:lnTo>
                  <a:pt x="0" y="1803"/>
                </a:lnTo>
                <a:cubicBezTo>
                  <a:pt x="41" y="1782"/>
                  <a:pt x="62" y="1762"/>
                  <a:pt x="104" y="1762"/>
                </a:cubicBezTo>
                <a:lnTo>
                  <a:pt x="1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9"/>
          <p:cNvSpPr/>
          <p:nvPr/>
        </p:nvSpPr>
        <p:spPr>
          <a:xfrm>
            <a:off x="-3538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9"/>
          <p:cNvSpPr/>
          <p:nvPr/>
        </p:nvSpPr>
        <p:spPr>
          <a:xfrm rot="10800000">
            <a:off x="-6845" y="2724174"/>
            <a:ext cx="591572" cy="926514"/>
          </a:xfrm>
          <a:custGeom>
            <a:rect b="b" l="l" r="r" t="t"/>
            <a:pathLst>
              <a:path extrusionOk="0" h="36459" w="23304">
                <a:moveTo>
                  <a:pt x="19829" y="0"/>
                </a:moveTo>
                <a:cubicBezTo>
                  <a:pt x="17493" y="0"/>
                  <a:pt x="15105" y="475"/>
                  <a:pt x="13008" y="1174"/>
                </a:cubicBezTo>
                <a:cubicBezTo>
                  <a:pt x="6111" y="3432"/>
                  <a:pt x="0" y="9169"/>
                  <a:pt x="228" y="16979"/>
                </a:cubicBezTo>
                <a:cubicBezTo>
                  <a:pt x="394" y="22509"/>
                  <a:pt x="4391" y="28723"/>
                  <a:pt x="8451" y="32224"/>
                </a:cubicBezTo>
                <a:cubicBezTo>
                  <a:pt x="11887" y="35200"/>
                  <a:pt x="14959" y="36459"/>
                  <a:pt x="18940" y="36459"/>
                </a:cubicBezTo>
                <a:cubicBezTo>
                  <a:pt x="19808" y="36459"/>
                  <a:pt x="20720" y="36399"/>
                  <a:pt x="21688" y="36284"/>
                </a:cubicBezTo>
                <a:cubicBezTo>
                  <a:pt x="22226" y="36222"/>
                  <a:pt x="22765" y="36139"/>
                  <a:pt x="23303" y="36035"/>
                </a:cubicBezTo>
                <a:lnTo>
                  <a:pt x="23303" y="407"/>
                </a:lnTo>
                <a:cubicBezTo>
                  <a:pt x="22392" y="179"/>
                  <a:pt x="21460" y="55"/>
                  <a:pt x="20507" y="14"/>
                </a:cubicBezTo>
                <a:cubicBezTo>
                  <a:pt x="20282" y="5"/>
                  <a:pt x="20056" y="0"/>
                  <a:pt x="198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9"/>
          <p:cNvSpPr/>
          <p:nvPr/>
        </p:nvSpPr>
        <p:spPr>
          <a:xfrm rot="10800000">
            <a:off x="-6841" y="2922321"/>
            <a:ext cx="624069" cy="1181571"/>
          </a:xfrm>
          <a:custGeom>
            <a:rect b="b" l="l" r="r" t="t"/>
            <a:pathLst>
              <a:path extrusionOk="0" h="36789" w="19452">
                <a:moveTo>
                  <a:pt x="19451" y="0"/>
                </a:moveTo>
                <a:cubicBezTo>
                  <a:pt x="16945" y="63"/>
                  <a:pt x="14687" y="643"/>
                  <a:pt x="13154" y="1160"/>
                </a:cubicBezTo>
                <a:cubicBezTo>
                  <a:pt x="7044" y="3170"/>
                  <a:pt x="1" y="8555"/>
                  <a:pt x="249" y="17131"/>
                </a:cubicBezTo>
                <a:cubicBezTo>
                  <a:pt x="415" y="22931"/>
                  <a:pt x="4661" y="29166"/>
                  <a:pt x="8535" y="32501"/>
                </a:cubicBezTo>
                <a:cubicBezTo>
                  <a:pt x="11994" y="35504"/>
                  <a:pt x="15060" y="36789"/>
                  <a:pt x="19120" y="36789"/>
                </a:cubicBezTo>
                <a:lnTo>
                  <a:pt x="19451" y="36789"/>
                </a:lnTo>
                <a:lnTo>
                  <a:pt x="19451" y="36436"/>
                </a:lnTo>
                <a:cubicBezTo>
                  <a:pt x="19354" y="36438"/>
                  <a:pt x="19256" y="36439"/>
                  <a:pt x="19160" y="36439"/>
                </a:cubicBezTo>
                <a:cubicBezTo>
                  <a:pt x="15183" y="36439"/>
                  <a:pt x="12160" y="35184"/>
                  <a:pt x="8763" y="32252"/>
                </a:cubicBezTo>
                <a:cubicBezTo>
                  <a:pt x="4951" y="28959"/>
                  <a:pt x="767" y="22827"/>
                  <a:pt x="602" y="17131"/>
                </a:cubicBezTo>
                <a:cubicBezTo>
                  <a:pt x="353" y="8721"/>
                  <a:pt x="7271" y="3460"/>
                  <a:pt x="13258" y="1471"/>
                </a:cubicBezTo>
                <a:cubicBezTo>
                  <a:pt x="14770" y="974"/>
                  <a:pt x="16986" y="415"/>
                  <a:pt x="19451" y="353"/>
                </a:cubicBezTo>
                <a:lnTo>
                  <a:pt x="1945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9"/>
          <p:cNvSpPr txBox="1"/>
          <p:nvPr>
            <p:ph type="title"/>
          </p:nvPr>
        </p:nvSpPr>
        <p:spPr>
          <a:xfrm>
            <a:off x="1435608" y="418374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grpSp>
        <p:nvGrpSpPr>
          <p:cNvPr id="668" name="Google Shape;668;p29"/>
          <p:cNvGrpSpPr/>
          <p:nvPr/>
        </p:nvGrpSpPr>
        <p:grpSpPr>
          <a:xfrm>
            <a:off x="182299" y="4569347"/>
            <a:ext cx="624055" cy="466160"/>
            <a:chOff x="1095624" y="4433147"/>
            <a:chExt cx="624055" cy="466160"/>
          </a:xfrm>
        </p:grpSpPr>
        <p:sp>
          <p:nvSpPr>
            <p:cNvPr id="669" name="Google Shape;669;p29"/>
            <p:cNvSpPr/>
            <p:nvPr/>
          </p:nvSpPr>
          <p:spPr>
            <a:xfrm>
              <a:off x="1422746" y="4751853"/>
              <a:ext cx="183515" cy="147455"/>
            </a:xfrm>
            <a:custGeom>
              <a:rect b="b" l="l" r="r" t="t"/>
              <a:pathLst>
                <a:path extrusionOk="0" h="6276" w="7810">
                  <a:moveTo>
                    <a:pt x="4062" y="1"/>
                  </a:moveTo>
                  <a:cubicBezTo>
                    <a:pt x="3994" y="1"/>
                    <a:pt x="3924" y="3"/>
                    <a:pt x="3854" y="9"/>
                  </a:cubicBezTo>
                  <a:cubicBezTo>
                    <a:pt x="2797" y="112"/>
                    <a:pt x="1202" y="1086"/>
                    <a:pt x="622" y="2101"/>
                  </a:cubicBezTo>
                  <a:cubicBezTo>
                    <a:pt x="1" y="3137"/>
                    <a:pt x="581" y="3696"/>
                    <a:pt x="1306" y="4504"/>
                  </a:cubicBezTo>
                  <a:cubicBezTo>
                    <a:pt x="2123" y="5429"/>
                    <a:pt x="3146" y="6276"/>
                    <a:pt x="4265" y="6276"/>
                  </a:cubicBezTo>
                  <a:cubicBezTo>
                    <a:pt x="4423" y="6276"/>
                    <a:pt x="4583" y="6259"/>
                    <a:pt x="4744" y="6223"/>
                  </a:cubicBezTo>
                  <a:cubicBezTo>
                    <a:pt x="5014" y="6161"/>
                    <a:pt x="5304" y="6057"/>
                    <a:pt x="5594" y="5871"/>
                  </a:cubicBezTo>
                  <a:cubicBezTo>
                    <a:pt x="7064" y="4918"/>
                    <a:pt x="7810" y="3385"/>
                    <a:pt x="6733" y="1811"/>
                  </a:cubicBezTo>
                  <a:cubicBezTo>
                    <a:pt x="6066" y="850"/>
                    <a:pt x="5269" y="1"/>
                    <a:pt x="4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29"/>
            <p:cNvSpPr/>
            <p:nvPr/>
          </p:nvSpPr>
          <p:spPr>
            <a:xfrm>
              <a:off x="1269054" y="4566503"/>
              <a:ext cx="130858" cy="120059"/>
            </a:xfrm>
            <a:custGeom>
              <a:rect b="b" l="l" r="r" t="t"/>
              <a:pathLst>
                <a:path extrusionOk="0" h="5110" w="5569">
                  <a:moveTo>
                    <a:pt x="3008" y="0"/>
                  </a:moveTo>
                  <a:cubicBezTo>
                    <a:pt x="2704" y="0"/>
                    <a:pt x="2356" y="130"/>
                    <a:pt x="1902" y="420"/>
                  </a:cubicBezTo>
                  <a:cubicBezTo>
                    <a:pt x="1073" y="938"/>
                    <a:pt x="162" y="1642"/>
                    <a:pt x="100" y="2595"/>
                  </a:cubicBezTo>
                  <a:cubicBezTo>
                    <a:pt x="0" y="3786"/>
                    <a:pt x="1650" y="5109"/>
                    <a:pt x="2827" y="5109"/>
                  </a:cubicBezTo>
                  <a:cubicBezTo>
                    <a:pt x="2879" y="5109"/>
                    <a:pt x="2929" y="5107"/>
                    <a:pt x="2979" y="5101"/>
                  </a:cubicBezTo>
                  <a:cubicBezTo>
                    <a:pt x="3207" y="5060"/>
                    <a:pt x="3414" y="5019"/>
                    <a:pt x="3600" y="4936"/>
                  </a:cubicBezTo>
                  <a:cubicBezTo>
                    <a:pt x="5154" y="4314"/>
                    <a:pt x="5568" y="2119"/>
                    <a:pt x="4429" y="917"/>
                  </a:cubicBezTo>
                  <a:cubicBezTo>
                    <a:pt x="3888" y="351"/>
                    <a:pt x="3507" y="0"/>
                    <a:pt x="30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9"/>
            <p:cNvSpPr/>
            <p:nvPr/>
          </p:nvSpPr>
          <p:spPr>
            <a:xfrm>
              <a:off x="1575099" y="4594298"/>
              <a:ext cx="144580" cy="72130"/>
            </a:xfrm>
            <a:custGeom>
              <a:rect b="b" l="l" r="r" t="t"/>
              <a:pathLst>
                <a:path extrusionOk="0" h="3070" w="6153">
                  <a:moveTo>
                    <a:pt x="3130" y="1"/>
                  </a:moveTo>
                  <a:cubicBezTo>
                    <a:pt x="2769" y="1"/>
                    <a:pt x="2391" y="156"/>
                    <a:pt x="1989" y="542"/>
                  </a:cubicBezTo>
                  <a:cubicBezTo>
                    <a:pt x="0" y="2448"/>
                    <a:pt x="3149" y="2883"/>
                    <a:pt x="4764" y="3069"/>
                  </a:cubicBezTo>
                  <a:cubicBezTo>
                    <a:pt x="6152" y="2779"/>
                    <a:pt x="5386" y="1412"/>
                    <a:pt x="4744" y="853"/>
                  </a:cubicBezTo>
                  <a:cubicBezTo>
                    <a:pt x="4225" y="384"/>
                    <a:pt x="3698" y="1"/>
                    <a:pt x="31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29"/>
            <p:cNvSpPr/>
            <p:nvPr/>
          </p:nvSpPr>
          <p:spPr>
            <a:xfrm>
              <a:off x="1095624" y="4433147"/>
              <a:ext cx="114950" cy="73163"/>
            </a:xfrm>
            <a:custGeom>
              <a:rect b="b" l="l" r="r" t="t"/>
              <a:pathLst>
                <a:path extrusionOk="0" h="3114" w="4892">
                  <a:moveTo>
                    <a:pt x="3093" y="1"/>
                  </a:moveTo>
                  <a:cubicBezTo>
                    <a:pt x="2807" y="1"/>
                    <a:pt x="2492" y="57"/>
                    <a:pt x="2157" y="151"/>
                  </a:cubicBezTo>
                  <a:cubicBezTo>
                    <a:pt x="1" y="747"/>
                    <a:pt x="1693" y="3114"/>
                    <a:pt x="3519" y="3114"/>
                  </a:cubicBezTo>
                  <a:cubicBezTo>
                    <a:pt x="3534" y="3114"/>
                    <a:pt x="3550" y="3114"/>
                    <a:pt x="3566" y="3113"/>
                  </a:cubicBezTo>
                  <a:cubicBezTo>
                    <a:pt x="4539" y="2347"/>
                    <a:pt x="4891" y="2119"/>
                    <a:pt x="4436" y="938"/>
                  </a:cubicBezTo>
                  <a:cubicBezTo>
                    <a:pt x="4169" y="251"/>
                    <a:pt x="3694" y="1"/>
                    <a:pt x="30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29"/>
            <p:cNvSpPr/>
            <p:nvPr/>
          </p:nvSpPr>
          <p:spPr>
            <a:xfrm>
              <a:off x="1159442" y="4745791"/>
              <a:ext cx="70117" cy="63225"/>
            </a:xfrm>
            <a:custGeom>
              <a:rect b="b" l="l" r="r" t="t"/>
              <a:pathLst>
                <a:path extrusionOk="0" h="2691" w="2984">
                  <a:moveTo>
                    <a:pt x="1169" y="1"/>
                  </a:moveTo>
                  <a:cubicBezTo>
                    <a:pt x="1105" y="1"/>
                    <a:pt x="1040" y="6"/>
                    <a:pt x="974" y="18"/>
                  </a:cubicBezTo>
                  <a:cubicBezTo>
                    <a:pt x="0" y="184"/>
                    <a:pt x="83" y="2421"/>
                    <a:pt x="912" y="2545"/>
                  </a:cubicBezTo>
                  <a:lnTo>
                    <a:pt x="1181" y="2690"/>
                  </a:lnTo>
                  <a:cubicBezTo>
                    <a:pt x="2155" y="2380"/>
                    <a:pt x="2983" y="1675"/>
                    <a:pt x="2362" y="743"/>
                  </a:cubicBezTo>
                  <a:cubicBezTo>
                    <a:pt x="2087" y="339"/>
                    <a:pt x="1665" y="1"/>
                    <a:pt x="11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4" name="Google Shape;674;p29"/>
          <p:cNvSpPr/>
          <p:nvPr/>
        </p:nvSpPr>
        <p:spPr>
          <a:xfrm>
            <a:off x="8093678" y="-1201"/>
            <a:ext cx="1060010" cy="1708218"/>
          </a:xfrm>
          <a:custGeom>
            <a:rect b="b" l="l" r="r" t="t"/>
            <a:pathLst>
              <a:path extrusionOk="0" h="61210" w="37949">
                <a:moveTo>
                  <a:pt x="0" y="0"/>
                </a:moveTo>
                <a:cubicBezTo>
                  <a:pt x="414" y="1077"/>
                  <a:pt x="870" y="2134"/>
                  <a:pt x="1305" y="3128"/>
                </a:cubicBezTo>
                <a:cubicBezTo>
                  <a:pt x="6442" y="14686"/>
                  <a:pt x="12449" y="25023"/>
                  <a:pt x="18415" y="35297"/>
                </a:cubicBezTo>
                <a:cubicBezTo>
                  <a:pt x="22641" y="42547"/>
                  <a:pt x="26908" y="49859"/>
                  <a:pt x="31817" y="55410"/>
                </a:cubicBezTo>
                <a:cubicBezTo>
                  <a:pt x="33785" y="57626"/>
                  <a:pt x="35835" y="59532"/>
                  <a:pt x="37948" y="61210"/>
                </a:cubicBezTo>
                <a:lnTo>
                  <a:pt x="379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DDACB"/>
              </a:solidFill>
            </a:endParaRPr>
          </a:p>
        </p:txBody>
      </p:sp>
      <p:grpSp>
        <p:nvGrpSpPr>
          <p:cNvPr id="675" name="Google Shape;675;p29"/>
          <p:cNvGrpSpPr/>
          <p:nvPr/>
        </p:nvGrpSpPr>
        <p:grpSpPr>
          <a:xfrm rot="5400000">
            <a:off x="8121733" y="2777755"/>
            <a:ext cx="1232802" cy="819326"/>
            <a:chOff x="5963133" y="2001105"/>
            <a:chExt cx="1232802" cy="819326"/>
          </a:xfrm>
        </p:grpSpPr>
        <p:sp>
          <p:nvSpPr>
            <p:cNvPr id="676" name="Google Shape;676;p29"/>
            <p:cNvSpPr/>
            <p:nvPr/>
          </p:nvSpPr>
          <p:spPr>
            <a:xfrm>
              <a:off x="5963133" y="2001105"/>
              <a:ext cx="1232802" cy="819326"/>
            </a:xfrm>
            <a:custGeom>
              <a:rect b="b" l="l" r="r" t="t"/>
              <a:pathLst>
                <a:path extrusionOk="0" h="25562" w="38426">
                  <a:moveTo>
                    <a:pt x="3253" y="0"/>
                  </a:moveTo>
                  <a:cubicBezTo>
                    <a:pt x="3212" y="41"/>
                    <a:pt x="3170" y="83"/>
                    <a:pt x="3129" y="124"/>
                  </a:cubicBezTo>
                  <a:cubicBezTo>
                    <a:pt x="2860" y="435"/>
                    <a:pt x="2694" y="849"/>
                    <a:pt x="2570" y="1222"/>
                  </a:cubicBezTo>
                  <a:cubicBezTo>
                    <a:pt x="1782" y="3584"/>
                    <a:pt x="312" y="7975"/>
                    <a:pt x="125" y="11372"/>
                  </a:cubicBezTo>
                  <a:cubicBezTo>
                    <a:pt x="1" y="13796"/>
                    <a:pt x="726" y="16053"/>
                    <a:pt x="2321" y="18042"/>
                  </a:cubicBezTo>
                  <a:cubicBezTo>
                    <a:pt x="4085" y="20280"/>
                    <a:pt x="5745" y="20469"/>
                    <a:pt x="7746" y="20469"/>
                  </a:cubicBezTo>
                  <a:cubicBezTo>
                    <a:pt x="7930" y="20469"/>
                    <a:pt x="8117" y="20467"/>
                    <a:pt x="8307" y="20465"/>
                  </a:cubicBezTo>
                  <a:cubicBezTo>
                    <a:pt x="8908" y="20465"/>
                    <a:pt x="9509" y="20465"/>
                    <a:pt x="10172" y="20507"/>
                  </a:cubicBezTo>
                  <a:cubicBezTo>
                    <a:pt x="13258" y="20693"/>
                    <a:pt x="15267" y="21853"/>
                    <a:pt x="17794" y="23345"/>
                  </a:cubicBezTo>
                  <a:cubicBezTo>
                    <a:pt x="18291" y="23635"/>
                    <a:pt x="18830" y="23945"/>
                    <a:pt x="19389" y="24277"/>
                  </a:cubicBezTo>
                  <a:cubicBezTo>
                    <a:pt x="20922" y="25126"/>
                    <a:pt x="22517" y="25561"/>
                    <a:pt x="24091" y="25561"/>
                  </a:cubicBezTo>
                  <a:cubicBezTo>
                    <a:pt x="25831" y="25561"/>
                    <a:pt x="27530" y="25043"/>
                    <a:pt x="29063" y="23987"/>
                  </a:cubicBezTo>
                  <a:cubicBezTo>
                    <a:pt x="32543" y="21605"/>
                    <a:pt x="35401" y="16592"/>
                    <a:pt x="36437" y="12863"/>
                  </a:cubicBezTo>
                  <a:cubicBezTo>
                    <a:pt x="37473" y="9073"/>
                    <a:pt x="38426" y="4661"/>
                    <a:pt x="36478" y="394"/>
                  </a:cubicBezTo>
                  <a:cubicBezTo>
                    <a:pt x="36416" y="269"/>
                    <a:pt x="36333" y="124"/>
                    <a:pt x="36271" y="0"/>
                  </a:cubicBezTo>
                  <a:lnTo>
                    <a:pt x="35463" y="0"/>
                  </a:lnTo>
                  <a:cubicBezTo>
                    <a:pt x="35608" y="228"/>
                    <a:pt x="35733" y="435"/>
                    <a:pt x="35836" y="684"/>
                  </a:cubicBezTo>
                  <a:cubicBezTo>
                    <a:pt x="37701" y="4744"/>
                    <a:pt x="36768" y="9011"/>
                    <a:pt x="35774" y="12677"/>
                  </a:cubicBezTo>
                  <a:cubicBezTo>
                    <a:pt x="34780" y="16281"/>
                    <a:pt x="32025" y="21128"/>
                    <a:pt x="28669" y="23428"/>
                  </a:cubicBezTo>
                  <a:cubicBezTo>
                    <a:pt x="27255" y="24385"/>
                    <a:pt x="25687" y="24868"/>
                    <a:pt x="24084" y="24868"/>
                  </a:cubicBezTo>
                  <a:cubicBezTo>
                    <a:pt x="22635" y="24868"/>
                    <a:pt x="21158" y="24473"/>
                    <a:pt x="19741" y="23676"/>
                  </a:cubicBezTo>
                  <a:cubicBezTo>
                    <a:pt x="19182" y="23365"/>
                    <a:pt x="18644" y="23055"/>
                    <a:pt x="18126" y="22744"/>
                  </a:cubicBezTo>
                  <a:cubicBezTo>
                    <a:pt x="15640" y="21273"/>
                    <a:pt x="13465" y="20010"/>
                    <a:pt x="10213" y="19823"/>
                  </a:cubicBezTo>
                  <a:cubicBezTo>
                    <a:pt x="9674" y="19782"/>
                    <a:pt x="9177" y="19782"/>
                    <a:pt x="8701" y="19782"/>
                  </a:cubicBezTo>
                  <a:lnTo>
                    <a:pt x="8307" y="19782"/>
                  </a:lnTo>
                  <a:cubicBezTo>
                    <a:pt x="8265" y="19782"/>
                    <a:pt x="8224" y="19782"/>
                    <a:pt x="8183" y="19782"/>
                  </a:cubicBezTo>
                  <a:cubicBezTo>
                    <a:pt x="6014" y="19782"/>
                    <a:pt x="4547" y="19762"/>
                    <a:pt x="2860" y="17628"/>
                  </a:cubicBezTo>
                  <a:cubicBezTo>
                    <a:pt x="1368" y="15763"/>
                    <a:pt x="685" y="13671"/>
                    <a:pt x="809" y="11413"/>
                  </a:cubicBezTo>
                  <a:cubicBezTo>
                    <a:pt x="995" y="8099"/>
                    <a:pt x="2445" y="3770"/>
                    <a:pt x="3232" y="1450"/>
                  </a:cubicBezTo>
                  <a:cubicBezTo>
                    <a:pt x="3336" y="1139"/>
                    <a:pt x="3460" y="808"/>
                    <a:pt x="3647" y="580"/>
                  </a:cubicBezTo>
                  <a:cubicBezTo>
                    <a:pt x="3709" y="518"/>
                    <a:pt x="3750" y="476"/>
                    <a:pt x="3812" y="435"/>
                  </a:cubicBezTo>
                  <a:cubicBezTo>
                    <a:pt x="4040" y="249"/>
                    <a:pt x="4372" y="104"/>
                    <a:pt x="472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9"/>
            <p:cNvSpPr/>
            <p:nvPr/>
          </p:nvSpPr>
          <p:spPr>
            <a:xfrm>
              <a:off x="6116006" y="2001105"/>
              <a:ext cx="923751" cy="694257"/>
            </a:xfrm>
            <a:custGeom>
              <a:rect b="b" l="l" r="r" t="t"/>
              <a:pathLst>
                <a:path extrusionOk="0" h="21660" w="28793">
                  <a:moveTo>
                    <a:pt x="20500" y="414"/>
                  </a:moveTo>
                  <a:cubicBezTo>
                    <a:pt x="23140" y="414"/>
                    <a:pt x="25678" y="1050"/>
                    <a:pt x="26763" y="3418"/>
                  </a:cubicBezTo>
                  <a:cubicBezTo>
                    <a:pt x="28088" y="6297"/>
                    <a:pt x="27488" y="9321"/>
                    <a:pt x="26783" y="11952"/>
                  </a:cubicBezTo>
                  <a:cubicBezTo>
                    <a:pt x="26100" y="14541"/>
                    <a:pt x="24153" y="17897"/>
                    <a:pt x="21791" y="19637"/>
                  </a:cubicBezTo>
                  <a:cubicBezTo>
                    <a:pt x="20583" y="20534"/>
                    <a:pt x="19292" y="20965"/>
                    <a:pt x="17972" y="20965"/>
                  </a:cubicBezTo>
                  <a:cubicBezTo>
                    <a:pt x="16914" y="20965"/>
                    <a:pt x="15838" y="20689"/>
                    <a:pt x="14769" y="20155"/>
                  </a:cubicBezTo>
                  <a:cubicBezTo>
                    <a:pt x="14314" y="19927"/>
                    <a:pt x="13879" y="19699"/>
                    <a:pt x="13464" y="19471"/>
                  </a:cubicBezTo>
                  <a:cubicBezTo>
                    <a:pt x="12035" y="18705"/>
                    <a:pt x="10751" y="18000"/>
                    <a:pt x="9156" y="17628"/>
                  </a:cubicBezTo>
                  <a:cubicBezTo>
                    <a:pt x="8638" y="17503"/>
                    <a:pt x="8058" y="17420"/>
                    <a:pt x="7478" y="17379"/>
                  </a:cubicBezTo>
                  <a:cubicBezTo>
                    <a:pt x="7188" y="17379"/>
                    <a:pt x="6919" y="17358"/>
                    <a:pt x="6670" y="17358"/>
                  </a:cubicBezTo>
                  <a:lnTo>
                    <a:pt x="6049" y="17358"/>
                  </a:lnTo>
                  <a:cubicBezTo>
                    <a:pt x="4350" y="17358"/>
                    <a:pt x="3294" y="17317"/>
                    <a:pt x="2051" y="15598"/>
                  </a:cubicBezTo>
                  <a:cubicBezTo>
                    <a:pt x="1036" y="14231"/>
                    <a:pt x="559" y="12698"/>
                    <a:pt x="663" y="11020"/>
                  </a:cubicBezTo>
                  <a:cubicBezTo>
                    <a:pt x="808" y="8576"/>
                    <a:pt x="1864" y="5427"/>
                    <a:pt x="2507" y="3729"/>
                  </a:cubicBezTo>
                  <a:cubicBezTo>
                    <a:pt x="2589" y="3501"/>
                    <a:pt x="2672" y="3273"/>
                    <a:pt x="2817" y="3107"/>
                  </a:cubicBezTo>
                  <a:cubicBezTo>
                    <a:pt x="2859" y="3066"/>
                    <a:pt x="2900" y="3045"/>
                    <a:pt x="2942" y="3004"/>
                  </a:cubicBezTo>
                  <a:cubicBezTo>
                    <a:pt x="3522" y="2569"/>
                    <a:pt x="4806" y="2465"/>
                    <a:pt x="5800" y="2361"/>
                  </a:cubicBezTo>
                  <a:cubicBezTo>
                    <a:pt x="6007" y="2361"/>
                    <a:pt x="6214" y="2341"/>
                    <a:pt x="6401" y="2320"/>
                  </a:cubicBezTo>
                  <a:cubicBezTo>
                    <a:pt x="6716" y="2281"/>
                    <a:pt x="7040" y="2266"/>
                    <a:pt x="7366" y="2266"/>
                  </a:cubicBezTo>
                  <a:cubicBezTo>
                    <a:pt x="7555" y="2266"/>
                    <a:pt x="7744" y="2271"/>
                    <a:pt x="7934" y="2279"/>
                  </a:cubicBezTo>
                  <a:cubicBezTo>
                    <a:pt x="8493" y="2279"/>
                    <a:pt x="9073" y="2279"/>
                    <a:pt x="9632" y="2216"/>
                  </a:cubicBezTo>
                  <a:cubicBezTo>
                    <a:pt x="10606" y="2113"/>
                    <a:pt x="11538" y="1844"/>
                    <a:pt x="12408" y="1595"/>
                  </a:cubicBezTo>
                  <a:cubicBezTo>
                    <a:pt x="13071" y="1409"/>
                    <a:pt x="13713" y="1201"/>
                    <a:pt x="14376" y="1119"/>
                  </a:cubicBezTo>
                  <a:cubicBezTo>
                    <a:pt x="14728" y="1056"/>
                    <a:pt x="15101" y="994"/>
                    <a:pt x="15515" y="932"/>
                  </a:cubicBezTo>
                  <a:cubicBezTo>
                    <a:pt x="16959" y="693"/>
                    <a:pt x="18751" y="414"/>
                    <a:pt x="20500" y="414"/>
                  </a:cubicBezTo>
                  <a:close/>
                  <a:moveTo>
                    <a:pt x="17131" y="0"/>
                  </a:moveTo>
                  <a:cubicBezTo>
                    <a:pt x="16551" y="83"/>
                    <a:pt x="15991" y="166"/>
                    <a:pt x="15453" y="249"/>
                  </a:cubicBezTo>
                  <a:cubicBezTo>
                    <a:pt x="15039" y="311"/>
                    <a:pt x="14666" y="373"/>
                    <a:pt x="14334" y="435"/>
                  </a:cubicBezTo>
                  <a:cubicBezTo>
                    <a:pt x="13630" y="539"/>
                    <a:pt x="12946" y="725"/>
                    <a:pt x="12263" y="932"/>
                  </a:cubicBezTo>
                  <a:cubicBezTo>
                    <a:pt x="11414" y="1160"/>
                    <a:pt x="10502" y="1429"/>
                    <a:pt x="9570" y="1533"/>
                  </a:cubicBezTo>
                  <a:cubicBezTo>
                    <a:pt x="9247" y="1570"/>
                    <a:pt x="8924" y="1578"/>
                    <a:pt x="8596" y="1578"/>
                  </a:cubicBezTo>
                  <a:cubicBezTo>
                    <a:pt x="8378" y="1578"/>
                    <a:pt x="8157" y="1574"/>
                    <a:pt x="7934" y="1574"/>
                  </a:cubicBezTo>
                  <a:cubicBezTo>
                    <a:pt x="7395" y="1574"/>
                    <a:pt x="6857" y="1574"/>
                    <a:pt x="6318" y="1636"/>
                  </a:cubicBezTo>
                  <a:cubicBezTo>
                    <a:pt x="6132" y="1657"/>
                    <a:pt x="5945" y="1678"/>
                    <a:pt x="5738" y="1678"/>
                  </a:cubicBezTo>
                  <a:cubicBezTo>
                    <a:pt x="4599" y="1781"/>
                    <a:pt x="3211" y="1926"/>
                    <a:pt x="2527" y="2444"/>
                  </a:cubicBezTo>
                  <a:cubicBezTo>
                    <a:pt x="2486" y="2486"/>
                    <a:pt x="2403" y="2569"/>
                    <a:pt x="2341" y="2610"/>
                  </a:cubicBezTo>
                  <a:cubicBezTo>
                    <a:pt x="2113" y="2859"/>
                    <a:pt x="1989" y="3169"/>
                    <a:pt x="1864" y="3459"/>
                  </a:cubicBezTo>
                  <a:cubicBezTo>
                    <a:pt x="1098" y="5344"/>
                    <a:pt x="21" y="8866"/>
                    <a:pt x="0" y="11476"/>
                  </a:cubicBezTo>
                  <a:cubicBezTo>
                    <a:pt x="0" y="11558"/>
                    <a:pt x="0" y="11621"/>
                    <a:pt x="0" y="11703"/>
                  </a:cubicBezTo>
                  <a:cubicBezTo>
                    <a:pt x="83" y="13692"/>
                    <a:pt x="870" y="15101"/>
                    <a:pt x="2092" y="16426"/>
                  </a:cubicBezTo>
                  <a:cubicBezTo>
                    <a:pt x="3294" y="17731"/>
                    <a:pt x="4329" y="18021"/>
                    <a:pt x="5572" y="18063"/>
                  </a:cubicBezTo>
                  <a:cubicBezTo>
                    <a:pt x="5842" y="18083"/>
                    <a:pt x="6132" y="18083"/>
                    <a:pt x="6422" y="18083"/>
                  </a:cubicBezTo>
                  <a:cubicBezTo>
                    <a:pt x="6836" y="18083"/>
                    <a:pt x="7271" y="18083"/>
                    <a:pt x="7727" y="18125"/>
                  </a:cubicBezTo>
                  <a:cubicBezTo>
                    <a:pt x="9922" y="18270"/>
                    <a:pt x="11351" y="19119"/>
                    <a:pt x="13174" y="20093"/>
                  </a:cubicBezTo>
                  <a:cubicBezTo>
                    <a:pt x="13609" y="20320"/>
                    <a:pt x="14044" y="20548"/>
                    <a:pt x="14500" y="20776"/>
                  </a:cubicBezTo>
                  <a:cubicBezTo>
                    <a:pt x="15204" y="21128"/>
                    <a:pt x="15909" y="21377"/>
                    <a:pt x="16613" y="21522"/>
                  </a:cubicBezTo>
                  <a:cubicBezTo>
                    <a:pt x="17069" y="21603"/>
                    <a:pt x="17512" y="21659"/>
                    <a:pt x="17963" y="21659"/>
                  </a:cubicBezTo>
                  <a:cubicBezTo>
                    <a:pt x="18085" y="21659"/>
                    <a:pt x="18208" y="21655"/>
                    <a:pt x="18332" y="21646"/>
                  </a:cubicBezTo>
                  <a:cubicBezTo>
                    <a:pt x="19679" y="21584"/>
                    <a:pt x="21004" y="21087"/>
                    <a:pt x="22226" y="20175"/>
                  </a:cubicBezTo>
                  <a:cubicBezTo>
                    <a:pt x="24712" y="18332"/>
                    <a:pt x="26742" y="14811"/>
                    <a:pt x="27467" y="12097"/>
                  </a:cubicBezTo>
                  <a:cubicBezTo>
                    <a:pt x="28192" y="9342"/>
                    <a:pt x="28793" y="6173"/>
                    <a:pt x="27384" y="3128"/>
                  </a:cubicBezTo>
                  <a:cubicBezTo>
                    <a:pt x="26556" y="1284"/>
                    <a:pt x="24981" y="394"/>
                    <a:pt x="23158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9"/>
            <p:cNvSpPr/>
            <p:nvPr/>
          </p:nvSpPr>
          <p:spPr>
            <a:xfrm>
              <a:off x="6260217" y="2107166"/>
              <a:ext cx="623363" cy="463768"/>
            </a:xfrm>
            <a:custGeom>
              <a:rect b="b" l="l" r="r" t="t"/>
              <a:pathLst>
                <a:path extrusionOk="0" h="14469" w="19430">
                  <a:moveTo>
                    <a:pt x="13198" y="657"/>
                  </a:moveTo>
                  <a:cubicBezTo>
                    <a:pt x="15128" y="657"/>
                    <a:pt x="17139" y="1061"/>
                    <a:pt x="17959" y="2822"/>
                  </a:cubicBezTo>
                  <a:cubicBezTo>
                    <a:pt x="18746" y="4521"/>
                    <a:pt x="18477" y="6323"/>
                    <a:pt x="18084" y="7918"/>
                  </a:cubicBezTo>
                  <a:cubicBezTo>
                    <a:pt x="17690" y="9472"/>
                    <a:pt x="16551" y="11398"/>
                    <a:pt x="15204" y="12558"/>
                  </a:cubicBezTo>
                  <a:cubicBezTo>
                    <a:pt x="14198" y="13415"/>
                    <a:pt x="13198" y="13788"/>
                    <a:pt x="12171" y="13788"/>
                  </a:cubicBezTo>
                  <a:cubicBezTo>
                    <a:pt x="11486" y="13788"/>
                    <a:pt x="10788" y="13623"/>
                    <a:pt x="10067" y="13324"/>
                  </a:cubicBezTo>
                  <a:cubicBezTo>
                    <a:pt x="9736" y="13179"/>
                    <a:pt x="9404" y="13055"/>
                    <a:pt x="9073" y="12910"/>
                  </a:cubicBezTo>
                  <a:cubicBezTo>
                    <a:pt x="8099" y="12475"/>
                    <a:pt x="7209" y="12019"/>
                    <a:pt x="6132" y="11812"/>
                  </a:cubicBezTo>
                  <a:cubicBezTo>
                    <a:pt x="5759" y="11729"/>
                    <a:pt x="5386" y="11667"/>
                    <a:pt x="4992" y="11647"/>
                  </a:cubicBezTo>
                  <a:cubicBezTo>
                    <a:pt x="4806" y="11647"/>
                    <a:pt x="4640" y="11626"/>
                    <a:pt x="4454" y="11626"/>
                  </a:cubicBezTo>
                  <a:lnTo>
                    <a:pt x="4039" y="11626"/>
                  </a:lnTo>
                  <a:cubicBezTo>
                    <a:pt x="2900" y="11605"/>
                    <a:pt x="2279" y="11522"/>
                    <a:pt x="1512" y="10279"/>
                  </a:cubicBezTo>
                  <a:cubicBezTo>
                    <a:pt x="953" y="9409"/>
                    <a:pt x="684" y="8394"/>
                    <a:pt x="767" y="7317"/>
                  </a:cubicBezTo>
                  <a:cubicBezTo>
                    <a:pt x="870" y="5722"/>
                    <a:pt x="1533" y="3775"/>
                    <a:pt x="2030" y="2698"/>
                  </a:cubicBezTo>
                  <a:cubicBezTo>
                    <a:pt x="2092" y="2574"/>
                    <a:pt x="2175" y="2429"/>
                    <a:pt x="2258" y="2325"/>
                  </a:cubicBezTo>
                  <a:cubicBezTo>
                    <a:pt x="2299" y="2304"/>
                    <a:pt x="2320" y="2284"/>
                    <a:pt x="2362" y="2263"/>
                  </a:cubicBezTo>
                  <a:cubicBezTo>
                    <a:pt x="2755" y="2015"/>
                    <a:pt x="3646" y="1870"/>
                    <a:pt x="4454" y="1766"/>
                  </a:cubicBezTo>
                  <a:cubicBezTo>
                    <a:pt x="4599" y="1745"/>
                    <a:pt x="4744" y="1725"/>
                    <a:pt x="4868" y="1704"/>
                  </a:cubicBezTo>
                  <a:cubicBezTo>
                    <a:pt x="5241" y="1642"/>
                    <a:pt x="5614" y="1621"/>
                    <a:pt x="5987" y="1580"/>
                  </a:cubicBezTo>
                  <a:cubicBezTo>
                    <a:pt x="6401" y="1559"/>
                    <a:pt x="6815" y="1538"/>
                    <a:pt x="7229" y="1476"/>
                  </a:cubicBezTo>
                  <a:cubicBezTo>
                    <a:pt x="7954" y="1372"/>
                    <a:pt x="8659" y="1227"/>
                    <a:pt x="9259" y="1082"/>
                  </a:cubicBezTo>
                  <a:cubicBezTo>
                    <a:pt x="9674" y="1000"/>
                    <a:pt x="10088" y="896"/>
                    <a:pt x="10481" y="855"/>
                  </a:cubicBezTo>
                  <a:cubicBezTo>
                    <a:pt x="10709" y="834"/>
                    <a:pt x="10937" y="792"/>
                    <a:pt x="11186" y="772"/>
                  </a:cubicBezTo>
                  <a:cubicBezTo>
                    <a:pt x="11805" y="711"/>
                    <a:pt x="12496" y="657"/>
                    <a:pt x="13198" y="657"/>
                  </a:cubicBezTo>
                  <a:close/>
                  <a:moveTo>
                    <a:pt x="13092" y="0"/>
                  </a:moveTo>
                  <a:cubicBezTo>
                    <a:pt x="12437" y="0"/>
                    <a:pt x="11795" y="40"/>
                    <a:pt x="11206" y="88"/>
                  </a:cubicBezTo>
                  <a:cubicBezTo>
                    <a:pt x="10958" y="109"/>
                    <a:pt x="10709" y="150"/>
                    <a:pt x="10502" y="171"/>
                  </a:cubicBezTo>
                  <a:cubicBezTo>
                    <a:pt x="10046" y="212"/>
                    <a:pt x="9611" y="316"/>
                    <a:pt x="9176" y="399"/>
                  </a:cubicBezTo>
                  <a:cubicBezTo>
                    <a:pt x="8576" y="544"/>
                    <a:pt x="7892" y="689"/>
                    <a:pt x="7167" y="792"/>
                  </a:cubicBezTo>
                  <a:cubicBezTo>
                    <a:pt x="6774" y="855"/>
                    <a:pt x="6380" y="875"/>
                    <a:pt x="5966" y="896"/>
                  </a:cubicBezTo>
                  <a:cubicBezTo>
                    <a:pt x="5572" y="917"/>
                    <a:pt x="5158" y="958"/>
                    <a:pt x="4764" y="1020"/>
                  </a:cubicBezTo>
                  <a:cubicBezTo>
                    <a:pt x="4640" y="1041"/>
                    <a:pt x="4495" y="1062"/>
                    <a:pt x="4329" y="1082"/>
                  </a:cubicBezTo>
                  <a:cubicBezTo>
                    <a:pt x="3397" y="1227"/>
                    <a:pt x="2382" y="1393"/>
                    <a:pt x="1968" y="1683"/>
                  </a:cubicBezTo>
                  <a:lnTo>
                    <a:pt x="1823" y="1787"/>
                  </a:lnTo>
                  <a:cubicBezTo>
                    <a:pt x="1657" y="1973"/>
                    <a:pt x="1533" y="2180"/>
                    <a:pt x="1429" y="2387"/>
                  </a:cubicBezTo>
                  <a:cubicBezTo>
                    <a:pt x="684" y="3817"/>
                    <a:pt x="0" y="6447"/>
                    <a:pt x="145" y="8291"/>
                  </a:cubicBezTo>
                  <a:cubicBezTo>
                    <a:pt x="145" y="8332"/>
                    <a:pt x="145" y="8394"/>
                    <a:pt x="145" y="8436"/>
                  </a:cubicBezTo>
                  <a:cubicBezTo>
                    <a:pt x="394" y="10114"/>
                    <a:pt x="1202" y="10735"/>
                    <a:pt x="2154" y="11502"/>
                  </a:cubicBezTo>
                  <a:cubicBezTo>
                    <a:pt x="2921" y="12102"/>
                    <a:pt x="3522" y="12309"/>
                    <a:pt x="4288" y="12372"/>
                  </a:cubicBezTo>
                  <a:cubicBezTo>
                    <a:pt x="4454" y="12372"/>
                    <a:pt x="4619" y="12372"/>
                    <a:pt x="4785" y="12392"/>
                  </a:cubicBezTo>
                  <a:cubicBezTo>
                    <a:pt x="5034" y="12392"/>
                    <a:pt x="5303" y="12413"/>
                    <a:pt x="5572" y="12434"/>
                  </a:cubicBezTo>
                  <a:cubicBezTo>
                    <a:pt x="6856" y="12537"/>
                    <a:pt x="7747" y="13034"/>
                    <a:pt x="8845" y="13552"/>
                  </a:cubicBezTo>
                  <a:cubicBezTo>
                    <a:pt x="9176" y="13697"/>
                    <a:pt x="9529" y="13842"/>
                    <a:pt x="9901" y="13987"/>
                  </a:cubicBezTo>
                  <a:cubicBezTo>
                    <a:pt x="10440" y="14194"/>
                    <a:pt x="10979" y="14360"/>
                    <a:pt x="11538" y="14422"/>
                  </a:cubicBezTo>
                  <a:cubicBezTo>
                    <a:pt x="11755" y="14453"/>
                    <a:pt x="11968" y="14469"/>
                    <a:pt x="12180" y="14469"/>
                  </a:cubicBezTo>
                  <a:cubicBezTo>
                    <a:pt x="12392" y="14469"/>
                    <a:pt x="12605" y="14453"/>
                    <a:pt x="12822" y="14422"/>
                  </a:cubicBezTo>
                  <a:cubicBezTo>
                    <a:pt x="13796" y="14319"/>
                    <a:pt x="14749" y="13842"/>
                    <a:pt x="15681" y="13034"/>
                  </a:cubicBezTo>
                  <a:cubicBezTo>
                    <a:pt x="17151" y="11792"/>
                    <a:pt x="18353" y="9720"/>
                    <a:pt x="18767" y="8022"/>
                  </a:cubicBezTo>
                  <a:cubicBezTo>
                    <a:pt x="19181" y="6302"/>
                    <a:pt x="19430" y="4376"/>
                    <a:pt x="18581" y="2532"/>
                  </a:cubicBezTo>
                  <a:cubicBezTo>
                    <a:pt x="17609" y="445"/>
                    <a:pt x="15277" y="0"/>
                    <a:pt x="13092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29"/>
            <p:cNvSpPr/>
            <p:nvPr/>
          </p:nvSpPr>
          <p:spPr>
            <a:xfrm>
              <a:off x="6401765" y="2209510"/>
              <a:ext cx="335615" cy="238439"/>
            </a:xfrm>
            <a:custGeom>
              <a:rect b="b" l="l" r="r" t="t"/>
              <a:pathLst>
                <a:path extrusionOk="0" h="7439" w="10461">
                  <a:moveTo>
                    <a:pt x="6316" y="684"/>
                  </a:moveTo>
                  <a:cubicBezTo>
                    <a:pt x="7611" y="684"/>
                    <a:pt x="8737" y="1319"/>
                    <a:pt x="9239" y="2364"/>
                  </a:cubicBezTo>
                  <a:cubicBezTo>
                    <a:pt x="9736" y="3379"/>
                    <a:pt x="9529" y="4559"/>
                    <a:pt x="8679" y="5574"/>
                  </a:cubicBezTo>
                  <a:cubicBezTo>
                    <a:pt x="7932" y="6479"/>
                    <a:pt x="7262" y="6765"/>
                    <a:pt x="6521" y="6765"/>
                  </a:cubicBezTo>
                  <a:cubicBezTo>
                    <a:pt x="5990" y="6765"/>
                    <a:pt x="5422" y="6617"/>
                    <a:pt x="4764" y="6444"/>
                  </a:cubicBezTo>
                  <a:cubicBezTo>
                    <a:pt x="4267" y="6320"/>
                    <a:pt x="3749" y="6175"/>
                    <a:pt x="3190" y="6092"/>
                  </a:cubicBezTo>
                  <a:cubicBezTo>
                    <a:pt x="2859" y="6051"/>
                    <a:pt x="2589" y="6030"/>
                    <a:pt x="2341" y="6009"/>
                  </a:cubicBezTo>
                  <a:cubicBezTo>
                    <a:pt x="1595" y="5989"/>
                    <a:pt x="1347" y="5968"/>
                    <a:pt x="1057" y="5077"/>
                  </a:cubicBezTo>
                  <a:cubicBezTo>
                    <a:pt x="705" y="4062"/>
                    <a:pt x="1098" y="2281"/>
                    <a:pt x="1782" y="1659"/>
                  </a:cubicBezTo>
                  <a:cubicBezTo>
                    <a:pt x="2279" y="1494"/>
                    <a:pt x="4909" y="727"/>
                    <a:pt x="6194" y="686"/>
                  </a:cubicBezTo>
                  <a:cubicBezTo>
                    <a:pt x="6235" y="685"/>
                    <a:pt x="6276" y="684"/>
                    <a:pt x="6316" y="684"/>
                  </a:cubicBezTo>
                  <a:close/>
                  <a:moveTo>
                    <a:pt x="6296" y="1"/>
                  </a:moveTo>
                  <a:cubicBezTo>
                    <a:pt x="6255" y="1"/>
                    <a:pt x="6214" y="1"/>
                    <a:pt x="6173" y="2"/>
                  </a:cubicBezTo>
                  <a:cubicBezTo>
                    <a:pt x="4744" y="44"/>
                    <a:pt x="1844" y="893"/>
                    <a:pt x="1492" y="1038"/>
                  </a:cubicBezTo>
                  <a:lnTo>
                    <a:pt x="1388" y="1100"/>
                  </a:lnTo>
                  <a:cubicBezTo>
                    <a:pt x="394" y="1908"/>
                    <a:pt x="0" y="4124"/>
                    <a:pt x="394" y="5305"/>
                  </a:cubicBezTo>
                  <a:cubicBezTo>
                    <a:pt x="829" y="6631"/>
                    <a:pt x="1512" y="6672"/>
                    <a:pt x="2299" y="6714"/>
                  </a:cubicBezTo>
                  <a:cubicBezTo>
                    <a:pt x="2527" y="6714"/>
                    <a:pt x="2797" y="6734"/>
                    <a:pt x="3087" y="6776"/>
                  </a:cubicBezTo>
                  <a:cubicBezTo>
                    <a:pt x="3604" y="6859"/>
                    <a:pt x="4102" y="6983"/>
                    <a:pt x="4578" y="7107"/>
                  </a:cubicBezTo>
                  <a:cubicBezTo>
                    <a:pt x="5241" y="7273"/>
                    <a:pt x="5883" y="7439"/>
                    <a:pt x="6525" y="7439"/>
                  </a:cubicBezTo>
                  <a:cubicBezTo>
                    <a:pt x="7416" y="7439"/>
                    <a:pt x="8307" y="7128"/>
                    <a:pt x="9218" y="6030"/>
                  </a:cubicBezTo>
                  <a:cubicBezTo>
                    <a:pt x="10233" y="4808"/>
                    <a:pt x="10461" y="3316"/>
                    <a:pt x="9860" y="2053"/>
                  </a:cubicBezTo>
                  <a:cubicBezTo>
                    <a:pt x="9234" y="781"/>
                    <a:pt x="7880" y="1"/>
                    <a:pt x="6296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2">
  <p:cSld name="ONE_COLUMN_TEXT_1">
    <p:bg>
      <p:bgPr>
        <a:solidFill>
          <a:schemeClr val="accent6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0"/>
          <p:cNvSpPr/>
          <p:nvPr/>
        </p:nvSpPr>
        <p:spPr>
          <a:xfrm rot="5400000">
            <a:off x="7950844" y="2398453"/>
            <a:ext cx="1661933" cy="724379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30"/>
          <p:cNvSpPr txBox="1"/>
          <p:nvPr>
            <p:ph type="title"/>
          </p:nvPr>
        </p:nvSpPr>
        <p:spPr>
          <a:xfrm>
            <a:off x="1252725" y="1196524"/>
            <a:ext cx="2246700" cy="14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683" name="Google Shape;683;p30"/>
          <p:cNvSpPr/>
          <p:nvPr/>
        </p:nvSpPr>
        <p:spPr>
          <a:xfrm>
            <a:off x="0" y="4008102"/>
            <a:ext cx="958346" cy="1135418"/>
          </a:xfrm>
          <a:custGeom>
            <a:rect b="b" l="l" r="r" t="t"/>
            <a:pathLst>
              <a:path extrusionOk="0" h="54686" w="46152">
                <a:moveTo>
                  <a:pt x="19120" y="0"/>
                </a:moveTo>
                <a:cubicBezTo>
                  <a:pt x="12615" y="0"/>
                  <a:pt x="6670" y="1368"/>
                  <a:pt x="3066" y="2424"/>
                </a:cubicBezTo>
                <a:cubicBezTo>
                  <a:pt x="2031" y="2735"/>
                  <a:pt x="995" y="3045"/>
                  <a:pt x="1" y="3356"/>
                </a:cubicBezTo>
                <a:lnTo>
                  <a:pt x="1" y="4703"/>
                </a:lnTo>
                <a:cubicBezTo>
                  <a:pt x="1119" y="4350"/>
                  <a:pt x="2258" y="3998"/>
                  <a:pt x="3418" y="3646"/>
                </a:cubicBezTo>
                <a:cubicBezTo>
                  <a:pt x="6940" y="2631"/>
                  <a:pt x="12781" y="1264"/>
                  <a:pt x="19120" y="1264"/>
                </a:cubicBezTo>
                <a:cubicBezTo>
                  <a:pt x="21481" y="1264"/>
                  <a:pt x="23925" y="1471"/>
                  <a:pt x="26349" y="1927"/>
                </a:cubicBezTo>
                <a:cubicBezTo>
                  <a:pt x="31859" y="3004"/>
                  <a:pt x="37244" y="5510"/>
                  <a:pt x="41346" y="10523"/>
                </a:cubicBezTo>
                <a:cubicBezTo>
                  <a:pt x="43811" y="13547"/>
                  <a:pt x="44846" y="16447"/>
                  <a:pt x="44515" y="19409"/>
                </a:cubicBezTo>
                <a:cubicBezTo>
                  <a:pt x="43811" y="25644"/>
                  <a:pt x="36892" y="30989"/>
                  <a:pt x="31341" y="35297"/>
                </a:cubicBezTo>
                <a:lnTo>
                  <a:pt x="31051" y="35504"/>
                </a:lnTo>
                <a:cubicBezTo>
                  <a:pt x="24443" y="40641"/>
                  <a:pt x="17794" y="44950"/>
                  <a:pt x="11248" y="48347"/>
                </a:cubicBezTo>
                <a:cubicBezTo>
                  <a:pt x="7458" y="50315"/>
                  <a:pt x="3708" y="51972"/>
                  <a:pt x="1" y="53339"/>
                </a:cubicBezTo>
                <a:lnTo>
                  <a:pt x="1" y="54685"/>
                </a:lnTo>
                <a:cubicBezTo>
                  <a:pt x="3895" y="53298"/>
                  <a:pt x="7851" y="51558"/>
                  <a:pt x="11849" y="49486"/>
                </a:cubicBezTo>
                <a:cubicBezTo>
                  <a:pt x="18436" y="46048"/>
                  <a:pt x="25168" y="41698"/>
                  <a:pt x="31838" y="36519"/>
                </a:cubicBezTo>
                <a:lnTo>
                  <a:pt x="32128" y="36312"/>
                </a:lnTo>
                <a:cubicBezTo>
                  <a:pt x="37887" y="31859"/>
                  <a:pt x="45012" y="26328"/>
                  <a:pt x="45779" y="19554"/>
                </a:cubicBezTo>
                <a:cubicBezTo>
                  <a:pt x="46151" y="16282"/>
                  <a:pt x="44991" y="12967"/>
                  <a:pt x="42319" y="9715"/>
                </a:cubicBezTo>
                <a:cubicBezTo>
                  <a:pt x="36126" y="2134"/>
                  <a:pt x="27198" y="0"/>
                  <a:pt x="19120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30"/>
          <p:cNvSpPr/>
          <p:nvPr/>
        </p:nvSpPr>
        <p:spPr>
          <a:xfrm>
            <a:off x="0" y="185401"/>
            <a:ext cx="838394" cy="1317905"/>
          </a:xfrm>
          <a:custGeom>
            <a:rect b="b" l="l" r="r" t="t"/>
            <a:pathLst>
              <a:path extrusionOk="0" h="56794" w="36126">
                <a:moveTo>
                  <a:pt x="1" y="0"/>
                </a:moveTo>
                <a:lnTo>
                  <a:pt x="1" y="45778"/>
                </a:lnTo>
                <a:cubicBezTo>
                  <a:pt x="498" y="46006"/>
                  <a:pt x="995" y="46255"/>
                  <a:pt x="1513" y="46503"/>
                </a:cubicBezTo>
                <a:cubicBezTo>
                  <a:pt x="7830" y="49548"/>
                  <a:pt x="14293" y="52283"/>
                  <a:pt x="20880" y="54748"/>
                </a:cubicBezTo>
                <a:cubicBezTo>
                  <a:pt x="23490" y="55721"/>
                  <a:pt x="26199" y="56793"/>
                  <a:pt x="28635" y="56793"/>
                </a:cubicBezTo>
                <a:cubicBezTo>
                  <a:pt x="31072" y="56793"/>
                  <a:pt x="33236" y="55721"/>
                  <a:pt x="34759" y="52407"/>
                </a:cubicBezTo>
                <a:cubicBezTo>
                  <a:pt x="35836" y="50066"/>
                  <a:pt x="35939" y="47415"/>
                  <a:pt x="35981" y="44846"/>
                </a:cubicBezTo>
                <a:cubicBezTo>
                  <a:pt x="36126" y="37990"/>
                  <a:pt x="36043" y="30864"/>
                  <a:pt x="33184" y="24629"/>
                </a:cubicBezTo>
                <a:cubicBezTo>
                  <a:pt x="28607" y="14604"/>
                  <a:pt x="18042" y="8990"/>
                  <a:pt x="8183" y="4081"/>
                </a:cubicBezTo>
                <a:cubicBezTo>
                  <a:pt x="5448" y="2714"/>
                  <a:pt x="2714" y="1368"/>
                  <a:pt x="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30"/>
          <p:cNvSpPr/>
          <p:nvPr/>
        </p:nvSpPr>
        <p:spPr>
          <a:xfrm>
            <a:off x="488628" y="185407"/>
            <a:ext cx="163346" cy="146382"/>
          </a:xfrm>
          <a:custGeom>
            <a:rect b="b" l="l" r="r" t="t"/>
            <a:pathLst>
              <a:path extrusionOk="0" h="4568" w="5097">
                <a:moveTo>
                  <a:pt x="2355" y="0"/>
                </a:moveTo>
                <a:cubicBezTo>
                  <a:pt x="1461" y="0"/>
                  <a:pt x="560" y="368"/>
                  <a:pt x="187" y="1179"/>
                </a:cubicBezTo>
                <a:cubicBezTo>
                  <a:pt x="22" y="1552"/>
                  <a:pt x="1" y="1945"/>
                  <a:pt x="84" y="2339"/>
                </a:cubicBezTo>
                <a:cubicBezTo>
                  <a:pt x="105" y="2422"/>
                  <a:pt x="146" y="2505"/>
                  <a:pt x="167" y="2608"/>
                </a:cubicBezTo>
                <a:cubicBezTo>
                  <a:pt x="332" y="3043"/>
                  <a:pt x="602" y="3457"/>
                  <a:pt x="933" y="3810"/>
                </a:cubicBezTo>
                <a:cubicBezTo>
                  <a:pt x="1202" y="4141"/>
                  <a:pt x="1534" y="4452"/>
                  <a:pt x="1948" y="4535"/>
                </a:cubicBezTo>
                <a:cubicBezTo>
                  <a:pt x="2039" y="4557"/>
                  <a:pt x="2129" y="4567"/>
                  <a:pt x="2219" y="4567"/>
                </a:cubicBezTo>
                <a:cubicBezTo>
                  <a:pt x="2459" y="4567"/>
                  <a:pt x="2696" y="4495"/>
                  <a:pt x="2922" y="4390"/>
                </a:cubicBezTo>
                <a:cubicBezTo>
                  <a:pt x="3957" y="3872"/>
                  <a:pt x="5097" y="2484"/>
                  <a:pt x="4620" y="1262"/>
                </a:cubicBezTo>
                <a:cubicBezTo>
                  <a:pt x="4454" y="847"/>
                  <a:pt x="4123" y="537"/>
                  <a:pt x="3750" y="330"/>
                </a:cubicBezTo>
                <a:cubicBezTo>
                  <a:pt x="3350" y="115"/>
                  <a:pt x="2854" y="0"/>
                  <a:pt x="23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30"/>
          <p:cNvSpPr/>
          <p:nvPr/>
        </p:nvSpPr>
        <p:spPr>
          <a:xfrm>
            <a:off x="315366" y="3659090"/>
            <a:ext cx="161359" cy="144715"/>
          </a:xfrm>
          <a:custGeom>
            <a:rect b="b" l="l" r="r" t="t"/>
            <a:pathLst>
              <a:path extrusionOk="0" h="4516" w="5035">
                <a:moveTo>
                  <a:pt x="2572" y="0"/>
                </a:moveTo>
                <a:cubicBezTo>
                  <a:pt x="1508" y="0"/>
                  <a:pt x="334" y="574"/>
                  <a:pt x="84" y="1657"/>
                </a:cubicBezTo>
                <a:cubicBezTo>
                  <a:pt x="1" y="2029"/>
                  <a:pt x="63" y="2423"/>
                  <a:pt x="229" y="2754"/>
                </a:cubicBezTo>
                <a:cubicBezTo>
                  <a:pt x="249" y="2837"/>
                  <a:pt x="291" y="2920"/>
                  <a:pt x="353" y="3003"/>
                </a:cubicBezTo>
                <a:cubicBezTo>
                  <a:pt x="581" y="3417"/>
                  <a:pt x="933" y="3728"/>
                  <a:pt x="1327" y="4018"/>
                </a:cubicBezTo>
                <a:cubicBezTo>
                  <a:pt x="1637" y="4267"/>
                  <a:pt x="2031" y="4494"/>
                  <a:pt x="2445" y="4515"/>
                </a:cubicBezTo>
                <a:cubicBezTo>
                  <a:pt x="2756" y="4515"/>
                  <a:pt x="3087" y="4370"/>
                  <a:pt x="3336" y="4163"/>
                </a:cubicBezTo>
                <a:cubicBezTo>
                  <a:pt x="4247" y="3459"/>
                  <a:pt x="5034" y="1926"/>
                  <a:pt x="4330" y="828"/>
                </a:cubicBezTo>
                <a:cubicBezTo>
                  <a:pt x="4102" y="476"/>
                  <a:pt x="3729" y="227"/>
                  <a:pt x="3315" y="103"/>
                </a:cubicBezTo>
                <a:cubicBezTo>
                  <a:pt x="3084" y="34"/>
                  <a:pt x="2831" y="0"/>
                  <a:pt x="25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30"/>
          <p:cNvSpPr/>
          <p:nvPr/>
        </p:nvSpPr>
        <p:spPr>
          <a:xfrm>
            <a:off x="8762524" y="959049"/>
            <a:ext cx="161340" cy="144715"/>
          </a:xfrm>
          <a:custGeom>
            <a:rect b="b" l="l" r="r" t="t"/>
            <a:pathLst>
              <a:path extrusionOk="0" h="4516" w="5034">
                <a:moveTo>
                  <a:pt x="2572" y="1"/>
                </a:moveTo>
                <a:cubicBezTo>
                  <a:pt x="1507" y="1"/>
                  <a:pt x="333" y="574"/>
                  <a:pt x="83" y="1657"/>
                </a:cubicBezTo>
                <a:cubicBezTo>
                  <a:pt x="0" y="2030"/>
                  <a:pt x="63" y="2424"/>
                  <a:pt x="228" y="2755"/>
                </a:cubicBezTo>
                <a:cubicBezTo>
                  <a:pt x="249" y="2838"/>
                  <a:pt x="290" y="2921"/>
                  <a:pt x="353" y="3004"/>
                </a:cubicBezTo>
                <a:cubicBezTo>
                  <a:pt x="580" y="3418"/>
                  <a:pt x="933" y="3729"/>
                  <a:pt x="1326" y="4019"/>
                </a:cubicBezTo>
                <a:cubicBezTo>
                  <a:pt x="1637" y="4267"/>
                  <a:pt x="2030" y="4495"/>
                  <a:pt x="2445" y="4516"/>
                </a:cubicBezTo>
                <a:cubicBezTo>
                  <a:pt x="2755" y="4516"/>
                  <a:pt x="3087" y="4371"/>
                  <a:pt x="3335" y="4164"/>
                </a:cubicBezTo>
                <a:cubicBezTo>
                  <a:pt x="4247" y="3459"/>
                  <a:pt x="5034" y="1927"/>
                  <a:pt x="4330" y="829"/>
                </a:cubicBezTo>
                <a:cubicBezTo>
                  <a:pt x="4102" y="477"/>
                  <a:pt x="3729" y="228"/>
                  <a:pt x="3315" y="104"/>
                </a:cubicBezTo>
                <a:cubicBezTo>
                  <a:pt x="3084" y="35"/>
                  <a:pt x="2831" y="1"/>
                  <a:pt x="257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0"/>
          <p:cNvSpPr/>
          <p:nvPr/>
        </p:nvSpPr>
        <p:spPr>
          <a:xfrm>
            <a:off x="5633501" y="4678850"/>
            <a:ext cx="2045205" cy="466311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30"/>
          <p:cNvSpPr/>
          <p:nvPr/>
        </p:nvSpPr>
        <p:spPr>
          <a:xfrm>
            <a:off x="8294848" y="1"/>
            <a:ext cx="838358" cy="920204"/>
          </a:xfrm>
          <a:custGeom>
            <a:rect b="b" l="l" r="r" t="t"/>
            <a:pathLst>
              <a:path extrusionOk="0" h="45230" w="41202">
                <a:moveTo>
                  <a:pt x="13796" y="0"/>
                </a:moveTo>
                <a:cubicBezTo>
                  <a:pt x="12926" y="1015"/>
                  <a:pt x="12222" y="1968"/>
                  <a:pt x="11684" y="2734"/>
                </a:cubicBezTo>
                <a:cubicBezTo>
                  <a:pt x="3771" y="13899"/>
                  <a:pt x="1" y="24670"/>
                  <a:pt x="457" y="34696"/>
                </a:cubicBezTo>
                <a:cubicBezTo>
                  <a:pt x="539" y="36519"/>
                  <a:pt x="767" y="38859"/>
                  <a:pt x="1907" y="40889"/>
                </a:cubicBezTo>
                <a:cubicBezTo>
                  <a:pt x="3294" y="43396"/>
                  <a:pt x="5428" y="44825"/>
                  <a:pt x="8224" y="45157"/>
                </a:cubicBezTo>
                <a:cubicBezTo>
                  <a:pt x="8648" y="45206"/>
                  <a:pt x="9074" y="45230"/>
                  <a:pt x="9501" y="45230"/>
                </a:cubicBezTo>
                <a:cubicBezTo>
                  <a:pt x="12625" y="45230"/>
                  <a:pt x="15778" y="43990"/>
                  <a:pt x="18001" y="42878"/>
                </a:cubicBezTo>
                <a:cubicBezTo>
                  <a:pt x="18105" y="42816"/>
                  <a:pt x="18209" y="42754"/>
                  <a:pt x="18312" y="42712"/>
                </a:cubicBezTo>
                <a:cubicBezTo>
                  <a:pt x="21150" y="41221"/>
                  <a:pt x="23863" y="39232"/>
                  <a:pt x="25624" y="37306"/>
                </a:cubicBezTo>
                <a:cubicBezTo>
                  <a:pt x="29208" y="33432"/>
                  <a:pt x="32294" y="28565"/>
                  <a:pt x="34842" y="22868"/>
                </a:cubicBezTo>
                <a:cubicBezTo>
                  <a:pt x="36789" y="18518"/>
                  <a:pt x="38446" y="13651"/>
                  <a:pt x="39730" y="8389"/>
                </a:cubicBezTo>
                <a:lnTo>
                  <a:pt x="39793" y="8161"/>
                </a:lnTo>
                <a:cubicBezTo>
                  <a:pt x="40414" y="5613"/>
                  <a:pt x="41118" y="2714"/>
                  <a:pt x="41201" y="0"/>
                </a:cubicBezTo>
                <a:lnTo>
                  <a:pt x="40393" y="0"/>
                </a:lnTo>
                <a:cubicBezTo>
                  <a:pt x="40290" y="2610"/>
                  <a:pt x="39606" y="5469"/>
                  <a:pt x="38985" y="7975"/>
                </a:cubicBezTo>
                <a:lnTo>
                  <a:pt x="38923" y="8203"/>
                </a:lnTo>
                <a:cubicBezTo>
                  <a:pt x="37659" y="13402"/>
                  <a:pt x="36023" y="18228"/>
                  <a:pt x="34096" y="22537"/>
                </a:cubicBezTo>
                <a:cubicBezTo>
                  <a:pt x="31590" y="28150"/>
                  <a:pt x="28524" y="32935"/>
                  <a:pt x="25023" y="36747"/>
                </a:cubicBezTo>
                <a:cubicBezTo>
                  <a:pt x="21931" y="40129"/>
                  <a:pt x="15069" y="44396"/>
                  <a:pt x="9503" y="44396"/>
                </a:cubicBezTo>
                <a:cubicBezTo>
                  <a:pt x="9104" y="44396"/>
                  <a:pt x="8712" y="44374"/>
                  <a:pt x="8328" y="44328"/>
                </a:cubicBezTo>
                <a:cubicBezTo>
                  <a:pt x="5801" y="44038"/>
                  <a:pt x="3874" y="42754"/>
                  <a:pt x="2632" y="40496"/>
                </a:cubicBezTo>
                <a:cubicBezTo>
                  <a:pt x="1575" y="38611"/>
                  <a:pt x="1347" y="36395"/>
                  <a:pt x="1285" y="34675"/>
                </a:cubicBezTo>
                <a:cubicBezTo>
                  <a:pt x="829" y="24815"/>
                  <a:pt x="4558" y="14231"/>
                  <a:pt x="12346" y="3211"/>
                </a:cubicBezTo>
                <a:cubicBezTo>
                  <a:pt x="12968" y="2320"/>
                  <a:pt x="13838" y="1201"/>
                  <a:pt x="148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0" name="Google Shape;690;p30"/>
          <p:cNvGrpSpPr/>
          <p:nvPr/>
        </p:nvGrpSpPr>
        <p:grpSpPr>
          <a:xfrm>
            <a:off x="141137" y="2237636"/>
            <a:ext cx="509835" cy="466288"/>
            <a:chOff x="5177300" y="2314950"/>
            <a:chExt cx="341575" cy="312400"/>
          </a:xfrm>
        </p:grpSpPr>
        <p:sp>
          <p:nvSpPr>
            <p:cNvPr id="691" name="Google Shape;691;p30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0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0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0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0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6" name="Google Shape;696;p30"/>
          <p:cNvSpPr txBox="1"/>
          <p:nvPr>
            <p:ph idx="1" type="subTitle"/>
          </p:nvPr>
        </p:nvSpPr>
        <p:spPr>
          <a:xfrm>
            <a:off x="1289304" y="2990088"/>
            <a:ext cx="30357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/>
        </p:txBody>
      </p:sp>
      <p:grpSp>
        <p:nvGrpSpPr>
          <p:cNvPr id="697" name="Google Shape;697;p30"/>
          <p:cNvGrpSpPr/>
          <p:nvPr/>
        </p:nvGrpSpPr>
        <p:grpSpPr>
          <a:xfrm>
            <a:off x="8459112" y="3192811"/>
            <a:ext cx="509835" cy="466288"/>
            <a:chOff x="5177300" y="2314950"/>
            <a:chExt cx="341575" cy="312400"/>
          </a:xfrm>
        </p:grpSpPr>
        <p:sp>
          <p:nvSpPr>
            <p:cNvPr id="698" name="Google Shape;698;p30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0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0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0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0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3" name="Google Shape;703;p30"/>
          <p:cNvSpPr/>
          <p:nvPr/>
        </p:nvSpPr>
        <p:spPr>
          <a:xfrm rot="10800000">
            <a:off x="5414562" y="6"/>
            <a:ext cx="1536187" cy="350196"/>
          </a:xfrm>
          <a:custGeom>
            <a:rect b="b" l="l" r="r" t="t"/>
            <a:pathLst>
              <a:path extrusionOk="0" h="23142" w="101499">
                <a:moveTo>
                  <a:pt x="64724" y="1"/>
                </a:moveTo>
                <a:cubicBezTo>
                  <a:pt x="59208" y="1"/>
                  <a:pt x="54304" y="674"/>
                  <a:pt x="50977" y="1289"/>
                </a:cubicBezTo>
                <a:cubicBezTo>
                  <a:pt x="29642" y="5245"/>
                  <a:pt x="12553" y="12578"/>
                  <a:pt x="0" y="23142"/>
                </a:cubicBezTo>
                <a:lnTo>
                  <a:pt x="2486" y="23142"/>
                </a:lnTo>
                <a:cubicBezTo>
                  <a:pt x="14686" y="13406"/>
                  <a:pt x="31030" y="6612"/>
                  <a:pt x="51267" y="2863"/>
                </a:cubicBezTo>
                <a:cubicBezTo>
                  <a:pt x="54533" y="2254"/>
                  <a:pt x="59360" y="1586"/>
                  <a:pt x="64779" y="1586"/>
                </a:cubicBezTo>
                <a:cubicBezTo>
                  <a:pt x="69500" y="1586"/>
                  <a:pt x="74669" y="2093"/>
                  <a:pt x="79645" y="3588"/>
                </a:cubicBezTo>
                <a:cubicBezTo>
                  <a:pt x="86274" y="5597"/>
                  <a:pt x="92571" y="9346"/>
                  <a:pt x="96983" y="16016"/>
                </a:cubicBezTo>
                <a:cubicBezTo>
                  <a:pt x="98619" y="18502"/>
                  <a:pt x="99593" y="20843"/>
                  <a:pt x="99924" y="23142"/>
                </a:cubicBezTo>
                <a:lnTo>
                  <a:pt x="101499" y="23142"/>
                </a:lnTo>
                <a:cubicBezTo>
                  <a:pt x="101167" y="20532"/>
                  <a:pt x="100090" y="17860"/>
                  <a:pt x="98288" y="15146"/>
                </a:cubicBezTo>
                <a:cubicBezTo>
                  <a:pt x="90174" y="2885"/>
                  <a:pt x="76138" y="1"/>
                  <a:pt x="6472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5">
  <p:cSld name="CUSTOM_17">
    <p:bg>
      <p:bgPr>
        <a:solidFill>
          <a:schemeClr val="accent1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1"/>
          <p:cNvSpPr/>
          <p:nvPr/>
        </p:nvSpPr>
        <p:spPr>
          <a:xfrm>
            <a:off x="692715" y="1034242"/>
            <a:ext cx="186752" cy="167685"/>
          </a:xfrm>
          <a:custGeom>
            <a:rect b="b" l="l" r="r" t="t"/>
            <a:pathLst>
              <a:path extrusionOk="0" h="5221" w="5821">
                <a:moveTo>
                  <a:pt x="3294" y="0"/>
                </a:moveTo>
                <a:cubicBezTo>
                  <a:pt x="3024" y="0"/>
                  <a:pt x="2734" y="83"/>
                  <a:pt x="2486" y="208"/>
                </a:cubicBezTo>
                <a:cubicBezTo>
                  <a:pt x="1284" y="788"/>
                  <a:pt x="0" y="2362"/>
                  <a:pt x="539" y="3770"/>
                </a:cubicBezTo>
                <a:cubicBezTo>
                  <a:pt x="725" y="4247"/>
                  <a:pt x="1098" y="4620"/>
                  <a:pt x="1533" y="4848"/>
                </a:cubicBezTo>
                <a:cubicBezTo>
                  <a:pt x="1989" y="5096"/>
                  <a:pt x="2548" y="5220"/>
                  <a:pt x="3128" y="5220"/>
                </a:cubicBezTo>
                <a:cubicBezTo>
                  <a:pt x="4143" y="5220"/>
                  <a:pt x="5179" y="4806"/>
                  <a:pt x="5614" y="3853"/>
                </a:cubicBezTo>
                <a:cubicBezTo>
                  <a:pt x="5800" y="3460"/>
                  <a:pt x="5821" y="2983"/>
                  <a:pt x="5717" y="2548"/>
                </a:cubicBezTo>
                <a:cubicBezTo>
                  <a:pt x="5696" y="2445"/>
                  <a:pt x="5676" y="2341"/>
                  <a:pt x="5634" y="2238"/>
                </a:cubicBezTo>
                <a:cubicBezTo>
                  <a:pt x="5448" y="1720"/>
                  <a:pt x="5116" y="1264"/>
                  <a:pt x="4764" y="850"/>
                </a:cubicBezTo>
                <a:cubicBezTo>
                  <a:pt x="4454" y="498"/>
                  <a:pt x="4081" y="125"/>
                  <a:pt x="3604" y="21"/>
                </a:cubicBezTo>
                <a:cubicBezTo>
                  <a:pt x="3501" y="0"/>
                  <a:pt x="3397" y="0"/>
                  <a:pt x="32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31"/>
          <p:cNvSpPr/>
          <p:nvPr/>
        </p:nvSpPr>
        <p:spPr>
          <a:xfrm>
            <a:off x="2560783" y="233392"/>
            <a:ext cx="95702" cy="91695"/>
          </a:xfrm>
          <a:custGeom>
            <a:rect b="b" l="l" r="r" t="t"/>
            <a:pathLst>
              <a:path extrusionOk="0" h="2855" w="2983">
                <a:moveTo>
                  <a:pt x="1613" y="1"/>
                </a:moveTo>
                <a:cubicBezTo>
                  <a:pt x="1436" y="1"/>
                  <a:pt x="1267" y="43"/>
                  <a:pt x="1098" y="120"/>
                </a:cubicBezTo>
                <a:cubicBezTo>
                  <a:pt x="1036" y="141"/>
                  <a:pt x="994" y="161"/>
                  <a:pt x="953" y="182"/>
                </a:cubicBezTo>
                <a:cubicBezTo>
                  <a:pt x="684" y="348"/>
                  <a:pt x="497" y="555"/>
                  <a:pt x="311" y="804"/>
                </a:cubicBezTo>
                <a:cubicBezTo>
                  <a:pt x="145" y="1011"/>
                  <a:pt x="0" y="1239"/>
                  <a:pt x="0" y="1508"/>
                </a:cubicBezTo>
                <a:cubicBezTo>
                  <a:pt x="0" y="1715"/>
                  <a:pt x="83" y="1901"/>
                  <a:pt x="228" y="2067"/>
                </a:cubicBezTo>
                <a:cubicBezTo>
                  <a:pt x="547" y="2477"/>
                  <a:pt x="1156" y="2854"/>
                  <a:pt x="1719" y="2854"/>
                </a:cubicBezTo>
                <a:cubicBezTo>
                  <a:pt x="1924" y="2854"/>
                  <a:pt x="2123" y="2804"/>
                  <a:pt x="2299" y="2689"/>
                </a:cubicBezTo>
                <a:cubicBezTo>
                  <a:pt x="2527" y="2544"/>
                  <a:pt x="2693" y="2316"/>
                  <a:pt x="2755" y="2046"/>
                </a:cubicBezTo>
                <a:cubicBezTo>
                  <a:pt x="2983" y="1301"/>
                  <a:pt x="2631" y="224"/>
                  <a:pt x="1802" y="16"/>
                </a:cubicBezTo>
                <a:cubicBezTo>
                  <a:pt x="1738" y="6"/>
                  <a:pt x="1675" y="1"/>
                  <a:pt x="16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31"/>
          <p:cNvSpPr/>
          <p:nvPr/>
        </p:nvSpPr>
        <p:spPr>
          <a:xfrm>
            <a:off x="6362046" y="233231"/>
            <a:ext cx="95060" cy="91856"/>
          </a:xfrm>
          <a:custGeom>
            <a:rect b="b" l="l" r="r" t="t"/>
            <a:pathLst>
              <a:path extrusionOk="0" h="2860" w="2963">
                <a:moveTo>
                  <a:pt x="1575" y="1"/>
                </a:moveTo>
                <a:cubicBezTo>
                  <a:pt x="1409" y="1"/>
                  <a:pt x="1243" y="42"/>
                  <a:pt x="1078" y="125"/>
                </a:cubicBezTo>
                <a:cubicBezTo>
                  <a:pt x="1036" y="146"/>
                  <a:pt x="974" y="166"/>
                  <a:pt x="933" y="187"/>
                </a:cubicBezTo>
                <a:cubicBezTo>
                  <a:pt x="684" y="353"/>
                  <a:pt x="477" y="560"/>
                  <a:pt x="290" y="809"/>
                </a:cubicBezTo>
                <a:cubicBezTo>
                  <a:pt x="145" y="1016"/>
                  <a:pt x="0" y="1244"/>
                  <a:pt x="0" y="1513"/>
                </a:cubicBezTo>
                <a:cubicBezTo>
                  <a:pt x="0" y="1720"/>
                  <a:pt x="83" y="1906"/>
                  <a:pt x="208" y="2072"/>
                </a:cubicBezTo>
                <a:cubicBezTo>
                  <a:pt x="539" y="2486"/>
                  <a:pt x="1140" y="2859"/>
                  <a:pt x="1699" y="2859"/>
                </a:cubicBezTo>
                <a:cubicBezTo>
                  <a:pt x="1906" y="2859"/>
                  <a:pt x="2113" y="2818"/>
                  <a:pt x="2300" y="2694"/>
                </a:cubicBezTo>
                <a:cubicBezTo>
                  <a:pt x="2527" y="2549"/>
                  <a:pt x="2672" y="2321"/>
                  <a:pt x="2755" y="2051"/>
                </a:cubicBezTo>
                <a:cubicBezTo>
                  <a:pt x="2962" y="1306"/>
                  <a:pt x="2631" y="229"/>
                  <a:pt x="1782" y="21"/>
                </a:cubicBezTo>
                <a:cubicBezTo>
                  <a:pt x="1720" y="21"/>
                  <a:pt x="1637" y="1"/>
                  <a:pt x="15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31"/>
          <p:cNvSpPr/>
          <p:nvPr/>
        </p:nvSpPr>
        <p:spPr>
          <a:xfrm>
            <a:off x="8328478" y="4747860"/>
            <a:ext cx="121625" cy="109135"/>
          </a:xfrm>
          <a:custGeom>
            <a:rect b="b" l="l" r="r" t="t"/>
            <a:pathLst>
              <a:path extrusionOk="0" h="3398" w="3791">
                <a:moveTo>
                  <a:pt x="1947" y="0"/>
                </a:moveTo>
                <a:cubicBezTo>
                  <a:pt x="1699" y="0"/>
                  <a:pt x="1471" y="104"/>
                  <a:pt x="1284" y="269"/>
                </a:cubicBezTo>
                <a:cubicBezTo>
                  <a:pt x="601" y="787"/>
                  <a:pt x="0" y="1968"/>
                  <a:pt x="518" y="2776"/>
                </a:cubicBezTo>
                <a:cubicBezTo>
                  <a:pt x="684" y="3045"/>
                  <a:pt x="974" y="3231"/>
                  <a:pt x="1284" y="3335"/>
                </a:cubicBezTo>
                <a:cubicBezTo>
                  <a:pt x="1471" y="3376"/>
                  <a:pt x="1657" y="3397"/>
                  <a:pt x="1864" y="3397"/>
                </a:cubicBezTo>
                <a:cubicBezTo>
                  <a:pt x="2672" y="3397"/>
                  <a:pt x="3542" y="2983"/>
                  <a:pt x="3729" y="2154"/>
                </a:cubicBezTo>
                <a:cubicBezTo>
                  <a:pt x="3791" y="1885"/>
                  <a:pt x="3749" y="1595"/>
                  <a:pt x="3625" y="1326"/>
                </a:cubicBezTo>
                <a:cubicBezTo>
                  <a:pt x="3604" y="1264"/>
                  <a:pt x="3563" y="1201"/>
                  <a:pt x="3542" y="1139"/>
                </a:cubicBezTo>
                <a:cubicBezTo>
                  <a:pt x="3356" y="829"/>
                  <a:pt x="3087" y="580"/>
                  <a:pt x="2797" y="373"/>
                </a:cubicBezTo>
                <a:cubicBezTo>
                  <a:pt x="2548" y="186"/>
                  <a:pt x="2279" y="0"/>
                  <a:pt x="19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31"/>
          <p:cNvSpPr/>
          <p:nvPr/>
        </p:nvSpPr>
        <p:spPr>
          <a:xfrm>
            <a:off x="8643464" y="1326960"/>
            <a:ext cx="121657" cy="109135"/>
          </a:xfrm>
          <a:custGeom>
            <a:rect b="b" l="l" r="r" t="t"/>
            <a:pathLst>
              <a:path extrusionOk="0" h="3398" w="3792">
                <a:moveTo>
                  <a:pt x="1948" y="1"/>
                </a:moveTo>
                <a:cubicBezTo>
                  <a:pt x="1699" y="1"/>
                  <a:pt x="1471" y="104"/>
                  <a:pt x="1264" y="270"/>
                </a:cubicBezTo>
                <a:cubicBezTo>
                  <a:pt x="601" y="788"/>
                  <a:pt x="1" y="1968"/>
                  <a:pt x="518" y="2776"/>
                </a:cubicBezTo>
                <a:cubicBezTo>
                  <a:pt x="684" y="3046"/>
                  <a:pt x="974" y="3232"/>
                  <a:pt x="1285" y="3336"/>
                </a:cubicBezTo>
                <a:cubicBezTo>
                  <a:pt x="1471" y="3377"/>
                  <a:pt x="1658" y="3398"/>
                  <a:pt x="1865" y="3398"/>
                </a:cubicBezTo>
                <a:cubicBezTo>
                  <a:pt x="2673" y="3398"/>
                  <a:pt x="3543" y="2983"/>
                  <a:pt x="3729" y="2155"/>
                </a:cubicBezTo>
                <a:cubicBezTo>
                  <a:pt x="3791" y="1886"/>
                  <a:pt x="3750" y="1575"/>
                  <a:pt x="3626" y="1326"/>
                </a:cubicBezTo>
                <a:cubicBezTo>
                  <a:pt x="3605" y="1264"/>
                  <a:pt x="3563" y="1202"/>
                  <a:pt x="3543" y="1140"/>
                </a:cubicBezTo>
                <a:cubicBezTo>
                  <a:pt x="3356" y="829"/>
                  <a:pt x="3087" y="581"/>
                  <a:pt x="2797" y="373"/>
                </a:cubicBezTo>
                <a:cubicBezTo>
                  <a:pt x="2548" y="187"/>
                  <a:pt x="2279" y="1"/>
                  <a:pt x="194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31"/>
          <p:cNvSpPr/>
          <p:nvPr/>
        </p:nvSpPr>
        <p:spPr>
          <a:xfrm>
            <a:off x="-10405" y="-6911"/>
            <a:ext cx="1394273" cy="1108375"/>
          </a:xfrm>
          <a:custGeom>
            <a:rect b="b" l="l" r="r" t="t"/>
            <a:pathLst>
              <a:path extrusionOk="0" h="34510" w="43459">
                <a:moveTo>
                  <a:pt x="41491" y="0"/>
                </a:moveTo>
                <a:cubicBezTo>
                  <a:pt x="32604" y="12159"/>
                  <a:pt x="19327" y="22827"/>
                  <a:pt x="1803" y="31858"/>
                </a:cubicBezTo>
                <a:cubicBezTo>
                  <a:pt x="1243" y="32127"/>
                  <a:pt x="643" y="32438"/>
                  <a:pt x="1" y="32749"/>
                </a:cubicBezTo>
                <a:lnTo>
                  <a:pt x="1" y="34510"/>
                </a:lnTo>
                <a:cubicBezTo>
                  <a:pt x="912" y="34075"/>
                  <a:pt x="1782" y="33640"/>
                  <a:pt x="2528" y="33246"/>
                </a:cubicBezTo>
                <a:cubicBezTo>
                  <a:pt x="20715" y="23883"/>
                  <a:pt x="34427" y="12739"/>
                  <a:pt x="434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31"/>
          <p:cNvSpPr/>
          <p:nvPr/>
        </p:nvSpPr>
        <p:spPr>
          <a:xfrm>
            <a:off x="7710450" y="530327"/>
            <a:ext cx="1433536" cy="1327661"/>
          </a:xfrm>
          <a:custGeom>
            <a:rect b="b" l="l" r="r" t="t"/>
            <a:pathLst>
              <a:path extrusionOk="0" h="61480" w="66452">
                <a:moveTo>
                  <a:pt x="41698" y="1"/>
                </a:moveTo>
                <a:cubicBezTo>
                  <a:pt x="37804" y="1"/>
                  <a:pt x="33806" y="125"/>
                  <a:pt x="29725" y="394"/>
                </a:cubicBezTo>
                <a:lnTo>
                  <a:pt x="29270" y="436"/>
                </a:lnTo>
                <a:cubicBezTo>
                  <a:pt x="20342" y="1016"/>
                  <a:pt x="9198" y="1741"/>
                  <a:pt x="3750" y="8141"/>
                </a:cubicBezTo>
                <a:cubicBezTo>
                  <a:pt x="1099" y="11228"/>
                  <a:pt x="1" y="15412"/>
                  <a:pt x="477" y="20591"/>
                </a:cubicBezTo>
                <a:cubicBezTo>
                  <a:pt x="2486" y="42299"/>
                  <a:pt x="25728" y="52014"/>
                  <a:pt x="35608" y="55183"/>
                </a:cubicBezTo>
                <a:cubicBezTo>
                  <a:pt x="46504" y="58663"/>
                  <a:pt x="56799" y="60755"/>
                  <a:pt x="66451" y="61480"/>
                </a:cubicBezTo>
                <a:lnTo>
                  <a:pt x="66451" y="59885"/>
                </a:lnTo>
                <a:cubicBezTo>
                  <a:pt x="56944" y="59181"/>
                  <a:pt x="46814" y="57109"/>
                  <a:pt x="36105" y="53671"/>
                </a:cubicBezTo>
                <a:cubicBezTo>
                  <a:pt x="30181" y="51786"/>
                  <a:pt x="19348" y="47477"/>
                  <a:pt x="11456" y="39585"/>
                </a:cubicBezTo>
                <a:cubicBezTo>
                  <a:pt x="6546" y="34697"/>
                  <a:pt x="2797" y="28400"/>
                  <a:pt x="2051" y="20446"/>
                </a:cubicBezTo>
                <a:cubicBezTo>
                  <a:pt x="1616" y="15640"/>
                  <a:pt x="2569" y="11953"/>
                  <a:pt x="4951" y="9156"/>
                </a:cubicBezTo>
                <a:cubicBezTo>
                  <a:pt x="9964" y="3274"/>
                  <a:pt x="20735" y="2569"/>
                  <a:pt x="29373" y="2010"/>
                </a:cubicBezTo>
                <a:lnTo>
                  <a:pt x="29829" y="1989"/>
                </a:lnTo>
                <a:cubicBezTo>
                  <a:pt x="33868" y="1720"/>
                  <a:pt x="37845" y="1596"/>
                  <a:pt x="41719" y="1596"/>
                </a:cubicBezTo>
                <a:cubicBezTo>
                  <a:pt x="47705" y="1596"/>
                  <a:pt x="53484" y="1906"/>
                  <a:pt x="58953" y="2528"/>
                </a:cubicBezTo>
                <a:cubicBezTo>
                  <a:pt x="61521" y="2839"/>
                  <a:pt x="64007" y="3191"/>
                  <a:pt x="66451" y="3626"/>
                </a:cubicBezTo>
                <a:lnTo>
                  <a:pt x="66451" y="2031"/>
                </a:lnTo>
                <a:cubicBezTo>
                  <a:pt x="64069" y="1616"/>
                  <a:pt x="61625" y="1244"/>
                  <a:pt x="59139" y="954"/>
                </a:cubicBezTo>
                <a:cubicBezTo>
                  <a:pt x="53588" y="332"/>
                  <a:pt x="47767" y="1"/>
                  <a:pt x="4169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31"/>
          <p:cNvSpPr/>
          <p:nvPr/>
        </p:nvSpPr>
        <p:spPr>
          <a:xfrm>
            <a:off x="3207626" y="4433150"/>
            <a:ext cx="1547839" cy="711981"/>
          </a:xfrm>
          <a:custGeom>
            <a:rect b="b" l="l" r="r" t="t"/>
            <a:pathLst>
              <a:path extrusionOk="0" h="28680" w="62350">
                <a:moveTo>
                  <a:pt x="41636" y="0"/>
                </a:moveTo>
                <a:cubicBezTo>
                  <a:pt x="26782" y="0"/>
                  <a:pt x="9821" y="8724"/>
                  <a:pt x="2175" y="20436"/>
                </a:cubicBezTo>
                <a:cubicBezTo>
                  <a:pt x="1699" y="21181"/>
                  <a:pt x="1285" y="21989"/>
                  <a:pt x="953" y="22839"/>
                </a:cubicBezTo>
                <a:cubicBezTo>
                  <a:pt x="228" y="24724"/>
                  <a:pt x="0" y="26795"/>
                  <a:pt x="518" y="28680"/>
                </a:cubicBezTo>
                <a:lnTo>
                  <a:pt x="53318" y="28680"/>
                </a:lnTo>
                <a:cubicBezTo>
                  <a:pt x="55265" y="27396"/>
                  <a:pt x="57068" y="25925"/>
                  <a:pt x="58559" y="24164"/>
                </a:cubicBezTo>
                <a:cubicBezTo>
                  <a:pt x="60734" y="21616"/>
                  <a:pt x="62225" y="18426"/>
                  <a:pt x="62267" y="15071"/>
                </a:cubicBezTo>
                <a:cubicBezTo>
                  <a:pt x="62350" y="8339"/>
                  <a:pt x="56405" y="2705"/>
                  <a:pt x="49880" y="1006"/>
                </a:cubicBezTo>
                <a:cubicBezTo>
                  <a:pt x="47263" y="322"/>
                  <a:pt x="44488" y="0"/>
                  <a:pt x="41636" y="0"/>
                </a:cubicBezTo>
                <a:close/>
              </a:path>
            </a:pathLst>
          </a:custGeom>
          <a:solidFill>
            <a:srgbClr val="FEEB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31"/>
          <p:cNvSpPr/>
          <p:nvPr/>
        </p:nvSpPr>
        <p:spPr>
          <a:xfrm>
            <a:off x="1422746" y="4751853"/>
            <a:ext cx="183515" cy="147455"/>
          </a:xfrm>
          <a:custGeom>
            <a:rect b="b" l="l" r="r" t="t"/>
            <a:pathLst>
              <a:path extrusionOk="0" h="6276" w="7810">
                <a:moveTo>
                  <a:pt x="4062" y="1"/>
                </a:moveTo>
                <a:cubicBezTo>
                  <a:pt x="3994" y="1"/>
                  <a:pt x="3924" y="3"/>
                  <a:pt x="3854" y="9"/>
                </a:cubicBezTo>
                <a:cubicBezTo>
                  <a:pt x="2797" y="112"/>
                  <a:pt x="1202" y="1086"/>
                  <a:pt x="622" y="2101"/>
                </a:cubicBezTo>
                <a:cubicBezTo>
                  <a:pt x="1" y="3137"/>
                  <a:pt x="581" y="3696"/>
                  <a:pt x="1306" y="4504"/>
                </a:cubicBezTo>
                <a:cubicBezTo>
                  <a:pt x="2123" y="5429"/>
                  <a:pt x="3146" y="6276"/>
                  <a:pt x="4265" y="6276"/>
                </a:cubicBezTo>
                <a:cubicBezTo>
                  <a:pt x="4423" y="6276"/>
                  <a:pt x="4583" y="6259"/>
                  <a:pt x="4744" y="6223"/>
                </a:cubicBezTo>
                <a:cubicBezTo>
                  <a:pt x="5014" y="6161"/>
                  <a:pt x="5304" y="6057"/>
                  <a:pt x="5594" y="5871"/>
                </a:cubicBezTo>
                <a:cubicBezTo>
                  <a:pt x="7064" y="4918"/>
                  <a:pt x="7810" y="3385"/>
                  <a:pt x="6733" y="1811"/>
                </a:cubicBezTo>
                <a:cubicBezTo>
                  <a:pt x="6066" y="850"/>
                  <a:pt x="5269" y="1"/>
                  <a:pt x="406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31"/>
          <p:cNvSpPr/>
          <p:nvPr/>
        </p:nvSpPr>
        <p:spPr>
          <a:xfrm>
            <a:off x="1269054" y="4566503"/>
            <a:ext cx="130858" cy="120059"/>
          </a:xfrm>
          <a:custGeom>
            <a:rect b="b" l="l" r="r" t="t"/>
            <a:pathLst>
              <a:path extrusionOk="0" h="5110" w="5569">
                <a:moveTo>
                  <a:pt x="3008" y="0"/>
                </a:moveTo>
                <a:cubicBezTo>
                  <a:pt x="2704" y="0"/>
                  <a:pt x="2356" y="130"/>
                  <a:pt x="1902" y="420"/>
                </a:cubicBezTo>
                <a:cubicBezTo>
                  <a:pt x="1073" y="938"/>
                  <a:pt x="162" y="1642"/>
                  <a:pt x="100" y="2595"/>
                </a:cubicBezTo>
                <a:cubicBezTo>
                  <a:pt x="0" y="3786"/>
                  <a:pt x="1650" y="5109"/>
                  <a:pt x="2827" y="5109"/>
                </a:cubicBezTo>
                <a:cubicBezTo>
                  <a:pt x="2879" y="5109"/>
                  <a:pt x="2929" y="5107"/>
                  <a:pt x="2979" y="5101"/>
                </a:cubicBezTo>
                <a:cubicBezTo>
                  <a:pt x="3207" y="5060"/>
                  <a:pt x="3414" y="5019"/>
                  <a:pt x="3600" y="4936"/>
                </a:cubicBezTo>
                <a:cubicBezTo>
                  <a:pt x="5154" y="4314"/>
                  <a:pt x="5568" y="2119"/>
                  <a:pt x="4429" y="917"/>
                </a:cubicBezTo>
                <a:cubicBezTo>
                  <a:pt x="3888" y="351"/>
                  <a:pt x="3507" y="0"/>
                  <a:pt x="30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31"/>
          <p:cNvSpPr/>
          <p:nvPr/>
        </p:nvSpPr>
        <p:spPr>
          <a:xfrm>
            <a:off x="1575099" y="4594298"/>
            <a:ext cx="144580" cy="72130"/>
          </a:xfrm>
          <a:custGeom>
            <a:rect b="b" l="l" r="r" t="t"/>
            <a:pathLst>
              <a:path extrusionOk="0" h="3070" w="6153">
                <a:moveTo>
                  <a:pt x="3130" y="1"/>
                </a:moveTo>
                <a:cubicBezTo>
                  <a:pt x="2769" y="1"/>
                  <a:pt x="2391" y="156"/>
                  <a:pt x="1989" y="542"/>
                </a:cubicBezTo>
                <a:cubicBezTo>
                  <a:pt x="0" y="2448"/>
                  <a:pt x="3149" y="2883"/>
                  <a:pt x="4764" y="3069"/>
                </a:cubicBezTo>
                <a:cubicBezTo>
                  <a:pt x="6152" y="2779"/>
                  <a:pt x="5386" y="1412"/>
                  <a:pt x="4744" y="853"/>
                </a:cubicBezTo>
                <a:cubicBezTo>
                  <a:pt x="4225" y="384"/>
                  <a:pt x="3698" y="1"/>
                  <a:pt x="31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31"/>
          <p:cNvSpPr/>
          <p:nvPr/>
        </p:nvSpPr>
        <p:spPr>
          <a:xfrm>
            <a:off x="1095624" y="4433147"/>
            <a:ext cx="114950" cy="73163"/>
          </a:xfrm>
          <a:custGeom>
            <a:rect b="b" l="l" r="r" t="t"/>
            <a:pathLst>
              <a:path extrusionOk="0" h="3114" w="4892">
                <a:moveTo>
                  <a:pt x="3093" y="1"/>
                </a:moveTo>
                <a:cubicBezTo>
                  <a:pt x="2807" y="1"/>
                  <a:pt x="2492" y="57"/>
                  <a:pt x="2157" y="151"/>
                </a:cubicBezTo>
                <a:cubicBezTo>
                  <a:pt x="1" y="747"/>
                  <a:pt x="1693" y="3114"/>
                  <a:pt x="3519" y="3114"/>
                </a:cubicBezTo>
                <a:cubicBezTo>
                  <a:pt x="3534" y="3114"/>
                  <a:pt x="3550" y="3114"/>
                  <a:pt x="3566" y="3113"/>
                </a:cubicBezTo>
                <a:cubicBezTo>
                  <a:pt x="4539" y="2347"/>
                  <a:pt x="4891" y="2119"/>
                  <a:pt x="4436" y="938"/>
                </a:cubicBezTo>
                <a:cubicBezTo>
                  <a:pt x="4169" y="251"/>
                  <a:pt x="3694" y="1"/>
                  <a:pt x="309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1"/>
          <p:cNvSpPr/>
          <p:nvPr/>
        </p:nvSpPr>
        <p:spPr>
          <a:xfrm>
            <a:off x="1159442" y="4745791"/>
            <a:ext cx="70117" cy="63225"/>
          </a:xfrm>
          <a:custGeom>
            <a:rect b="b" l="l" r="r" t="t"/>
            <a:pathLst>
              <a:path extrusionOk="0" h="2691" w="2984">
                <a:moveTo>
                  <a:pt x="1169" y="1"/>
                </a:moveTo>
                <a:cubicBezTo>
                  <a:pt x="1105" y="1"/>
                  <a:pt x="1040" y="6"/>
                  <a:pt x="974" y="18"/>
                </a:cubicBezTo>
                <a:cubicBezTo>
                  <a:pt x="0" y="184"/>
                  <a:pt x="83" y="2421"/>
                  <a:pt x="912" y="2545"/>
                </a:cubicBezTo>
                <a:lnTo>
                  <a:pt x="1181" y="2690"/>
                </a:lnTo>
                <a:cubicBezTo>
                  <a:pt x="2155" y="2380"/>
                  <a:pt x="2983" y="1675"/>
                  <a:pt x="2362" y="743"/>
                </a:cubicBezTo>
                <a:cubicBezTo>
                  <a:pt x="2087" y="339"/>
                  <a:pt x="1665" y="1"/>
                  <a:pt x="11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8" name="Google Shape;718;p31"/>
          <p:cNvGrpSpPr/>
          <p:nvPr/>
        </p:nvGrpSpPr>
        <p:grpSpPr>
          <a:xfrm rot="10800000">
            <a:off x="6311381" y="3803824"/>
            <a:ext cx="1931101" cy="1350549"/>
            <a:chOff x="3045330" y="-6829"/>
            <a:chExt cx="2308272" cy="1614331"/>
          </a:xfrm>
        </p:grpSpPr>
        <p:sp>
          <p:nvSpPr>
            <p:cNvPr id="719" name="Google Shape;719;p31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1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1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2" name="Google Shape;722;p31"/>
          <p:cNvSpPr/>
          <p:nvPr/>
        </p:nvSpPr>
        <p:spPr>
          <a:xfrm rot="-5400000">
            <a:off x="-597935" y="2503512"/>
            <a:ext cx="2085044" cy="909976"/>
          </a:xfrm>
          <a:custGeom>
            <a:rect b="b" l="l" r="r" t="t"/>
            <a:pathLst>
              <a:path extrusionOk="0" h="32447" w="74426">
                <a:moveTo>
                  <a:pt x="11455" y="0"/>
                </a:moveTo>
                <a:cubicBezTo>
                  <a:pt x="4764" y="8721"/>
                  <a:pt x="0" y="18353"/>
                  <a:pt x="10689" y="22081"/>
                </a:cubicBezTo>
                <a:cubicBezTo>
                  <a:pt x="17276" y="24360"/>
                  <a:pt x="24712" y="22744"/>
                  <a:pt x="31361" y="25395"/>
                </a:cubicBezTo>
                <a:cubicBezTo>
                  <a:pt x="38368" y="28167"/>
                  <a:pt x="44051" y="32446"/>
                  <a:pt x="51684" y="32446"/>
                </a:cubicBezTo>
                <a:cubicBezTo>
                  <a:pt x="52152" y="32446"/>
                  <a:pt x="52628" y="32430"/>
                  <a:pt x="53111" y="32397"/>
                </a:cubicBezTo>
                <a:cubicBezTo>
                  <a:pt x="60133" y="31920"/>
                  <a:pt x="62722" y="26203"/>
                  <a:pt x="63468" y="19927"/>
                </a:cubicBezTo>
                <a:cubicBezTo>
                  <a:pt x="64255" y="13423"/>
                  <a:pt x="66513" y="11993"/>
                  <a:pt x="70676" y="7229"/>
                </a:cubicBezTo>
                <a:cubicBezTo>
                  <a:pt x="72520" y="5075"/>
                  <a:pt x="74074" y="2548"/>
                  <a:pt x="744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31"/>
          <p:cNvSpPr txBox="1"/>
          <p:nvPr>
            <p:ph type="title"/>
          </p:nvPr>
        </p:nvSpPr>
        <p:spPr>
          <a:xfrm>
            <a:off x="1435608" y="418374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724" name="Google Shape;724;p31"/>
          <p:cNvSpPr txBox="1"/>
          <p:nvPr>
            <p:ph idx="1" type="subTitle"/>
          </p:nvPr>
        </p:nvSpPr>
        <p:spPr>
          <a:xfrm>
            <a:off x="2166425" y="1607300"/>
            <a:ext cx="4815300" cy="20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>
  <p:cSld name="TITLE_AND_BODY_2"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2"/>
          <p:cNvSpPr txBox="1"/>
          <p:nvPr>
            <p:ph type="title"/>
          </p:nvPr>
        </p:nvSpPr>
        <p:spPr>
          <a:xfrm>
            <a:off x="1027950" y="517331"/>
            <a:ext cx="70881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700"/>
              <a:buNone/>
              <a:defRPr>
                <a:solidFill>
                  <a:srgbClr val="979CB8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1100"/>
              <a:buNone/>
              <a:defRPr>
                <a:solidFill>
                  <a:srgbClr val="979CB8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1100"/>
              <a:buNone/>
              <a:defRPr>
                <a:solidFill>
                  <a:srgbClr val="979CB8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1100"/>
              <a:buNone/>
              <a:defRPr>
                <a:solidFill>
                  <a:srgbClr val="979CB8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1100"/>
              <a:buNone/>
              <a:defRPr>
                <a:solidFill>
                  <a:srgbClr val="979CB8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1100"/>
              <a:buNone/>
              <a:defRPr>
                <a:solidFill>
                  <a:srgbClr val="979CB8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1100"/>
              <a:buNone/>
              <a:defRPr>
                <a:solidFill>
                  <a:srgbClr val="979CB8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1100"/>
              <a:buNone/>
              <a:defRPr>
                <a:solidFill>
                  <a:srgbClr val="979CB8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1100"/>
              <a:buNone/>
              <a:defRPr>
                <a:solidFill>
                  <a:srgbClr val="979CB8"/>
                </a:solidFill>
              </a:defRPr>
            </a:lvl9pPr>
          </a:lstStyle>
          <a:p/>
        </p:txBody>
      </p:sp>
      <p:sp>
        <p:nvSpPr>
          <p:cNvPr id="727" name="Google Shape;727;p32"/>
          <p:cNvSpPr txBox="1"/>
          <p:nvPr>
            <p:ph idx="1" type="body"/>
          </p:nvPr>
        </p:nvSpPr>
        <p:spPr>
          <a:xfrm>
            <a:off x="1070325" y="1438988"/>
            <a:ext cx="7056300" cy="30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005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700"/>
              <a:buChar char="•"/>
              <a:defRPr sz="1100"/>
            </a:lvl1pPr>
            <a:lvl2pPr indent="-381000" lvl="1" marL="9144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–"/>
              <a:defRPr sz="1100"/>
            </a:lvl2pPr>
            <a:lvl3pPr indent="-342900" lvl="2" marL="137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1100"/>
            </a:lvl3pPr>
            <a:lvl4pPr indent="-323850" lvl="3" marL="18288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100"/>
            </a:lvl4pPr>
            <a:lvl5pPr indent="-323850" lvl="4" marL="22860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»"/>
              <a:defRPr sz="1100"/>
            </a:lvl5pPr>
            <a:lvl6pPr indent="-3556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100"/>
            </a:lvl6pPr>
            <a:lvl7pPr indent="-3556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100"/>
            </a:lvl7pPr>
            <a:lvl8pPr indent="-3556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100"/>
            </a:lvl8pPr>
            <a:lvl9pPr indent="-3556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100"/>
            </a:lvl9pPr>
          </a:lstStyle>
          <a:p/>
        </p:txBody>
      </p:sp>
      <p:sp>
        <p:nvSpPr>
          <p:cNvPr id="728" name="Google Shape;728;p32"/>
          <p:cNvSpPr/>
          <p:nvPr/>
        </p:nvSpPr>
        <p:spPr>
          <a:xfrm>
            <a:off x="3120675" y="1149938"/>
            <a:ext cx="3060325" cy="11494"/>
          </a:xfrm>
          <a:custGeom>
            <a:rect b="b" l="l" r="r" t="t"/>
            <a:pathLst>
              <a:path extrusionOk="0" h="613" w="122413">
                <a:moveTo>
                  <a:pt x="0" y="317"/>
                </a:moveTo>
                <a:cubicBezTo>
                  <a:pt x="40797" y="1117"/>
                  <a:pt x="81609" y="0"/>
                  <a:pt x="122413" y="0"/>
                </a:cubicBezTo>
              </a:path>
            </a:pathLst>
          </a:custGeom>
          <a:noFill/>
          <a:ln cap="flat" cmpd="sng" w="9525">
            <a:solidFill>
              <a:srgbClr val="979C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32"/>
          <p:cNvSpPr/>
          <p:nvPr/>
        </p:nvSpPr>
        <p:spPr>
          <a:xfrm>
            <a:off x="3068250" y="1183294"/>
            <a:ext cx="3226850" cy="11906"/>
          </a:xfrm>
          <a:custGeom>
            <a:rect b="b" l="l" r="r" t="t"/>
            <a:pathLst>
              <a:path extrusionOk="0" h="635" w="129074">
                <a:moveTo>
                  <a:pt x="0" y="0"/>
                </a:moveTo>
                <a:cubicBezTo>
                  <a:pt x="43025" y="0"/>
                  <a:pt x="86049" y="635"/>
                  <a:pt x="129074" y="635"/>
                </a:cubicBezTo>
              </a:path>
            </a:pathLst>
          </a:custGeom>
          <a:noFill/>
          <a:ln cap="flat" cmpd="sng" w="9525">
            <a:solidFill>
              <a:srgbClr val="979C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32"/>
          <p:cNvSpPr txBox="1"/>
          <p:nvPr>
            <p:ph idx="12" type="sldNum"/>
          </p:nvPr>
        </p:nvSpPr>
        <p:spPr>
          <a:xfrm>
            <a:off x="4348077" y="4787665"/>
            <a:ext cx="548700" cy="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" type="obj">
  <p:cSld name="OBJECT"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3"/>
          <p:cNvSpPr txBox="1"/>
          <p:nvPr>
            <p:ph type="title"/>
          </p:nvPr>
        </p:nvSpPr>
        <p:spPr>
          <a:xfrm>
            <a:off x="457200" y="205979"/>
            <a:ext cx="8229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3" name="Google Shape;733;p33"/>
          <p:cNvSpPr txBox="1"/>
          <p:nvPr>
            <p:ph idx="1" type="body"/>
          </p:nvPr>
        </p:nvSpPr>
        <p:spPr>
          <a:xfrm>
            <a:off x="457200" y="853819"/>
            <a:ext cx="8229600" cy="37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1pPr>
            <a:lvl2pPr indent="-31750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100"/>
            </a:lvl2pPr>
            <a:lvl3pPr indent="-317500" lvl="2" marL="1371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3pPr>
            <a:lvl4pPr indent="-317500" lvl="3" marL="18288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100"/>
            </a:lvl4pPr>
            <a:lvl5pPr indent="-317500" lvl="4" marL="22860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100"/>
            </a:lvl5pPr>
            <a:lvl6pPr indent="-317500" lvl="5" marL="2743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6pPr>
            <a:lvl7pPr indent="-317500" lvl="6" marL="3200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7pPr>
            <a:lvl8pPr indent="-317500" lvl="7" marL="3657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8pPr>
            <a:lvl9pPr indent="-317500" lvl="8" marL="41148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100"/>
            </a:lvl9pPr>
          </a:lstStyle>
          <a:p/>
        </p:txBody>
      </p:sp>
      <p:sp>
        <p:nvSpPr>
          <p:cNvPr id="734" name="Google Shape;734;p3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35" name="Google Shape;735;p3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36" name="Google Shape;736;p3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>
  <p:cSld name="SECTION_HEADER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4"/>
          <p:cNvSpPr txBox="1"/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9" name="Google Shape;739;p34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40" name="Google Shape;740;p3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41" name="Google Shape;741;p3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742" name="Google Shape;742;p3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83525" y="445025"/>
            <a:ext cx="6276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veat"/>
              <a:buNone/>
              <a:defRPr sz="4400">
                <a:solidFill>
                  <a:schemeClr val="dk2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7" name="Google Shape;747;p35"/>
          <p:cNvCxnSpPr/>
          <p:nvPr/>
        </p:nvCxnSpPr>
        <p:spPr>
          <a:xfrm rot="10800000">
            <a:off x="3724800" y="2890838"/>
            <a:ext cx="16944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748" name="Google Shape;748;p35"/>
          <p:cNvSpPr txBox="1"/>
          <p:nvPr>
            <p:ph type="ctrTitle"/>
          </p:nvPr>
        </p:nvSpPr>
        <p:spPr>
          <a:xfrm>
            <a:off x="874175" y="599450"/>
            <a:ext cx="7395600" cy="20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0">
                <a:solidFill>
                  <a:schemeClr val="accent5"/>
                </a:solidFill>
              </a:rPr>
              <a:t>District Performance Committee</a:t>
            </a:r>
            <a:endParaRPr b="1" sz="6500">
              <a:solidFill>
                <a:schemeClr val="accent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>
              <a:solidFill>
                <a:schemeClr val="accent5"/>
              </a:solidFill>
            </a:endParaRPr>
          </a:p>
        </p:txBody>
      </p:sp>
      <p:sp>
        <p:nvSpPr>
          <p:cNvPr id="749" name="Google Shape;749;p35"/>
          <p:cNvSpPr txBox="1"/>
          <p:nvPr>
            <p:ph idx="1" type="subTitle"/>
          </p:nvPr>
        </p:nvSpPr>
        <p:spPr>
          <a:xfrm>
            <a:off x="1938575" y="3162047"/>
            <a:ext cx="5266800" cy="58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</a:rPr>
              <a:t>April 20th, 2022</a:t>
            </a:r>
            <a:endParaRPr b="1" sz="3000">
              <a:solidFill>
                <a:schemeClr val="lt1"/>
              </a:solidFill>
            </a:endParaRPr>
          </a:p>
        </p:txBody>
      </p:sp>
      <p:grpSp>
        <p:nvGrpSpPr>
          <p:cNvPr id="750" name="Google Shape;750;p35"/>
          <p:cNvGrpSpPr/>
          <p:nvPr/>
        </p:nvGrpSpPr>
        <p:grpSpPr>
          <a:xfrm>
            <a:off x="1219053" y="3409749"/>
            <a:ext cx="1024352" cy="890235"/>
            <a:chOff x="2066056" y="3919716"/>
            <a:chExt cx="661555" cy="574939"/>
          </a:xfrm>
        </p:grpSpPr>
        <p:sp>
          <p:nvSpPr>
            <p:cNvPr id="751" name="Google Shape;751;p35"/>
            <p:cNvSpPr/>
            <p:nvPr/>
          </p:nvSpPr>
          <p:spPr>
            <a:xfrm>
              <a:off x="2066056" y="3919716"/>
              <a:ext cx="661555" cy="574939"/>
            </a:xfrm>
            <a:custGeom>
              <a:rect b="b" l="l" r="r" t="t"/>
              <a:pathLst>
                <a:path extrusionOk="0" h="37437" w="43077">
                  <a:moveTo>
                    <a:pt x="23684" y="235"/>
                  </a:moveTo>
                  <a:cubicBezTo>
                    <a:pt x="24162" y="235"/>
                    <a:pt x="24640" y="255"/>
                    <a:pt x="25115" y="296"/>
                  </a:cubicBezTo>
                  <a:cubicBezTo>
                    <a:pt x="27638" y="492"/>
                    <a:pt x="30182" y="1253"/>
                    <a:pt x="32204" y="2753"/>
                  </a:cubicBezTo>
                  <a:cubicBezTo>
                    <a:pt x="34248" y="4253"/>
                    <a:pt x="35857" y="6254"/>
                    <a:pt x="37575" y="8167"/>
                  </a:cubicBezTo>
                  <a:cubicBezTo>
                    <a:pt x="38423" y="9124"/>
                    <a:pt x="39228" y="10081"/>
                    <a:pt x="39967" y="11103"/>
                  </a:cubicBezTo>
                  <a:cubicBezTo>
                    <a:pt x="40706" y="12147"/>
                    <a:pt x="41337" y="13234"/>
                    <a:pt x="41793" y="14386"/>
                  </a:cubicBezTo>
                  <a:cubicBezTo>
                    <a:pt x="42228" y="15560"/>
                    <a:pt x="42467" y="16778"/>
                    <a:pt x="42402" y="18017"/>
                  </a:cubicBezTo>
                  <a:cubicBezTo>
                    <a:pt x="42337" y="19257"/>
                    <a:pt x="42033" y="20496"/>
                    <a:pt x="41598" y="21671"/>
                  </a:cubicBezTo>
                  <a:cubicBezTo>
                    <a:pt x="40684" y="24041"/>
                    <a:pt x="39423" y="26302"/>
                    <a:pt x="37901" y="28346"/>
                  </a:cubicBezTo>
                  <a:cubicBezTo>
                    <a:pt x="36379" y="30390"/>
                    <a:pt x="34553" y="32217"/>
                    <a:pt x="32487" y="33717"/>
                  </a:cubicBezTo>
                  <a:cubicBezTo>
                    <a:pt x="30399" y="35195"/>
                    <a:pt x="28007" y="36261"/>
                    <a:pt x="25507" y="36739"/>
                  </a:cubicBezTo>
                  <a:cubicBezTo>
                    <a:pt x="24257" y="36979"/>
                    <a:pt x="22985" y="37087"/>
                    <a:pt x="21713" y="37087"/>
                  </a:cubicBezTo>
                  <a:cubicBezTo>
                    <a:pt x="20440" y="37087"/>
                    <a:pt x="19168" y="36979"/>
                    <a:pt x="17918" y="36783"/>
                  </a:cubicBezTo>
                  <a:cubicBezTo>
                    <a:pt x="16657" y="36587"/>
                    <a:pt x="15418" y="36304"/>
                    <a:pt x="14178" y="36000"/>
                  </a:cubicBezTo>
                  <a:cubicBezTo>
                    <a:pt x="12939" y="35696"/>
                    <a:pt x="11743" y="35304"/>
                    <a:pt x="10482" y="34978"/>
                  </a:cubicBezTo>
                  <a:cubicBezTo>
                    <a:pt x="9264" y="34630"/>
                    <a:pt x="8024" y="34304"/>
                    <a:pt x="6894" y="33826"/>
                  </a:cubicBezTo>
                  <a:cubicBezTo>
                    <a:pt x="6307" y="33565"/>
                    <a:pt x="5763" y="33282"/>
                    <a:pt x="5263" y="32934"/>
                  </a:cubicBezTo>
                  <a:cubicBezTo>
                    <a:pt x="5024" y="32738"/>
                    <a:pt x="4763" y="32564"/>
                    <a:pt x="4524" y="32369"/>
                  </a:cubicBezTo>
                  <a:lnTo>
                    <a:pt x="3850" y="31738"/>
                  </a:lnTo>
                  <a:cubicBezTo>
                    <a:pt x="2110" y="29977"/>
                    <a:pt x="1066" y="27585"/>
                    <a:pt x="849" y="25106"/>
                  </a:cubicBezTo>
                  <a:cubicBezTo>
                    <a:pt x="740" y="23888"/>
                    <a:pt x="827" y="22627"/>
                    <a:pt x="1110" y="21410"/>
                  </a:cubicBezTo>
                  <a:cubicBezTo>
                    <a:pt x="1392" y="20192"/>
                    <a:pt x="1849" y="19039"/>
                    <a:pt x="2480" y="17952"/>
                  </a:cubicBezTo>
                  <a:cubicBezTo>
                    <a:pt x="3741" y="15778"/>
                    <a:pt x="5393" y="13799"/>
                    <a:pt x="6807" y="11646"/>
                  </a:cubicBezTo>
                  <a:cubicBezTo>
                    <a:pt x="8264" y="9537"/>
                    <a:pt x="9655" y="7385"/>
                    <a:pt x="11373" y="5514"/>
                  </a:cubicBezTo>
                  <a:cubicBezTo>
                    <a:pt x="12243" y="4579"/>
                    <a:pt x="13178" y="3710"/>
                    <a:pt x="14222" y="2992"/>
                  </a:cubicBezTo>
                  <a:cubicBezTo>
                    <a:pt x="15265" y="2275"/>
                    <a:pt x="16396" y="1709"/>
                    <a:pt x="17614" y="1296"/>
                  </a:cubicBezTo>
                  <a:cubicBezTo>
                    <a:pt x="19555" y="608"/>
                    <a:pt x="21625" y="235"/>
                    <a:pt x="23684" y="235"/>
                  </a:cubicBezTo>
                  <a:close/>
                  <a:moveTo>
                    <a:pt x="23960" y="0"/>
                  </a:moveTo>
                  <a:cubicBezTo>
                    <a:pt x="21779" y="0"/>
                    <a:pt x="19590" y="357"/>
                    <a:pt x="17527" y="1057"/>
                  </a:cubicBezTo>
                  <a:cubicBezTo>
                    <a:pt x="16309" y="1470"/>
                    <a:pt x="15113" y="2014"/>
                    <a:pt x="14048" y="2731"/>
                  </a:cubicBezTo>
                  <a:cubicBezTo>
                    <a:pt x="12960" y="3449"/>
                    <a:pt x="11982" y="4319"/>
                    <a:pt x="11090" y="5254"/>
                  </a:cubicBezTo>
                  <a:cubicBezTo>
                    <a:pt x="9307" y="7102"/>
                    <a:pt x="7829" y="9233"/>
                    <a:pt x="6350" y="11320"/>
                  </a:cubicBezTo>
                  <a:cubicBezTo>
                    <a:pt x="4893" y="13429"/>
                    <a:pt x="3219" y="15365"/>
                    <a:pt x="1893" y="17626"/>
                  </a:cubicBezTo>
                  <a:cubicBezTo>
                    <a:pt x="1240" y="18735"/>
                    <a:pt x="718" y="19974"/>
                    <a:pt x="414" y="21257"/>
                  </a:cubicBezTo>
                  <a:cubicBezTo>
                    <a:pt x="88" y="22540"/>
                    <a:pt x="1" y="23867"/>
                    <a:pt x="110" y="25171"/>
                  </a:cubicBezTo>
                  <a:cubicBezTo>
                    <a:pt x="305" y="27802"/>
                    <a:pt x="1436" y="30390"/>
                    <a:pt x="3328" y="32260"/>
                  </a:cubicBezTo>
                  <a:lnTo>
                    <a:pt x="4067" y="32934"/>
                  </a:lnTo>
                  <a:cubicBezTo>
                    <a:pt x="4306" y="33152"/>
                    <a:pt x="4589" y="33325"/>
                    <a:pt x="4850" y="33543"/>
                  </a:cubicBezTo>
                  <a:cubicBezTo>
                    <a:pt x="5393" y="33913"/>
                    <a:pt x="5981" y="34239"/>
                    <a:pt x="6589" y="34500"/>
                  </a:cubicBezTo>
                  <a:cubicBezTo>
                    <a:pt x="7807" y="35022"/>
                    <a:pt x="9068" y="35348"/>
                    <a:pt x="10308" y="35652"/>
                  </a:cubicBezTo>
                  <a:cubicBezTo>
                    <a:pt x="11547" y="35935"/>
                    <a:pt x="12786" y="36304"/>
                    <a:pt x="14048" y="36587"/>
                  </a:cubicBezTo>
                  <a:cubicBezTo>
                    <a:pt x="15309" y="36870"/>
                    <a:pt x="16570" y="37087"/>
                    <a:pt x="17853" y="37239"/>
                  </a:cubicBezTo>
                  <a:cubicBezTo>
                    <a:pt x="18866" y="37368"/>
                    <a:pt x="19887" y="37436"/>
                    <a:pt x="20906" y="37436"/>
                  </a:cubicBezTo>
                  <a:cubicBezTo>
                    <a:pt x="22466" y="37436"/>
                    <a:pt x="24024" y="37277"/>
                    <a:pt x="25550" y="36935"/>
                  </a:cubicBezTo>
                  <a:cubicBezTo>
                    <a:pt x="28051" y="36348"/>
                    <a:pt x="30443" y="35282"/>
                    <a:pt x="32530" y="33782"/>
                  </a:cubicBezTo>
                  <a:cubicBezTo>
                    <a:pt x="34618" y="32282"/>
                    <a:pt x="36444" y="30455"/>
                    <a:pt x="38053" y="28455"/>
                  </a:cubicBezTo>
                  <a:cubicBezTo>
                    <a:pt x="39662" y="26454"/>
                    <a:pt x="41011" y="24236"/>
                    <a:pt x="42011" y="21844"/>
                  </a:cubicBezTo>
                  <a:cubicBezTo>
                    <a:pt x="42511" y="20649"/>
                    <a:pt x="42881" y="19387"/>
                    <a:pt x="42989" y="18061"/>
                  </a:cubicBezTo>
                  <a:cubicBezTo>
                    <a:pt x="43076" y="16735"/>
                    <a:pt x="42859" y="15386"/>
                    <a:pt x="42380" y="14169"/>
                  </a:cubicBezTo>
                  <a:cubicBezTo>
                    <a:pt x="41924" y="12929"/>
                    <a:pt x="41250" y="11799"/>
                    <a:pt x="40489" y="10733"/>
                  </a:cubicBezTo>
                  <a:cubicBezTo>
                    <a:pt x="39728" y="9689"/>
                    <a:pt x="38880" y="8711"/>
                    <a:pt x="38010" y="7754"/>
                  </a:cubicBezTo>
                  <a:cubicBezTo>
                    <a:pt x="37140" y="6819"/>
                    <a:pt x="36292" y="5884"/>
                    <a:pt x="35379" y="4949"/>
                  </a:cubicBezTo>
                  <a:cubicBezTo>
                    <a:pt x="34466" y="4036"/>
                    <a:pt x="33509" y="3166"/>
                    <a:pt x="32443" y="2427"/>
                  </a:cubicBezTo>
                  <a:cubicBezTo>
                    <a:pt x="31378" y="1666"/>
                    <a:pt x="30182" y="1122"/>
                    <a:pt x="28942" y="752"/>
                  </a:cubicBezTo>
                  <a:cubicBezTo>
                    <a:pt x="27703" y="361"/>
                    <a:pt x="26420" y="122"/>
                    <a:pt x="25137" y="35"/>
                  </a:cubicBezTo>
                  <a:cubicBezTo>
                    <a:pt x="24745" y="12"/>
                    <a:pt x="24353" y="0"/>
                    <a:pt x="2396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2086436" y="4034505"/>
              <a:ext cx="568704" cy="414222"/>
            </a:xfrm>
            <a:custGeom>
              <a:rect b="b" l="l" r="r" t="t"/>
              <a:pathLst>
                <a:path extrusionOk="0" h="26972" w="37031">
                  <a:moveTo>
                    <a:pt x="21995" y="4054"/>
                  </a:moveTo>
                  <a:cubicBezTo>
                    <a:pt x="22413" y="4054"/>
                    <a:pt x="22831" y="4085"/>
                    <a:pt x="23245" y="4151"/>
                  </a:cubicBezTo>
                  <a:cubicBezTo>
                    <a:pt x="25332" y="4477"/>
                    <a:pt x="27181" y="5651"/>
                    <a:pt x="28877" y="6912"/>
                  </a:cubicBezTo>
                  <a:cubicBezTo>
                    <a:pt x="31595" y="8934"/>
                    <a:pt x="33639" y="11848"/>
                    <a:pt x="31073" y="14936"/>
                  </a:cubicBezTo>
                  <a:cubicBezTo>
                    <a:pt x="30051" y="16175"/>
                    <a:pt x="28659" y="17067"/>
                    <a:pt x="27507" y="18176"/>
                  </a:cubicBezTo>
                  <a:cubicBezTo>
                    <a:pt x="25811" y="19850"/>
                    <a:pt x="24658" y="21459"/>
                    <a:pt x="22288" y="22068"/>
                  </a:cubicBezTo>
                  <a:cubicBezTo>
                    <a:pt x="21072" y="22387"/>
                    <a:pt x="19812" y="22540"/>
                    <a:pt x="18548" y="22540"/>
                  </a:cubicBezTo>
                  <a:cubicBezTo>
                    <a:pt x="15337" y="22540"/>
                    <a:pt x="12096" y="21554"/>
                    <a:pt x="9459" y="19807"/>
                  </a:cubicBezTo>
                  <a:cubicBezTo>
                    <a:pt x="8502" y="19198"/>
                    <a:pt x="7589" y="18415"/>
                    <a:pt x="7263" y="17328"/>
                  </a:cubicBezTo>
                  <a:cubicBezTo>
                    <a:pt x="6937" y="16154"/>
                    <a:pt x="7393" y="14892"/>
                    <a:pt x="8002" y="13827"/>
                  </a:cubicBezTo>
                  <a:cubicBezTo>
                    <a:pt x="9198" y="11718"/>
                    <a:pt x="10959" y="10000"/>
                    <a:pt x="12808" y="8434"/>
                  </a:cubicBezTo>
                  <a:cubicBezTo>
                    <a:pt x="14264" y="7151"/>
                    <a:pt x="15830" y="5955"/>
                    <a:pt x="17591" y="5129"/>
                  </a:cubicBezTo>
                  <a:cubicBezTo>
                    <a:pt x="18955" y="4464"/>
                    <a:pt x="20479" y="4054"/>
                    <a:pt x="21995" y="4054"/>
                  </a:cubicBezTo>
                  <a:close/>
                  <a:moveTo>
                    <a:pt x="21555" y="1"/>
                  </a:moveTo>
                  <a:cubicBezTo>
                    <a:pt x="20458" y="1"/>
                    <a:pt x="19362" y="133"/>
                    <a:pt x="18287" y="411"/>
                  </a:cubicBezTo>
                  <a:cubicBezTo>
                    <a:pt x="16896" y="780"/>
                    <a:pt x="15547" y="1389"/>
                    <a:pt x="14264" y="2281"/>
                  </a:cubicBezTo>
                  <a:cubicBezTo>
                    <a:pt x="8872" y="6042"/>
                    <a:pt x="0" y="12696"/>
                    <a:pt x="4153" y="20415"/>
                  </a:cubicBezTo>
                  <a:cubicBezTo>
                    <a:pt x="5915" y="23677"/>
                    <a:pt x="12590" y="25873"/>
                    <a:pt x="16048" y="26678"/>
                  </a:cubicBezTo>
                  <a:cubicBezTo>
                    <a:pt x="16910" y="26878"/>
                    <a:pt x="17787" y="26972"/>
                    <a:pt x="18662" y="26972"/>
                  </a:cubicBezTo>
                  <a:cubicBezTo>
                    <a:pt x="20258" y="26972"/>
                    <a:pt x="21851" y="26660"/>
                    <a:pt x="23354" y="26112"/>
                  </a:cubicBezTo>
                  <a:cubicBezTo>
                    <a:pt x="24028" y="25873"/>
                    <a:pt x="24680" y="25569"/>
                    <a:pt x="25332" y="25243"/>
                  </a:cubicBezTo>
                  <a:cubicBezTo>
                    <a:pt x="28333" y="23634"/>
                    <a:pt x="30334" y="20959"/>
                    <a:pt x="32812" y="18719"/>
                  </a:cubicBezTo>
                  <a:cubicBezTo>
                    <a:pt x="34443" y="17241"/>
                    <a:pt x="36074" y="15632"/>
                    <a:pt x="36487" y="13370"/>
                  </a:cubicBezTo>
                  <a:cubicBezTo>
                    <a:pt x="37031" y="10196"/>
                    <a:pt x="35009" y="6782"/>
                    <a:pt x="32769" y="4694"/>
                  </a:cubicBezTo>
                  <a:cubicBezTo>
                    <a:pt x="29688" y="1802"/>
                    <a:pt x="25611" y="1"/>
                    <a:pt x="21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2258758" y="4177291"/>
              <a:ext cx="242449" cy="132028"/>
            </a:xfrm>
            <a:custGeom>
              <a:rect b="b" l="l" r="r" t="t"/>
              <a:pathLst>
                <a:path extrusionOk="0" h="8597" w="15787">
                  <a:moveTo>
                    <a:pt x="9706" y="0"/>
                  </a:moveTo>
                  <a:cubicBezTo>
                    <a:pt x="9015" y="0"/>
                    <a:pt x="8310" y="69"/>
                    <a:pt x="7611" y="181"/>
                  </a:cubicBezTo>
                  <a:cubicBezTo>
                    <a:pt x="5175" y="551"/>
                    <a:pt x="0" y="2464"/>
                    <a:pt x="1479" y="5922"/>
                  </a:cubicBezTo>
                  <a:cubicBezTo>
                    <a:pt x="2240" y="7639"/>
                    <a:pt x="4393" y="7357"/>
                    <a:pt x="5893" y="7618"/>
                  </a:cubicBezTo>
                  <a:cubicBezTo>
                    <a:pt x="7045" y="7792"/>
                    <a:pt x="8133" y="8205"/>
                    <a:pt x="9263" y="8422"/>
                  </a:cubicBezTo>
                  <a:cubicBezTo>
                    <a:pt x="10111" y="8574"/>
                    <a:pt x="10698" y="8596"/>
                    <a:pt x="11547" y="8596"/>
                  </a:cubicBezTo>
                  <a:cubicBezTo>
                    <a:pt x="12851" y="8270"/>
                    <a:pt x="14417" y="6835"/>
                    <a:pt x="15113" y="5704"/>
                  </a:cubicBezTo>
                  <a:cubicBezTo>
                    <a:pt x="15787" y="4595"/>
                    <a:pt x="15634" y="3356"/>
                    <a:pt x="14873" y="2334"/>
                  </a:cubicBezTo>
                  <a:cubicBezTo>
                    <a:pt x="13581" y="573"/>
                    <a:pt x="11701" y="0"/>
                    <a:pt x="97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4" name="Google Shape;754;p35"/>
          <p:cNvGrpSpPr/>
          <p:nvPr/>
        </p:nvGrpSpPr>
        <p:grpSpPr>
          <a:xfrm>
            <a:off x="7935853" y="645999"/>
            <a:ext cx="1024352" cy="890235"/>
            <a:chOff x="2066056" y="3919716"/>
            <a:chExt cx="661555" cy="574939"/>
          </a:xfrm>
        </p:grpSpPr>
        <p:sp>
          <p:nvSpPr>
            <p:cNvPr id="755" name="Google Shape;755;p35"/>
            <p:cNvSpPr/>
            <p:nvPr/>
          </p:nvSpPr>
          <p:spPr>
            <a:xfrm>
              <a:off x="2066056" y="3919716"/>
              <a:ext cx="661555" cy="574939"/>
            </a:xfrm>
            <a:custGeom>
              <a:rect b="b" l="l" r="r" t="t"/>
              <a:pathLst>
                <a:path extrusionOk="0" h="37437" w="43077">
                  <a:moveTo>
                    <a:pt x="23684" y="235"/>
                  </a:moveTo>
                  <a:cubicBezTo>
                    <a:pt x="24162" y="235"/>
                    <a:pt x="24640" y="255"/>
                    <a:pt x="25115" y="296"/>
                  </a:cubicBezTo>
                  <a:cubicBezTo>
                    <a:pt x="27638" y="492"/>
                    <a:pt x="30182" y="1253"/>
                    <a:pt x="32204" y="2753"/>
                  </a:cubicBezTo>
                  <a:cubicBezTo>
                    <a:pt x="34248" y="4253"/>
                    <a:pt x="35857" y="6254"/>
                    <a:pt x="37575" y="8167"/>
                  </a:cubicBezTo>
                  <a:cubicBezTo>
                    <a:pt x="38423" y="9124"/>
                    <a:pt x="39228" y="10081"/>
                    <a:pt x="39967" y="11103"/>
                  </a:cubicBezTo>
                  <a:cubicBezTo>
                    <a:pt x="40706" y="12147"/>
                    <a:pt x="41337" y="13234"/>
                    <a:pt x="41793" y="14386"/>
                  </a:cubicBezTo>
                  <a:cubicBezTo>
                    <a:pt x="42228" y="15560"/>
                    <a:pt x="42467" y="16778"/>
                    <a:pt x="42402" y="18017"/>
                  </a:cubicBezTo>
                  <a:cubicBezTo>
                    <a:pt x="42337" y="19257"/>
                    <a:pt x="42033" y="20496"/>
                    <a:pt x="41598" y="21671"/>
                  </a:cubicBezTo>
                  <a:cubicBezTo>
                    <a:pt x="40684" y="24041"/>
                    <a:pt x="39423" y="26302"/>
                    <a:pt x="37901" y="28346"/>
                  </a:cubicBezTo>
                  <a:cubicBezTo>
                    <a:pt x="36379" y="30390"/>
                    <a:pt x="34553" y="32217"/>
                    <a:pt x="32487" y="33717"/>
                  </a:cubicBezTo>
                  <a:cubicBezTo>
                    <a:pt x="30399" y="35195"/>
                    <a:pt x="28007" y="36261"/>
                    <a:pt x="25507" y="36739"/>
                  </a:cubicBezTo>
                  <a:cubicBezTo>
                    <a:pt x="24257" y="36979"/>
                    <a:pt x="22985" y="37087"/>
                    <a:pt x="21713" y="37087"/>
                  </a:cubicBezTo>
                  <a:cubicBezTo>
                    <a:pt x="20440" y="37087"/>
                    <a:pt x="19168" y="36979"/>
                    <a:pt x="17918" y="36783"/>
                  </a:cubicBezTo>
                  <a:cubicBezTo>
                    <a:pt x="16657" y="36587"/>
                    <a:pt x="15418" y="36304"/>
                    <a:pt x="14178" y="36000"/>
                  </a:cubicBezTo>
                  <a:cubicBezTo>
                    <a:pt x="12939" y="35696"/>
                    <a:pt x="11743" y="35304"/>
                    <a:pt x="10482" y="34978"/>
                  </a:cubicBezTo>
                  <a:cubicBezTo>
                    <a:pt x="9264" y="34630"/>
                    <a:pt x="8024" y="34304"/>
                    <a:pt x="6894" y="33826"/>
                  </a:cubicBezTo>
                  <a:cubicBezTo>
                    <a:pt x="6307" y="33565"/>
                    <a:pt x="5763" y="33282"/>
                    <a:pt x="5263" y="32934"/>
                  </a:cubicBezTo>
                  <a:cubicBezTo>
                    <a:pt x="5024" y="32738"/>
                    <a:pt x="4763" y="32564"/>
                    <a:pt x="4524" y="32369"/>
                  </a:cubicBezTo>
                  <a:lnTo>
                    <a:pt x="3850" y="31738"/>
                  </a:lnTo>
                  <a:cubicBezTo>
                    <a:pt x="2110" y="29977"/>
                    <a:pt x="1066" y="27585"/>
                    <a:pt x="849" y="25106"/>
                  </a:cubicBezTo>
                  <a:cubicBezTo>
                    <a:pt x="740" y="23888"/>
                    <a:pt x="827" y="22627"/>
                    <a:pt x="1110" y="21410"/>
                  </a:cubicBezTo>
                  <a:cubicBezTo>
                    <a:pt x="1392" y="20192"/>
                    <a:pt x="1849" y="19039"/>
                    <a:pt x="2480" y="17952"/>
                  </a:cubicBezTo>
                  <a:cubicBezTo>
                    <a:pt x="3741" y="15778"/>
                    <a:pt x="5393" y="13799"/>
                    <a:pt x="6807" y="11646"/>
                  </a:cubicBezTo>
                  <a:cubicBezTo>
                    <a:pt x="8264" y="9537"/>
                    <a:pt x="9655" y="7385"/>
                    <a:pt x="11373" y="5514"/>
                  </a:cubicBezTo>
                  <a:cubicBezTo>
                    <a:pt x="12243" y="4579"/>
                    <a:pt x="13178" y="3710"/>
                    <a:pt x="14222" y="2992"/>
                  </a:cubicBezTo>
                  <a:cubicBezTo>
                    <a:pt x="15265" y="2275"/>
                    <a:pt x="16396" y="1709"/>
                    <a:pt x="17614" y="1296"/>
                  </a:cubicBezTo>
                  <a:cubicBezTo>
                    <a:pt x="19555" y="608"/>
                    <a:pt x="21625" y="235"/>
                    <a:pt x="23684" y="235"/>
                  </a:cubicBezTo>
                  <a:close/>
                  <a:moveTo>
                    <a:pt x="23960" y="0"/>
                  </a:moveTo>
                  <a:cubicBezTo>
                    <a:pt x="21779" y="0"/>
                    <a:pt x="19590" y="357"/>
                    <a:pt x="17527" y="1057"/>
                  </a:cubicBezTo>
                  <a:cubicBezTo>
                    <a:pt x="16309" y="1470"/>
                    <a:pt x="15113" y="2014"/>
                    <a:pt x="14048" y="2731"/>
                  </a:cubicBezTo>
                  <a:cubicBezTo>
                    <a:pt x="12960" y="3449"/>
                    <a:pt x="11982" y="4319"/>
                    <a:pt x="11090" y="5254"/>
                  </a:cubicBezTo>
                  <a:cubicBezTo>
                    <a:pt x="9307" y="7102"/>
                    <a:pt x="7829" y="9233"/>
                    <a:pt x="6350" y="11320"/>
                  </a:cubicBezTo>
                  <a:cubicBezTo>
                    <a:pt x="4893" y="13429"/>
                    <a:pt x="3219" y="15365"/>
                    <a:pt x="1893" y="17626"/>
                  </a:cubicBezTo>
                  <a:cubicBezTo>
                    <a:pt x="1240" y="18735"/>
                    <a:pt x="718" y="19974"/>
                    <a:pt x="414" y="21257"/>
                  </a:cubicBezTo>
                  <a:cubicBezTo>
                    <a:pt x="88" y="22540"/>
                    <a:pt x="1" y="23867"/>
                    <a:pt x="110" y="25171"/>
                  </a:cubicBezTo>
                  <a:cubicBezTo>
                    <a:pt x="305" y="27802"/>
                    <a:pt x="1436" y="30390"/>
                    <a:pt x="3328" y="32260"/>
                  </a:cubicBezTo>
                  <a:lnTo>
                    <a:pt x="4067" y="32934"/>
                  </a:lnTo>
                  <a:cubicBezTo>
                    <a:pt x="4306" y="33152"/>
                    <a:pt x="4589" y="33325"/>
                    <a:pt x="4850" y="33543"/>
                  </a:cubicBezTo>
                  <a:cubicBezTo>
                    <a:pt x="5393" y="33913"/>
                    <a:pt x="5981" y="34239"/>
                    <a:pt x="6589" y="34500"/>
                  </a:cubicBezTo>
                  <a:cubicBezTo>
                    <a:pt x="7807" y="35022"/>
                    <a:pt x="9068" y="35348"/>
                    <a:pt x="10308" y="35652"/>
                  </a:cubicBezTo>
                  <a:cubicBezTo>
                    <a:pt x="11547" y="35935"/>
                    <a:pt x="12786" y="36304"/>
                    <a:pt x="14048" y="36587"/>
                  </a:cubicBezTo>
                  <a:cubicBezTo>
                    <a:pt x="15309" y="36870"/>
                    <a:pt x="16570" y="37087"/>
                    <a:pt x="17853" y="37239"/>
                  </a:cubicBezTo>
                  <a:cubicBezTo>
                    <a:pt x="18866" y="37368"/>
                    <a:pt x="19887" y="37436"/>
                    <a:pt x="20906" y="37436"/>
                  </a:cubicBezTo>
                  <a:cubicBezTo>
                    <a:pt x="22466" y="37436"/>
                    <a:pt x="24024" y="37277"/>
                    <a:pt x="25550" y="36935"/>
                  </a:cubicBezTo>
                  <a:cubicBezTo>
                    <a:pt x="28051" y="36348"/>
                    <a:pt x="30443" y="35282"/>
                    <a:pt x="32530" y="33782"/>
                  </a:cubicBezTo>
                  <a:cubicBezTo>
                    <a:pt x="34618" y="32282"/>
                    <a:pt x="36444" y="30455"/>
                    <a:pt x="38053" y="28455"/>
                  </a:cubicBezTo>
                  <a:cubicBezTo>
                    <a:pt x="39662" y="26454"/>
                    <a:pt x="41011" y="24236"/>
                    <a:pt x="42011" y="21844"/>
                  </a:cubicBezTo>
                  <a:cubicBezTo>
                    <a:pt x="42511" y="20649"/>
                    <a:pt x="42881" y="19387"/>
                    <a:pt x="42989" y="18061"/>
                  </a:cubicBezTo>
                  <a:cubicBezTo>
                    <a:pt x="43076" y="16735"/>
                    <a:pt x="42859" y="15386"/>
                    <a:pt x="42380" y="14169"/>
                  </a:cubicBezTo>
                  <a:cubicBezTo>
                    <a:pt x="41924" y="12929"/>
                    <a:pt x="41250" y="11799"/>
                    <a:pt x="40489" y="10733"/>
                  </a:cubicBezTo>
                  <a:cubicBezTo>
                    <a:pt x="39728" y="9689"/>
                    <a:pt x="38880" y="8711"/>
                    <a:pt x="38010" y="7754"/>
                  </a:cubicBezTo>
                  <a:cubicBezTo>
                    <a:pt x="37140" y="6819"/>
                    <a:pt x="36292" y="5884"/>
                    <a:pt x="35379" y="4949"/>
                  </a:cubicBezTo>
                  <a:cubicBezTo>
                    <a:pt x="34466" y="4036"/>
                    <a:pt x="33509" y="3166"/>
                    <a:pt x="32443" y="2427"/>
                  </a:cubicBezTo>
                  <a:cubicBezTo>
                    <a:pt x="31378" y="1666"/>
                    <a:pt x="30182" y="1122"/>
                    <a:pt x="28942" y="752"/>
                  </a:cubicBezTo>
                  <a:cubicBezTo>
                    <a:pt x="27703" y="361"/>
                    <a:pt x="26420" y="122"/>
                    <a:pt x="25137" y="35"/>
                  </a:cubicBezTo>
                  <a:cubicBezTo>
                    <a:pt x="24745" y="12"/>
                    <a:pt x="24353" y="0"/>
                    <a:pt x="2396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5"/>
            <p:cNvSpPr/>
            <p:nvPr/>
          </p:nvSpPr>
          <p:spPr>
            <a:xfrm>
              <a:off x="2086436" y="4034505"/>
              <a:ext cx="568704" cy="414222"/>
            </a:xfrm>
            <a:custGeom>
              <a:rect b="b" l="l" r="r" t="t"/>
              <a:pathLst>
                <a:path extrusionOk="0" h="26972" w="37031">
                  <a:moveTo>
                    <a:pt x="21995" y="4054"/>
                  </a:moveTo>
                  <a:cubicBezTo>
                    <a:pt x="22413" y="4054"/>
                    <a:pt x="22831" y="4085"/>
                    <a:pt x="23245" y="4151"/>
                  </a:cubicBezTo>
                  <a:cubicBezTo>
                    <a:pt x="25332" y="4477"/>
                    <a:pt x="27181" y="5651"/>
                    <a:pt x="28877" y="6912"/>
                  </a:cubicBezTo>
                  <a:cubicBezTo>
                    <a:pt x="31595" y="8934"/>
                    <a:pt x="33639" y="11848"/>
                    <a:pt x="31073" y="14936"/>
                  </a:cubicBezTo>
                  <a:cubicBezTo>
                    <a:pt x="30051" y="16175"/>
                    <a:pt x="28659" y="17067"/>
                    <a:pt x="27507" y="18176"/>
                  </a:cubicBezTo>
                  <a:cubicBezTo>
                    <a:pt x="25811" y="19850"/>
                    <a:pt x="24658" y="21459"/>
                    <a:pt x="22288" y="22068"/>
                  </a:cubicBezTo>
                  <a:cubicBezTo>
                    <a:pt x="21072" y="22387"/>
                    <a:pt x="19812" y="22540"/>
                    <a:pt x="18548" y="22540"/>
                  </a:cubicBezTo>
                  <a:cubicBezTo>
                    <a:pt x="15337" y="22540"/>
                    <a:pt x="12096" y="21554"/>
                    <a:pt x="9459" y="19807"/>
                  </a:cubicBezTo>
                  <a:cubicBezTo>
                    <a:pt x="8502" y="19198"/>
                    <a:pt x="7589" y="18415"/>
                    <a:pt x="7263" y="17328"/>
                  </a:cubicBezTo>
                  <a:cubicBezTo>
                    <a:pt x="6937" y="16154"/>
                    <a:pt x="7393" y="14892"/>
                    <a:pt x="8002" y="13827"/>
                  </a:cubicBezTo>
                  <a:cubicBezTo>
                    <a:pt x="9198" y="11718"/>
                    <a:pt x="10959" y="10000"/>
                    <a:pt x="12808" y="8434"/>
                  </a:cubicBezTo>
                  <a:cubicBezTo>
                    <a:pt x="14264" y="7151"/>
                    <a:pt x="15830" y="5955"/>
                    <a:pt x="17591" y="5129"/>
                  </a:cubicBezTo>
                  <a:cubicBezTo>
                    <a:pt x="18955" y="4464"/>
                    <a:pt x="20479" y="4054"/>
                    <a:pt x="21995" y="4054"/>
                  </a:cubicBezTo>
                  <a:close/>
                  <a:moveTo>
                    <a:pt x="21555" y="1"/>
                  </a:moveTo>
                  <a:cubicBezTo>
                    <a:pt x="20458" y="1"/>
                    <a:pt x="19362" y="133"/>
                    <a:pt x="18287" y="411"/>
                  </a:cubicBezTo>
                  <a:cubicBezTo>
                    <a:pt x="16896" y="780"/>
                    <a:pt x="15547" y="1389"/>
                    <a:pt x="14264" y="2281"/>
                  </a:cubicBezTo>
                  <a:cubicBezTo>
                    <a:pt x="8872" y="6042"/>
                    <a:pt x="0" y="12696"/>
                    <a:pt x="4153" y="20415"/>
                  </a:cubicBezTo>
                  <a:cubicBezTo>
                    <a:pt x="5915" y="23677"/>
                    <a:pt x="12590" y="25873"/>
                    <a:pt x="16048" y="26678"/>
                  </a:cubicBezTo>
                  <a:cubicBezTo>
                    <a:pt x="16910" y="26878"/>
                    <a:pt x="17787" y="26972"/>
                    <a:pt x="18662" y="26972"/>
                  </a:cubicBezTo>
                  <a:cubicBezTo>
                    <a:pt x="20258" y="26972"/>
                    <a:pt x="21851" y="26660"/>
                    <a:pt x="23354" y="26112"/>
                  </a:cubicBezTo>
                  <a:cubicBezTo>
                    <a:pt x="24028" y="25873"/>
                    <a:pt x="24680" y="25569"/>
                    <a:pt x="25332" y="25243"/>
                  </a:cubicBezTo>
                  <a:cubicBezTo>
                    <a:pt x="28333" y="23634"/>
                    <a:pt x="30334" y="20959"/>
                    <a:pt x="32812" y="18719"/>
                  </a:cubicBezTo>
                  <a:cubicBezTo>
                    <a:pt x="34443" y="17241"/>
                    <a:pt x="36074" y="15632"/>
                    <a:pt x="36487" y="13370"/>
                  </a:cubicBezTo>
                  <a:cubicBezTo>
                    <a:pt x="37031" y="10196"/>
                    <a:pt x="35009" y="6782"/>
                    <a:pt x="32769" y="4694"/>
                  </a:cubicBezTo>
                  <a:cubicBezTo>
                    <a:pt x="29688" y="1802"/>
                    <a:pt x="25611" y="1"/>
                    <a:pt x="21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2258758" y="4177291"/>
              <a:ext cx="242449" cy="132028"/>
            </a:xfrm>
            <a:custGeom>
              <a:rect b="b" l="l" r="r" t="t"/>
              <a:pathLst>
                <a:path extrusionOk="0" h="8597" w="15787">
                  <a:moveTo>
                    <a:pt x="9706" y="0"/>
                  </a:moveTo>
                  <a:cubicBezTo>
                    <a:pt x="9015" y="0"/>
                    <a:pt x="8310" y="69"/>
                    <a:pt x="7611" y="181"/>
                  </a:cubicBezTo>
                  <a:cubicBezTo>
                    <a:pt x="5175" y="551"/>
                    <a:pt x="0" y="2464"/>
                    <a:pt x="1479" y="5922"/>
                  </a:cubicBezTo>
                  <a:cubicBezTo>
                    <a:pt x="2240" y="7639"/>
                    <a:pt x="4393" y="7357"/>
                    <a:pt x="5893" y="7618"/>
                  </a:cubicBezTo>
                  <a:cubicBezTo>
                    <a:pt x="7045" y="7792"/>
                    <a:pt x="8133" y="8205"/>
                    <a:pt x="9263" y="8422"/>
                  </a:cubicBezTo>
                  <a:cubicBezTo>
                    <a:pt x="10111" y="8574"/>
                    <a:pt x="10698" y="8596"/>
                    <a:pt x="11547" y="8596"/>
                  </a:cubicBezTo>
                  <a:cubicBezTo>
                    <a:pt x="12851" y="8270"/>
                    <a:pt x="14417" y="6835"/>
                    <a:pt x="15113" y="5704"/>
                  </a:cubicBezTo>
                  <a:cubicBezTo>
                    <a:pt x="15787" y="4595"/>
                    <a:pt x="15634" y="3356"/>
                    <a:pt x="14873" y="2334"/>
                  </a:cubicBezTo>
                  <a:cubicBezTo>
                    <a:pt x="13581" y="573"/>
                    <a:pt x="11701" y="0"/>
                    <a:pt x="97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8" name="Google Shape;758;p35"/>
          <p:cNvGrpSpPr/>
          <p:nvPr/>
        </p:nvGrpSpPr>
        <p:grpSpPr>
          <a:xfrm>
            <a:off x="1559851" y="3750347"/>
            <a:ext cx="342742" cy="268332"/>
            <a:chOff x="7723450" y="2617900"/>
            <a:chExt cx="381375" cy="358350"/>
          </a:xfrm>
        </p:grpSpPr>
        <p:sp>
          <p:nvSpPr>
            <p:cNvPr id="759" name="Google Shape;759;p35"/>
            <p:cNvSpPr/>
            <p:nvPr/>
          </p:nvSpPr>
          <p:spPr>
            <a:xfrm>
              <a:off x="7751700" y="2646150"/>
              <a:ext cx="333750" cy="302375"/>
            </a:xfrm>
            <a:custGeom>
              <a:rect b="b" l="l" r="r" t="t"/>
              <a:pathLst>
                <a:path extrusionOk="0" h="12095" w="13350">
                  <a:moveTo>
                    <a:pt x="9584" y="2553"/>
                  </a:moveTo>
                  <a:cubicBezTo>
                    <a:pt x="10483" y="2448"/>
                    <a:pt x="11237" y="2804"/>
                    <a:pt x="12032" y="3118"/>
                  </a:cubicBezTo>
                  <a:cubicBezTo>
                    <a:pt x="12157" y="3181"/>
                    <a:pt x="12283" y="3327"/>
                    <a:pt x="12366" y="3474"/>
                  </a:cubicBezTo>
                  <a:cubicBezTo>
                    <a:pt x="12555" y="3746"/>
                    <a:pt x="12680" y="4039"/>
                    <a:pt x="12827" y="4331"/>
                  </a:cubicBezTo>
                  <a:cubicBezTo>
                    <a:pt x="13350" y="5273"/>
                    <a:pt x="12931" y="6403"/>
                    <a:pt x="11781" y="6759"/>
                  </a:cubicBezTo>
                  <a:cubicBezTo>
                    <a:pt x="11153" y="6947"/>
                    <a:pt x="10504" y="7072"/>
                    <a:pt x="9877" y="7198"/>
                  </a:cubicBezTo>
                  <a:cubicBezTo>
                    <a:pt x="9688" y="7261"/>
                    <a:pt x="9479" y="7303"/>
                    <a:pt x="9333" y="7386"/>
                  </a:cubicBezTo>
                  <a:cubicBezTo>
                    <a:pt x="9123" y="7491"/>
                    <a:pt x="9060" y="7868"/>
                    <a:pt x="9270" y="7972"/>
                  </a:cubicBezTo>
                  <a:cubicBezTo>
                    <a:pt x="9625" y="8140"/>
                    <a:pt x="9981" y="8328"/>
                    <a:pt x="10358" y="8433"/>
                  </a:cubicBezTo>
                  <a:cubicBezTo>
                    <a:pt x="11048" y="8642"/>
                    <a:pt x="11320" y="8956"/>
                    <a:pt x="11341" y="9667"/>
                  </a:cubicBezTo>
                  <a:cubicBezTo>
                    <a:pt x="11341" y="10420"/>
                    <a:pt x="11111" y="10943"/>
                    <a:pt x="10400" y="11676"/>
                  </a:cubicBezTo>
                  <a:cubicBezTo>
                    <a:pt x="9960" y="11634"/>
                    <a:pt x="9458" y="11592"/>
                    <a:pt x="8998" y="11508"/>
                  </a:cubicBezTo>
                  <a:cubicBezTo>
                    <a:pt x="8726" y="11487"/>
                    <a:pt x="8496" y="11362"/>
                    <a:pt x="8328" y="11132"/>
                  </a:cubicBezTo>
                  <a:cubicBezTo>
                    <a:pt x="8119" y="10755"/>
                    <a:pt x="7910" y="10399"/>
                    <a:pt x="7763" y="10002"/>
                  </a:cubicBezTo>
                  <a:cubicBezTo>
                    <a:pt x="7575" y="9562"/>
                    <a:pt x="7449" y="9081"/>
                    <a:pt x="7324" y="8642"/>
                  </a:cubicBezTo>
                  <a:cubicBezTo>
                    <a:pt x="7073" y="8537"/>
                    <a:pt x="6968" y="8663"/>
                    <a:pt x="6905" y="8809"/>
                  </a:cubicBezTo>
                  <a:cubicBezTo>
                    <a:pt x="6550" y="9458"/>
                    <a:pt x="6508" y="9772"/>
                    <a:pt x="6696" y="10629"/>
                  </a:cubicBezTo>
                  <a:cubicBezTo>
                    <a:pt x="6529" y="10943"/>
                    <a:pt x="6382" y="11320"/>
                    <a:pt x="6173" y="11634"/>
                  </a:cubicBezTo>
                  <a:cubicBezTo>
                    <a:pt x="5901" y="12010"/>
                    <a:pt x="5566" y="12094"/>
                    <a:pt x="5148" y="11948"/>
                  </a:cubicBezTo>
                  <a:cubicBezTo>
                    <a:pt x="5022" y="11885"/>
                    <a:pt x="4918" y="11780"/>
                    <a:pt x="4813" y="11759"/>
                  </a:cubicBezTo>
                  <a:cubicBezTo>
                    <a:pt x="4248" y="11592"/>
                    <a:pt x="3913" y="11257"/>
                    <a:pt x="3725" y="10734"/>
                  </a:cubicBezTo>
                  <a:cubicBezTo>
                    <a:pt x="3516" y="10211"/>
                    <a:pt x="3411" y="9667"/>
                    <a:pt x="3620" y="9123"/>
                  </a:cubicBezTo>
                  <a:cubicBezTo>
                    <a:pt x="3809" y="8600"/>
                    <a:pt x="3871" y="8014"/>
                    <a:pt x="4353" y="7658"/>
                  </a:cubicBezTo>
                  <a:cubicBezTo>
                    <a:pt x="4499" y="7575"/>
                    <a:pt x="4499" y="7282"/>
                    <a:pt x="4499" y="7093"/>
                  </a:cubicBezTo>
                  <a:cubicBezTo>
                    <a:pt x="4499" y="6863"/>
                    <a:pt x="4227" y="6675"/>
                    <a:pt x="3997" y="6759"/>
                  </a:cubicBezTo>
                  <a:cubicBezTo>
                    <a:pt x="3892" y="6780"/>
                    <a:pt x="3809" y="6842"/>
                    <a:pt x="3725" y="6884"/>
                  </a:cubicBezTo>
                  <a:cubicBezTo>
                    <a:pt x="3244" y="7177"/>
                    <a:pt x="2679" y="7240"/>
                    <a:pt x="2114" y="7177"/>
                  </a:cubicBezTo>
                  <a:cubicBezTo>
                    <a:pt x="1737" y="7156"/>
                    <a:pt x="1402" y="7072"/>
                    <a:pt x="1047" y="7031"/>
                  </a:cubicBezTo>
                  <a:cubicBezTo>
                    <a:pt x="670" y="6989"/>
                    <a:pt x="419" y="6800"/>
                    <a:pt x="210" y="6549"/>
                  </a:cubicBezTo>
                  <a:cubicBezTo>
                    <a:pt x="1" y="6277"/>
                    <a:pt x="63" y="6005"/>
                    <a:pt x="147" y="5671"/>
                  </a:cubicBezTo>
                  <a:lnTo>
                    <a:pt x="733" y="5378"/>
                  </a:lnTo>
                  <a:cubicBezTo>
                    <a:pt x="900" y="5294"/>
                    <a:pt x="1089" y="5231"/>
                    <a:pt x="1277" y="5148"/>
                  </a:cubicBezTo>
                  <a:cubicBezTo>
                    <a:pt x="2407" y="4541"/>
                    <a:pt x="3599" y="4311"/>
                    <a:pt x="4855" y="4373"/>
                  </a:cubicBezTo>
                  <a:lnTo>
                    <a:pt x="5252" y="4373"/>
                  </a:lnTo>
                  <a:cubicBezTo>
                    <a:pt x="5462" y="4352"/>
                    <a:pt x="5650" y="4269"/>
                    <a:pt x="5692" y="4039"/>
                  </a:cubicBezTo>
                  <a:cubicBezTo>
                    <a:pt x="5755" y="3829"/>
                    <a:pt x="5671" y="3620"/>
                    <a:pt x="5462" y="3578"/>
                  </a:cubicBezTo>
                  <a:cubicBezTo>
                    <a:pt x="5043" y="3432"/>
                    <a:pt x="4855" y="3118"/>
                    <a:pt x="4646" y="2762"/>
                  </a:cubicBezTo>
                  <a:cubicBezTo>
                    <a:pt x="4290" y="2135"/>
                    <a:pt x="4395" y="1507"/>
                    <a:pt x="4499" y="837"/>
                  </a:cubicBezTo>
                  <a:cubicBezTo>
                    <a:pt x="4562" y="398"/>
                    <a:pt x="4939" y="84"/>
                    <a:pt x="5378" y="63"/>
                  </a:cubicBezTo>
                  <a:cubicBezTo>
                    <a:pt x="6236" y="0"/>
                    <a:pt x="7010" y="272"/>
                    <a:pt x="7638" y="837"/>
                  </a:cubicBezTo>
                  <a:cubicBezTo>
                    <a:pt x="7910" y="1109"/>
                    <a:pt x="8119" y="1444"/>
                    <a:pt x="8098" y="1883"/>
                  </a:cubicBezTo>
                  <a:cubicBezTo>
                    <a:pt x="8077" y="2469"/>
                    <a:pt x="8307" y="3034"/>
                    <a:pt x="8203" y="3641"/>
                  </a:cubicBezTo>
                  <a:cubicBezTo>
                    <a:pt x="8182" y="3850"/>
                    <a:pt x="8307" y="4018"/>
                    <a:pt x="8516" y="4080"/>
                  </a:cubicBezTo>
                  <a:cubicBezTo>
                    <a:pt x="8747" y="4143"/>
                    <a:pt x="8998" y="4039"/>
                    <a:pt x="9060" y="3808"/>
                  </a:cubicBezTo>
                  <a:cubicBezTo>
                    <a:pt x="9123" y="3620"/>
                    <a:pt x="9144" y="3411"/>
                    <a:pt x="9165" y="3223"/>
                  </a:cubicBezTo>
                  <a:cubicBezTo>
                    <a:pt x="9249" y="2909"/>
                    <a:pt x="9353" y="2679"/>
                    <a:pt x="9584" y="2553"/>
                  </a:cubicBezTo>
                  <a:close/>
                  <a:moveTo>
                    <a:pt x="4918" y="7721"/>
                  </a:moveTo>
                  <a:cubicBezTo>
                    <a:pt x="5252" y="7889"/>
                    <a:pt x="5566" y="8119"/>
                    <a:pt x="5922" y="8223"/>
                  </a:cubicBezTo>
                  <a:cubicBezTo>
                    <a:pt x="6320" y="8328"/>
                    <a:pt x="6801" y="8412"/>
                    <a:pt x="7177" y="8328"/>
                  </a:cubicBezTo>
                  <a:cubicBezTo>
                    <a:pt x="8809" y="8077"/>
                    <a:pt x="9374" y="7324"/>
                    <a:pt x="9228" y="5692"/>
                  </a:cubicBezTo>
                  <a:cubicBezTo>
                    <a:pt x="9123" y="4562"/>
                    <a:pt x="8935" y="4562"/>
                    <a:pt x="7910" y="4603"/>
                  </a:cubicBezTo>
                  <a:cubicBezTo>
                    <a:pt x="7763" y="4603"/>
                    <a:pt x="7575" y="4645"/>
                    <a:pt x="7449" y="4687"/>
                  </a:cubicBezTo>
                  <a:cubicBezTo>
                    <a:pt x="6801" y="4896"/>
                    <a:pt x="6173" y="5106"/>
                    <a:pt x="5503" y="5336"/>
                  </a:cubicBezTo>
                  <a:cubicBezTo>
                    <a:pt x="5231" y="5440"/>
                    <a:pt x="5022" y="5692"/>
                    <a:pt x="4959" y="6005"/>
                  </a:cubicBezTo>
                  <a:cubicBezTo>
                    <a:pt x="4876" y="6570"/>
                    <a:pt x="4771" y="7135"/>
                    <a:pt x="4918" y="7721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5"/>
            <p:cNvSpPr/>
            <p:nvPr/>
          </p:nvSpPr>
          <p:spPr>
            <a:xfrm>
              <a:off x="7897125" y="2778475"/>
              <a:ext cx="75875" cy="57050"/>
            </a:xfrm>
            <a:custGeom>
              <a:rect b="b" l="l" r="r" t="t"/>
              <a:pathLst>
                <a:path extrusionOk="0" h="2282" w="3035">
                  <a:moveTo>
                    <a:pt x="105" y="943"/>
                  </a:moveTo>
                  <a:cubicBezTo>
                    <a:pt x="1088" y="838"/>
                    <a:pt x="1758" y="1"/>
                    <a:pt x="2783" y="127"/>
                  </a:cubicBezTo>
                  <a:cubicBezTo>
                    <a:pt x="3034" y="629"/>
                    <a:pt x="2867" y="1110"/>
                    <a:pt x="2720" y="1570"/>
                  </a:cubicBezTo>
                  <a:cubicBezTo>
                    <a:pt x="2679" y="1738"/>
                    <a:pt x="2490" y="1905"/>
                    <a:pt x="2344" y="1968"/>
                  </a:cubicBezTo>
                  <a:cubicBezTo>
                    <a:pt x="1842" y="2114"/>
                    <a:pt x="1339" y="2282"/>
                    <a:pt x="816" y="2156"/>
                  </a:cubicBezTo>
                  <a:cubicBezTo>
                    <a:pt x="105" y="2010"/>
                    <a:pt x="0" y="1863"/>
                    <a:pt x="105" y="943"/>
                  </a:cubicBezTo>
                  <a:close/>
                </a:path>
              </a:pathLst>
            </a:custGeom>
            <a:solidFill>
              <a:srgbClr val="FFBF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5"/>
            <p:cNvSpPr/>
            <p:nvPr/>
          </p:nvSpPr>
          <p:spPr>
            <a:xfrm>
              <a:off x="7723450" y="2617900"/>
              <a:ext cx="381375" cy="358350"/>
            </a:xfrm>
            <a:custGeom>
              <a:rect b="b" l="l" r="r" t="t"/>
              <a:pathLst>
                <a:path extrusionOk="0" h="14334" w="15255">
                  <a:moveTo>
                    <a:pt x="4918" y="4708"/>
                  </a:moveTo>
                  <a:cubicBezTo>
                    <a:pt x="4813" y="4436"/>
                    <a:pt x="4792" y="4185"/>
                    <a:pt x="4646" y="3997"/>
                  </a:cubicBezTo>
                  <a:cubicBezTo>
                    <a:pt x="4416" y="3620"/>
                    <a:pt x="4395" y="3265"/>
                    <a:pt x="4437" y="2867"/>
                  </a:cubicBezTo>
                  <a:cubicBezTo>
                    <a:pt x="4499" y="2469"/>
                    <a:pt x="4520" y="2093"/>
                    <a:pt x="4604" y="1695"/>
                  </a:cubicBezTo>
                  <a:cubicBezTo>
                    <a:pt x="4834" y="649"/>
                    <a:pt x="5797" y="0"/>
                    <a:pt x="6885" y="126"/>
                  </a:cubicBezTo>
                  <a:cubicBezTo>
                    <a:pt x="8056" y="272"/>
                    <a:pt x="9082" y="733"/>
                    <a:pt x="9751" y="1737"/>
                  </a:cubicBezTo>
                  <a:cubicBezTo>
                    <a:pt x="9939" y="2030"/>
                    <a:pt x="10065" y="2365"/>
                    <a:pt x="10232" y="2679"/>
                  </a:cubicBezTo>
                  <a:cubicBezTo>
                    <a:pt x="10776" y="2741"/>
                    <a:pt x="11320" y="2783"/>
                    <a:pt x="11864" y="2825"/>
                  </a:cubicBezTo>
                  <a:cubicBezTo>
                    <a:pt x="12555" y="2867"/>
                    <a:pt x="13078" y="3285"/>
                    <a:pt x="13706" y="3453"/>
                  </a:cubicBezTo>
                  <a:cubicBezTo>
                    <a:pt x="13789" y="3474"/>
                    <a:pt x="13852" y="3578"/>
                    <a:pt x="13915" y="3620"/>
                  </a:cubicBezTo>
                  <a:cubicBezTo>
                    <a:pt x="14459" y="4248"/>
                    <a:pt x="14940" y="4959"/>
                    <a:pt x="15045" y="5775"/>
                  </a:cubicBezTo>
                  <a:cubicBezTo>
                    <a:pt x="15254" y="7156"/>
                    <a:pt x="14940" y="8077"/>
                    <a:pt x="13476" y="8809"/>
                  </a:cubicBezTo>
                  <a:cubicBezTo>
                    <a:pt x="13371" y="8851"/>
                    <a:pt x="13203" y="8893"/>
                    <a:pt x="13099" y="8935"/>
                  </a:cubicBezTo>
                  <a:cubicBezTo>
                    <a:pt x="12994" y="8977"/>
                    <a:pt x="12869" y="9039"/>
                    <a:pt x="12701" y="9144"/>
                  </a:cubicBezTo>
                  <a:cubicBezTo>
                    <a:pt x="13371" y="10002"/>
                    <a:pt x="13434" y="10943"/>
                    <a:pt x="13308" y="11948"/>
                  </a:cubicBezTo>
                  <a:cubicBezTo>
                    <a:pt x="13266" y="12283"/>
                    <a:pt x="13183" y="12555"/>
                    <a:pt x="12952" y="12827"/>
                  </a:cubicBezTo>
                  <a:cubicBezTo>
                    <a:pt x="12074" y="13915"/>
                    <a:pt x="12220" y="13936"/>
                    <a:pt x="10714" y="13768"/>
                  </a:cubicBezTo>
                  <a:cubicBezTo>
                    <a:pt x="9521" y="13664"/>
                    <a:pt x="9521" y="13643"/>
                    <a:pt x="8475" y="12931"/>
                  </a:cubicBezTo>
                  <a:lnTo>
                    <a:pt x="7763" y="13726"/>
                  </a:lnTo>
                  <a:cubicBezTo>
                    <a:pt x="7303" y="14249"/>
                    <a:pt x="6696" y="14333"/>
                    <a:pt x="6069" y="14082"/>
                  </a:cubicBezTo>
                  <a:cubicBezTo>
                    <a:pt x="5587" y="13936"/>
                    <a:pt x="5169" y="13684"/>
                    <a:pt x="4729" y="13475"/>
                  </a:cubicBezTo>
                  <a:cubicBezTo>
                    <a:pt x="4478" y="13350"/>
                    <a:pt x="4290" y="13120"/>
                    <a:pt x="4164" y="12868"/>
                  </a:cubicBezTo>
                  <a:cubicBezTo>
                    <a:pt x="3558" y="11780"/>
                    <a:pt x="3432" y="10713"/>
                    <a:pt x="3955" y="9542"/>
                  </a:cubicBezTo>
                  <a:cubicBezTo>
                    <a:pt x="3348" y="9416"/>
                    <a:pt x="2763" y="9332"/>
                    <a:pt x="2198" y="9311"/>
                  </a:cubicBezTo>
                  <a:cubicBezTo>
                    <a:pt x="1382" y="9270"/>
                    <a:pt x="775" y="8893"/>
                    <a:pt x="315" y="8223"/>
                  </a:cubicBezTo>
                  <a:cubicBezTo>
                    <a:pt x="105" y="7930"/>
                    <a:pt x="1" y="7658"/>
                    <a:pt x="43" y="7324"/>
                  </a:cubicBezTo>
                  <a:cubicBezTo>
                    <a:pt x="84" y="7177"/>
                    <a:pt x="105" y="7052"/>
                    <a:pt x="105" y="6926"/>
                  </a:cubicBezTo>
                  <a:cubicBezTo>
                    <a:pt x="84" y="6215"/>
                    <a:pt x="461" y="5817"/>
                    <a:pt x="1068" y="5608"/>
                  </a:cubicBezTo>
                  <a:cubicBezTo>
                    <a:pt x="1926" y="5315"/>
                    <a:pt x="2804" y="5043"/>
                    <a:pt x="3683" y="4792"/>
                  </a:cubicBezTo>
                  <a:cubicBezTo>
                    <a:pt x="4081" y="4708"/>
                    <a:pt x="4478" y="4729"/>
                    <a:pt x="4918" y="4708"/>
                  </a:cubicBezTo>
                  <a:close/>
                  <a:moveTo>
                    <a:pt x="10714" y="3683"/>
                  </a:moveTo>
                  <a:cubicBezTo>
                    <a:pt x="10483" y="3829"/>
                    <a:pt x="10358" y="4039"/>
                    <a:pt x="10337" y="4311"/>
                  </a:cubicBezTo>
                  <a:cubicBezTo>
                    <a:pt x="10295" y="4499"/>
                    <a:pt x="10274" y="4708"/>
                    <a:pt x="10232" y="4876"/>
                  </a:cubicBezTo>
                  <a:cubicBezTo>
                    <a:pt x="10149" y="5106"/>
                    <a:pt x="9918" y="5252"/>
                    <a:pt x="9667" y="5169"/>
                  </a:cubicBezTo>
                  <a:cubicBezTo>
                    <a:pt x="9458" y="5127"/>
                    <a:pt x="9312" y="4938"/>
                    <a:pt x="9354" y="4729"/>
                  </a:cubicBezTo>
                  <a:cubicBezTo>
                    <a:pt x="9458" y="4122"/>
                    <a:pt x="9228" y="3557"/>
                    <a:pt x="9249" y="2972"/>
                  </a:cubicBezTo>
                  <a:cubicBezTo>
                    <a:pt x="9249" y="2553"/>
                    <a:pt x="9082" y="2218"/>
                    <a:pt x="8789" y="1925"/>
                  </a:cubicBezTo>
                  <a:cubicBezTo>
                    <a:pt x="8161" y="1360"/>
                    <a:pt x="7408" y="1088"/>
                    <a:pt x="6529" y="1151"/>
                  </a:cubicBezTo>
                  <a:cubicBezTo>
                    <a:pt x="6089" y="1172"/>
                    <a:pt x="5734" y="1486"/>
                    <a:pt x="5650" y="1925"/>
                  </a:cubicBezTo>
                  <a:cubicBezTo>
                    <a:pt x="5545" y="2574"/>
                    <a:pt x="5441" y="3202"/>
                    <a:pt x="5797" y="3829"/>
                  </a:cubicBezTo>
                  <a:cubicBezTo>
                    <a:pt x="6006" y="4185"/>
                    <a:pt x="6194" y="4499"/>
                    <a:pt x="6613" y="4645"/>
                  </a:cubicBezTo>
                  <a:cubicBezTo>
                    <a:pt x="6822" y="4708"/>
                    <a:pt x="6905" y="4917"/>
                    <a:pt x="6843" y="5127"/>
                  </a:cubicBezTo>
                  <a:cubicBezTo>
                    <a:pt x="6801" y="5336"/>
                    <a:pt x="6613" y="5441"/>
                    <a:pt x="6403" y="5461"/>
                  </a:cubicBezTo>
                  <a:cubicBezTo>
                    <a:pt x="6278" y="5482"/>
                    <a:pt x="6152" y="5482"/>
                    <a:pt x="6006" y="5461"/>
                  </a:cubicBezTo>
                  <a:cubicBezTo>
                    <a:pt x="4750" y="5378"/>
                    <a:pt x="3558" y="5608"/>
                    <a:pt x="2428" y="6215"/>
                  </a:cubicBezTo>
                  <a:cubicBezTo>
                    <a:pt x="2240" y="6319"/>
                    <a:pt x="2051" y="6382"/>
                    <a:pt x="1884" y="6445"/>
                  </a:cubicBezTo>
                  <a:cubicBezTo>
                    <a:pt x="1675" y="6550"/>
                    <a:pt x="1486" y="6654"/>
                    <a:pt x="1298" y="6738"/>
                  </a:cubicBezTo>
                  <a:cubicBezTo>
                    <a:pt x="1235" y="7073"/>
                    <a:pt x="1110" y="7366"/>
                    <a:pt x="1361" y="7638"/>
                  </a:cubicBezTo>
                  <a:cubicBezTo>
                    <a:pt x="1570" y="7889"/>
                    <a:pt x="1821" y="8077"/>
                    <a:pt x="2198" y="8098"/>
                  </a:cubicBezTo>
                  <a:cubicBezTo>
                    <a:pt x="2553" y="8119"/>
                    <a:pt x="2909" y="8202"/>
                    <a:pt x="3265" y="8265"/>
                  </a:cubicBezTo>
                  <a:cubicBezTo>
                    <a:pt x="3851" y="8307"/>
                    <a:pt x="4374" y="8265"/>
                    <a:pt x="4897" y="7972"/>
                  </a:cubicBezTo>
                  <a:cubicBezTo>
                    <a:pt x="4960" y="7910"/>
                    <a:pt x="5064" y="7868"/>
                    <a:pt x="5148" y="7847"/>
                  </a:cubicBezTo>
                  <a:cubicBezTo>
                    <a:pt x="5357" y="7763"/>
                    <a:pt x="5650" y="7951"/>
                    <a:pt x="5650" y="8182"/>
                  </a:cubicBezTo>
                  <a:cubicBezTo>
                    <a:pt x="5650" y="8370"/>
                    <a:pt x="5629" y="8642"/>
                    <a:pt x="5525" y="8726"/>
                  </a:cubicBezTo>
                  <a:cubicBezTo>
                    <a:pt x="5001" y="9102"/>
                    <a:pt x="4960" y="9667"/>
                    <a:pt x="4792" y="10190"/>
                  </a:cubicBezTo>
                  <a:cubicBezTo>
                    <a:pt x="4604" y="10734"/>
                    <a:pt x="4688" y="11299"/>
                    <a:pt x="4897" y="11822"/>
                  </a:cubicBezTo>
                  <a:cubicBezTo>
                    <a:pt x="5106" y="12345"/>
                    <a:pt x="5420" y="12701"/>
                    <a:pt x="5964" y="12827"/>
                  </a:cubicBezTo>
                  <a:cubicBezTo>
                    <a:pt x="6089" y="12868"/>
                    <a:pt x="6194" y="12973"/>
                    <a:pt x="6299" y="13015"/>
                  </a:cubicBezTo>
                  <a:cubicBezTo>
                    <a:pt x="6738" y="13182"/>
                    <a:pt x="7052" y="13099"/>
                    <a:pt x="7324" y="12701"/>
                  </a:cubicBezTo>
                  <a:cubicBezTo>
                    <a:pt x="7533" y="12387"/>
                    <a:pt x="7680" y="12032"/>
                    <a:pt x="7847" y="11718"/>
                  </a:cubicBezTo>
                  <a:cubicBezTo>
                    <a:pt x="7659" y="10839"/>
                    <a:pt x="7722" y="10525"/>
                    <a:pt x="8056" y="9876"/>
                  </a:cubicBezTo>
                  <a:cubicBezTo>
                    <a:pt x="8140" y="9730"/>
                    <a:pt x="8245" y="9583"/>
                    <a:pt x="8475" y="9730"/>
                  </a:cubicBezTo>
                  <a:cubicBezTo>
                    <a:pt x="8600" y="10148"/>
                    <a:pt x="8726" y="10609"/>
                    <a:pt x="8914" y="11090"/>
                  </a:cubicBezTo>
                  <a:cubicBezTo>
                    <a:pt x="9082" y="11467"/>
                    <a:pt x="9291" y="11843"/>
                    <a:pt x="9500" y="12199"/>
                  </a:cubicBezTo>
                  <a:cubicBezTo>
                    <a:pt x="9626" y="12450"/>
                    <a:pt x="9856" y="12576"/>
                    <a:pt x="10149" y="12596"/>
                  </a:cubicBezTo>
                  <a:cubicBezTo>
                    <a:pt x="10651" y="12659"/>
                    <a:pt x="11111" y="12701"/>
                    <a:pt x="11551" y="12764"/>
                  </a:cubicBezTo>
                  <a:cubicBezTo>
                    <a:pt x="12262" y="12032"/>
                    <a:pt x="12492" y="11508"/>
                    <a:pt x="12492" y="10734"/>
                  </a:cubicBezTo>
                  <a:cubicBezTo>
                    <a:pt x="12492" y="10044"/>
                    <a:pt x="12220" y="9730"/>
                    <a:pt x="11509" y="9521"/>
                  </a:cubicBezTo>
                  <a:cubicBezTo>
                    <a:pt x="11132" y="9416"/>
                    <a:pt x="10776" y="9228"/>
                    <a:pt x="10442" y="9039"/>
                  </a:cubicBezTo>
                  <a:cubicBezTo>
                    <a:pt x="10232" y="8935"/>
                    <a:pt x="10274" y="8579"/>
                    <a:pt x="10483" y="8474"/>
                  </a:cubicBezTo>
                  <a:cubicBezTo>
                    <a:pt x="10672" y="8391"/>
                    <a:pt x="10860" y="8328"/>
                    <a:pt x="11027" y="8286"/>
                  </a:cubicBezTo>
                  <a:cubicBezTo>
                    <a:pt x="11655" y="8119"/>
                    <a:pt x="12325" y="8014"/>
                    <a:pt x="12952" y="7847"/>
                  </a:cubicBezTo>
                  <a:cubicBezTo>
                    <a:pt x="14061" y="7491"/>
                    <a:pt x="14480" y="6382"/>
                    <a:pt x="13999" y="5399"/>
                  </a:cubicBezTo>
                  <a:lnTo>
                    <a:pt x="13517" y="4541"/>
                  </a:lnTo>
                  <a:cubicBezTo>
                    <a:pt x="13434" y="4415"/>
                    <a:pt x="13308" y="4248"/>
                    <a:pt x="13183" y="4206"/>
                  </a:cubicBezTo>
                  <a:cubicBezTo>
                    <a:pt x="12387" y="3934"/>
                    <a:pt x="11613" y="3557"/>
                    <a:pt x="10714" y="36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35"/>
            <p:cNvSpPr/>
            <p:nvPr/>
          </p:nvSpPr>
          <p:spPr>
            <a:xfrm>
              <a:off x="7870450" y="2760175"/>
              <a:ext cx="115625" cy="96275"/>
            </a:xfrm>
            <a:custGeom>
              <a:rect b="b" l="l" r="r" t="t"/>
              <a:pathLst>
                <a:path extrusionOk="0" h="3851" w="4625">
                  <a:moveTo>
                    <a:pt x="168" y="3160"/>
                  </a:moveTo>
                  <a:cubicBezTo>
                    <a:pt x="0" y="2574"/>
                    <a:pt x="126" y="2009"/>
                    <a:pt x="209" y="1465"/>
                  </a:cubicBezTo>
                  <a:cubicBezTo>
                    <a:pt x="272" y="1151"/>
                    <a:pt x="440" y="921"/>
                    <a:pt x="753" y="817"/>
                  </a:cubicBezTo>
                  <a:cubicBezTo>
                    <a:pt x="1381" y="587"/>
                    <a:pt x="2051" y="377"/>
                    <a:pt x="2699" y="168"/>
                  </a:cubicBezTo>
                  <a:cubicBezTo>
                    <a:pt x="2846" y="105"/>
                    <a:pt x="3013" y="84"/>
                    <a:pt x="3160" y="84"/>
                  </a:cubicBezTo>
                  <a:cubicBezTo>
                    <a:pt x="4185" y="1"/>
                    <a:pt x="4373" y="22"/>
                    <a:pt x="4478" y="1151"/>
                  </a:cubicBezTo>
                  <a:cubicBezTo>
                    <a:pt x="4624" y="2804"/>
                    <a:pt x="4080" y="3537"/>
                    <a:pt x="2427" y="3788"/>
                  </a:cubicBezTo>
                  <a:cubicBezTo>
                    <a:pt x="2051" y="3851"/>
                    <a:pt x="1570" y="3788"/>
                    <a:pt x="1172" y="3683"/>
                  </a:cubicBezTo>
                  <a:cubicBezTo>
                    <a:pt x="837" y="3558"/>
                    <a:pt x="502" y="3328"/>
                    <a:pt x="168" y="3160"/>
                  </a:cubicBezTo>
                  <a:close/>
                  <a:moveTo>
                    <a:pt x="1172" y="1675"/>
                  </a:moveTo>
                  <a:cubicBezTo>
                    <a:pt x="1109" y="2595"/>
                    <a:pt x="1214" y="2721"/>
                    <a:pt x="1883" y="2909"/>
                  </a:cubicBezTo>
                  <a:cubicBezTo>
                    <a:pt x="2406" y="3035"/>
                    <a:pt x="2909" y="2888"/>
                    <a:pt x="3411" y="2721"/>
                  </a:cubicBezTo>
                  <a:cubicBezTo>
                    <a:pt x="3557" y="2679"/>
                    <a:pt x="3746" y="2491"/>
                    <a:pt x="3787" y="2323"/>
                  </a:cubicBezTo>
                  <a:cubicBezTo>
                    <a:pt x="3934" y="1884"/>
                    <a:pt x="4101" y="1382"/>
                    <a:pt x="3850" y="900"/>
                  </a:cubicBezTo>
                  <a:cubicBezTo>
                    <a:pt x="2825" y="733"/>
                    <a:pt x="2114" y="1591"/>
                    <a:pt x="1172" y="16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6"/>
          <p:cNvSpPr txBox="1"/>
          <p:nvPr>
            <p:ph idx="1" type="subTitle"/>
          </p:nvPr>
        </p:nvSpPr>
        <p:spPr>
          <a:xfrm>
            <a:off x="1132137" y="1088230"/>
            <a:ext cx="6373500" cy="12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rgbClr val="E06666"/>
                </a:solidFill>
                <a:latin typeface="Courgette"/>
                <a:ea typeface="Courgette"/>
                <a:cs typeface="Courgette"/>
                <a:sym typeface="Courgette"/>
              </a:rPr>
              <a:t>Welcome</a:t>
            </a:r>
            <a:endParaRPr b="1" sz="8000">
              <a:solidFill>
                <a:srgbClr val="E06666"/>
              </a:solidFill>
              <a:latin typeface="Courgette"/>
              <a:ea typeface="Courgette"/>
              <a:cs typeface="Courgette"/>
              <a:sym typeface="Courgett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grpSp>
        <p:nvGrpSpPr>
          <p:cNvPr id="768" name="Google Shape;768;p36"/>
          <p:cNvGrpSpPr/>
          <p:nvPr/>
        </p:nvGrpSpPr>
        <p:grpSpPr>
          <a:xfrm>
            <a:off x="2419482" y="3485394"/>
            <a:ext cx="184555" cy="216088"/>
            <a:chOff x="-17170750" y="4058800"/>
            <a:chExt cx="308775" cy="304050"/>
          </a:xfrm>
        </p:grpSpPr>
        <p:sp>
          <p:nvSpPr>
            <p:cNvPr id="769" name="Google Shape;769;p36"/>
            <p:cNvSpPr/>
            <p:nvPr/>
          </p:nvSpPr>
          <p:spPr>
            <a:xfrm>
              <a:off x="-17041575" y="4058800"/>
              <a:ext cx="49650" cy="49850"/>
            </a:xfrm>
            <a:custGeom>
              <a:rect b="b" l="l" r="r" t="t"/>
              <a:pathLst>
                <a:path extrusionOk="0" h="1994" w="1986">
                  <a:moveTo>
                    <a:pt x="989" y="1"/>
                  </a:moveTo>
                  <a:cubicBezTo>
                    <a:pt x="859" y="1"/>
                    <a:pt x="725" y="56"/>
                    <a:pt x="662" y="166"/>
                  </a:cubicBezTo>
                  <a:lnTo>
                    <a:pt x="1" y="1521"/>
                  </a:lnTo>
                  <a:lnTo>
                    <a:pt x="32" y="1521"/>
                  </a:lnTo>
                  <a:lnTo>
                    <a:pt x="977" y="1993"/>
                  </a:lnTo>
                  <a:lnTo>
                    <a:pt x="1954" y="1521"/>
                  </a:lnTo>
                  <a:lnTo>
                    <a:pt x="1985" y="1521"/>
                  </a:lnTo>
                  <a:lnTo>
                    <a:pt x="1292" y="166"/>
                  </a:lnTo>
                  <a:cubicBezTo>
                    <a:pt x="1245" y="56"/>
                    <a:pt x="1119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6"/>
            <p:cNvSpPr/>
            <p:nvPr/>
          </p:nvSpPr>
          <p:spPr>
            <a:xfrm>
              <a:off x="-17041575" y="4312625"/>
              <a:ext cx="49650" cy="50225"/>
            </a:xfrm>
            <a:custGeom>
              <a:rect b="b" l="l" r="r" t="t"/>
              <a:pathLst>
                <a:path extrusionOk="0" h="2009" w="1986">
                  <a:moveTo>
                    <a:pt x="977" y="0"/>
                  </a:moveTo>
                  <a:lnTo>
                    <a:pt x="32" y="473"/>
                  </a:lnTo>
                  <a:lnTo>
                    <a:pt x="1" y="473"/>
                  </a:lnTo>
                  <a:lnTo>
                    <a:pt x="662" y="1796"/>
                  </a:lnTo>
                  <a:cubicBezTo>
                    <a:pt x="757" y="1938"/>
                    <a:pt x="891" y="2009"/>
                    <a:pt x="1013" y="2009"/>
                  </a:cubicBezTo>
                  <a:cubicBezTo>
                    <a:pt x="1135" y="2009"/>
                    <a:pt x="1245" y="1938"/>
                    <a:pt x="1292" y="1796"/>
                  </a:cubicBezTo>
                  <a:lnTo>
                    <a:pt x="1985" y="473"/>
                  </a:lnTo>
                  <a:lnTo>
                    <a:pt x="1954" y="473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6"/>
            <p:cNvSpPr/>
            <p:nvPr/>
          </p:nvSpPr>
          <p:spPr>
            <a:xfrm>
              <a:off x="-17170750" y="4186600"/>
              <a:ext cx="52800" cy="48075"/>
            </a:xfrm>
            <a:custGeom>
              <a:rect b="b" l="l" r="r" t="t"/>
              <a:pathLst>
                <a:path extrusionOk="0" h="1923" w="2112">
                  <a:moveTo>
                    <a:pt x="1639" y="0"/>
                  </a:moveTo>
                  <a:lnTo>
                    <a:pt x="284" y="630"/>
                  </a:lnTo>
                  <a:cubicBezTo>
                    <a:pt x="1" y="788"/>
                    <a:pt x="1" y="1135"/>
                    <a:pt x="284" y="1261"/>
                  </a:cubicBezTo>
                  <a:lnTo>
                    <a:pt x="1639" y="1922"/>
                  </a:lnTo>
                  <a:lnTo>
                    <a:pt x="1639" y="1891"/>
                  </a:lnTo>
                  <a:lnTo>
                    <a:pt x="2112" y="94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36"/>
            <p:cNvSpPr/>
            <p:nvPr/>
          </p:nvSpPr>
          <p:spPr>
            <a:xfrm>
              <a:off x="-16914775" y="4185025"/>
              <a:ext cx="52800" cy="49650"/>
            </a:xfrm>
            <a:custGeom>
              <a:rect b="b" l="l" r="r" t="t"/>
              <a:pathLst>
                <a:path extrusionOk="0" h="1986" w="2112">
                  <a:moveTo>
                    <a:pt x="474" y="0"/>
                  </a:moveTo>
                  <a:lnTo>
                    <a:pt x="474" y="63"/>
                  </a:lnTo>
                  <a:lnTo>
                    <a:pt x="1" y="1009"/>
                  </a:lnTo>
                  <a:lnTo>
                    <a:pt x="474" y="1954"/>
                  </a:lnTo>
                  <a:lnTo>
                    <a:pt x="474" y="1985"/>
                  </a:lnTo>
                  <a:lnTo>
                    <a:pt x="1828" y="1324"/>
                  </a:lnTo>
                  <a:cubicBezTo>
                    <a:pt x="2112" y="1198"/>
                    <a:pt x="2112" y="851"/>
                    <a:pt x="1828" y="693"/>
                  </a:cubicBez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36"/>
            <p:cNvSpPr/>
            <p:nvPr/>
          </p:nvSpPr>
          <p:spPr>
            <a:xfrm>
              <a:off x="-17127800" y="4273225"/>
              <a:ext cx="47650" cy="46500"/>
            </a:xfrm>
            <a:custGeom>
              <a:rect b="b" l="l" r="r" t="t"/>
              <a:pathLst>
                <a:path extrusionOk="0" h="1860" w="1906">
                  <a:moveTo>
                    <a:pt x="551" y="1"/>
                  </a:moveTo>
                  <a:lnTo>
                    <a:pt x="79" y="1419"/>
                  </a:lnTo>
                  <a:cubicBezTo>
                    <a:pt x="0" y="1628"/>
                    <a:pt x="183" y="1859"/>
                    <a:pt x="373" y="1859"/>
                  </a:cubicBezTo>
                  <a:cubicBezTo>
                    <a:pt x="412" y="1859"/>
                    <a:pt x="451" y="1850"/>
                    <a:pt x="488" y="1828"/>
                  </a:cubicBezTo>
                  <a:lnTo>
                    <a:pt x="1906" y="1356"/>
                  </a:lnTo>
                  <a:lnTo>
                    <a:pt x="1906" y="1324"/>
                  </a:lnTo>
                  <a:lnTo>
                    <a:pt x="1591" y="347"/>
                  </a:lnTo>
                  <a:lnTo>
                    <a:pt x="5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36"/>
            <p:cNvSpPr/>
            <p:nvPr/>
          </p:nvSpPr>
          <p:spPr>
            <a:xfrm>
              <a:off x="-16952575" y="4100775"/>
              <a:ext cx="47675" cy="47250"/>
            </a:xfrm>
            <a:custGeom>
              <a:rect b="b" l="l" r="r" t="t"/>
              <a:pathLst>
                <a:path extrusionOk="0" h="1890" w="1907">
                  <a:moveTo>
                    <a:pt x="1544" y="0"/>
                  </a:moveTo>
                  <a:cubicBezTo>
                    <a:pt x="1503" y="0"/>
                    <a:pt x="1461" y="10"/>
                    <a:pt x="1418" y="31"/>
                  </a:cubicBezTo>
                  <a:lnTo>
                    <a:pt x="1" y="503"/>
                  </a:lnTo>
                  <a:lnTo>
                    <a:pt x="1" y="535"/>
                  </a:lnTo>
                  <a:lnTo>
                    <a:pt x="316" y="1543"/>
                  </a:lnTo>
                  <a:lnTo>
                    <a:pt x="1324" y="1890"/>
                  </a:lnTo>
                  <a:lnTo>
                    <a:pt x="1355" y="1890"/>
                  </a:lnTo>
                  <a:lnTo>
                    <a:pt x="1828" y="472"/>
                  </a:lnTo>
                  <a:cubicBezTo>
                    <a:pt x="1907" y="236"/>
                    <a:pt x="1745" y="0"/>
                    <a:pt x="15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6"/>
            <p:cNvSpPr/>
            <p:nvPr/>
          </p:nvSpPr>
          <p:spPr>
            <a:xfrm>
              <a:off x="-16954150" y="4273225"/>
              <a:ext cx="49200" cy="47800"/>
            </a:xfrm>
            <a:custGeom>
              <a:rect b="b" l="l" r="r" t="t"/>
              <a:pathLst>
                <a:path extrusionOk="0" h="1912" w="1968">
                  <a:moveTo>
                    <a:pt x="1387" y="1"/>
                  </a:moveTo>
                  <a:lnTo>
                    <a:pt x="379" y="347"/>
                  </a:lnTo>
                  <a:lnTo>
                    <a:pt x="1" y="1356"/>
                  </a:lnTo>
                  <a:lnTo>
                    <a:pt x="1" y="1419"/>
                  </a:lnTo>
                  <a:lnTo>
                    <a:pt x="1418" y="1891"/>
                  </a:lnTo>
                  <a:cubicBezTo>
                    <a:pt x="1460" y="1905"/>
                    <a:pt x="1501" y="1911"/>
                    <a:pt x="1541" y="1911"/>
                  </a:cubicBezTo>
                  <a:cubicBezTo>
                    <a:pt x="1776" y="1911"/>
                    <a:pt x="1967" y="1692"/>
                    <a:pt x="1860" y="1450"/>
                  </a:cubicBezTo>
                  <a:lnTo>
                    <a:pt x="13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6"/>
            <p:cNvSpPr/>
            <p:nvPr/>
          </p:nvSpPr>
          <p:spPr>
            <a:xfrm>
              <a:off x="-17128625" y="4101275"/>
              <a:ext cx="48475" cy="46750"/>
            </a:xfrm>
            <a:custGeom>
              <a:rect b="b" l="l" r="r" t="t"/>
              <a:pathLst>
                <a:path extrusionOk="0" h="1870" w="1939">
                  <a:moveTo>
                    <a:pt x="433" y="0"/>
                  </a:moveTo>
                  <a:cubicBezTo>
                    <a:pt x="209" y="0"/>
                    <a:pt x="0" y="201"/>
                    <a:pt x="112" y="452"/>
                  </a:cubicBezTo>
                  <a:lnTo>
                    <a:pt x="584" y="1870"/>
                  </a:lnTo>
                  <a:lnTo>
                    <a:pt x="1592" y="1523"/>
                  </a:lnTo>
                  <a:lnTo>
                    <a:pt x="1939" y="483"/>
                  </a:lnTo>
                  <a:lnTo>
                    <a:pt x="521" y="11"/>
                  </a:lnTo>
                  <a:cubicBezTo>
                    <a:pt x="492" y="4"/>
                    <a:pt x="462" y="0"/>
                    <a:pt x="4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6"/>
            <p:cNvSpPr/>
            <p:nvPr/>
          </p:nvSpPr>
          <p:spPr>
            <a:xfrm>
              <a:off x="-17043150" y="4183450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0" y="0"/>
                  </a:moveTo>
                  <a:cubicBezTo>
                    <a:pt x="473" y="0"/>
                    <a:pt x="1" y="473"/>
                    <a:pt x="1" y="1072"/>
                  </a:cubicBezTo>
                  <a:cubicBezTo>
                    <a:pt x="1" y="1639"/>
                    <a:pt x="473" y="2111"/>
                    <a:pt x="1040" y="2111"/>
                  </a:cubicBezTo>
                  <a:cubicBezTo>
                    <a:pt x="1639" y="2111"/>
                    <a:pt x="2112" y="1639"/>
                    <a:pt x="2112" y="1072"/>
                  </a:cubicBezTo>
                  <a:cubicBezTo>
                    <a:pt x="2112" y="504"/>
                    <a:pt x="1639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6"/>
            <p:cNvSpPr/>
            <p:nvPr/>
          </p:nvSpPr>
          <p:spPr>
            <a:xfrm>
              <a:off x="-17070725" y="4111975"/>
              <a:ext cx="44925" cy="60475"/>
            </a:xfrm>
            <a:custGeom>
              <a:rect b="b" l="l" r="r" t="t"/>
              <a:pathLst>
                <a:path extrusionOk="0" h="2419" w="1797">
                  <a:moveTo>
                    <a:pt x="722" y="0"/>
                  </a:moveTo>
                  <a:cubicBezTo>
                    <a:pt x="663" y="0"/>
                    <a:pt x="600" y="8"/>
                    <a:pt x="537" y="24"/>
                  </a:cubicBezTo>
                  <a:cubicBezTo>
                    <a:pt x="411" y="55"/>
                    <a:pt x="348" y="150"/>
                    <a:pt x="316" y="244"/>
                  </a:cubicBezTo>
                  <a:lnTo>
                    <a:pt x="1" y="1253"/>
                  </a:lnTo>
                  <a:lnTo>
                    <a:pt x="1167" y="2418"/>
                  </a:lnTo>
                  <a:cubicBezTo>
                    <a:pt x="1356" y="2355"/>
                    <a:pt x="1576" y="2229"/>
                    <a:pt x="1797" y="2198"/>
                  </a:cubicBezTo>
                  <a:lnTo>
                    <a:pt x="1797" y="496"/>
                  </a:lnTo>
                  <a:lnTo>
                    <a:pt x="883" y="24"/>
                  </a:lnTo>
                  <a:cubicBezTo>
                    <a:pt x="836" y="8"/>
                    <a:pt x="781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6"/>
            <p:cNvSpPr/>
            <p:nvPr/>
          </p:nvSpPr>
          <p:spPr>
            <a:xfrm>
              <a:off x="-16979350" y="4156675"/>
              <a:ext cx="60675" cy="45700"/>
            </a:xfrm>
            <a:custGeom>
              <a:rect b="b" l="l" r="r" t="t"/>
              <a:pathLst>
                <a:path extrusionOk="0" h="1828" w="2427">
                  <a:moveTo>
                    <a:pt x="1166" y="0"/>
                  </a:moveTo>
                  <a:lnTo>
                    <a:pt x="1" y="1166"/>
                  </a:lnTo>
                  <a:cubicBezTo>
                    <a:pt x="127" y="1386"/>
                    <a:pt x="190" y="1575"/>
                    <a:pt x="284" y="1827"/>
                  </a:cubicBezTo>
                  <a:lnTo>
                    <a:pt x="1954" y="1827"/>
                  </a:lnTo>
                  <a:lnTo>
                    <a:pt x="2426" y="914"/>
                  </a:lnTo>
                  <a:cubicBezTo>
                    <a:pt x="2426" y="756"/>
                    <a:pt x="2426" y="630"/>
                    <a:pt x="2395" y="567"/>
                  </a:cubicBezTo>
                  <a:cubicBezTo>
                    <a:pt x="2363" y="441"/>
                    <a:pt x="2269" y="347"/>
                    <a:pt x="2174" y="315"/>
                  </a:cubicBezTo>
                  <a:lnTo>
                    <a:pt x="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6"/>
            <p:cNvSpPr/>
            <p:nvPr/>
          </p:nvSpPr>
          <p:spPr>
            <a:xfrm>
              <a:off x="-17116400" y="4155875"/>
              <a:ext cx="63050" cy="44125"/>
            </a:xfrm>
            <a:custGeom>
              <a:rect b="b" l="l" r="r" t="t"/>
              <a:pathLst>
                <a:path extrusionOk="0" h="1765" w="2522">
                  <a:moveTo>
                    <a:pt x="1292" y="1"/>
                  </a:moveTo>
                  <a:lnTo>
                    <a:pt x="316" y="316"/>
                  </a:lnTo>
                  <a:cubicBezTo>
                    <a:pt x="190" y="347"/>
                    <a:pt x="127" y="442"/>
                    <a:pt x="95" y="536"/>
                  </a:cubicBezTo>
                  <a:cubicBezTo>
                    <a:pt x="32" y="662"/>
                    <a:pt x="1" y="788"/>
                    <a:pt x="95" y="851"/>
                  </a:cubicBezTo>
                  <a:lnTo>
                    <a:pt x="568" y="1765"/>
                  </a:lnTo>
                  <a:lnTo>
                    <a:pt x="2238" y="1765"/>
                  </a:lnTo>
                  <a:cubicBezTo>
                    <a:pt x="2301" y="1544"/>
                    <a:pt x="2364" y="1324"/>
                    <a:pt x="2521" y="1135"/>
                  </a:cubicBezTo>
                  <a:lnTo>
                    <a:pt x="12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36"/>
            <p:cNvSpPr/>
            <p:nvPr/>
          </p:nvSpPr>
          <p:spPr>
            <a:xfrm>
              <a:off x="-17007700" y="4112450"/>
              <a:ext cx="44925" cy="60775"/>
            </a:xfrm>
            <a:custGeom>
              <a:rect b="b" l="l" r="r" t="t"/>
              <a:pathLst>
                <a:path extrusionOk="0" h="2431" w="1797">
                  <a:moveTo>
                    <a:pt x="1042" y="0"/>
                  </a:moveTo>
                  <a:cubicBezTo>
                    <a:pt x="989" y="0"/>
                    <a:pt x="936" y="10"/>
                    <a:pt x="883" y="36"/>
                  </a:cubicBezTo>
                  <a:lnTo>
                    <a:pt x="0" y="509"/>
                  </a:lnTo>
                  <a:lnTo>
                    <a:pt x="0" y="2179"/>
                  </a:lnTo>
                  <a:cubicBezTo>
                    <a:pt x="221" y="2210"/>
                    <a:pt x="410" y="2273"/>
                    <a:pt x="630" y="2431"/>
                  </a:cubicBezTo>
                  <a:lnTo>
                    <a:pt x="1796" y="1265"/>
                  </a:lnTo>
                  <a:lnTo>
                    <a:pt x="1481" y="288"/>
                  </a:lnTo>
                  <a:cubicBezTo>
                    <a:pt x="1450" y="162"/>
                    <a:pt x="1355" y="68"/>
                    <a:pt x="1261" y="36"/>
                  </a:cubicBezTo>
                  <a:cubicBezTo>
                    <a:pt x="1188" y="18"/>
                    <a:pt x="1115" y="0"/>
                    <a:pt x="10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36"/>
            <p:cNvSpPr/>
            <p:nvPr/>
          </p:nvSpPr>
          <p:spPr>
            <a:xfrm>
              <a:off x="-17007700" y="4248025"/>
              <a:ext cx="44925" cy="61475"/>
            </a:xfrm>
            <a:custGeom>
              <a:rect b="b" l="l" r="r" t="t"/>
              <a:pathLst>
                <a:path extrusionOk="0" h="2459" w="1797">
                  <a:moveTo>
                    <a:pt x="630" y="1"/>
                  </a:moveTo>
                  <a:cubicBezTo>
                    <a:pt x="473" y="95"/>
                    <a:pt x="221" y="221"/>
                    <a:pt x="0" y="253"/>
                  </a:cubicBezTo>
                  <a:lnTo>
                    <a:pt x="0" y="1954"/>
                  </a:lnTo>
                  <a:lnTo>
                    <a:pt x="883" y="2427"/>
                  </a:lnTo>
                  <a:cubicBezTo>
                    <a:pt x="946" y="2458"/>
                    <a:pt x="1009" y="2458"/>
                    <a:pt x="1040" y="2458"/>
                  </a:cubicBezTo>
                  <a:cubicBezTo>
                    <a:pt x="1135" y="2458"/>
                    <a:pt x="1198" y="2427"/>
                    <a:pt x="1261" y="2364"/>
                  </a:cubicBezTo>
                  <a:cubicBezTo>
                    <a:pt x="1324" y="2332"/>
                    <a:pt x="1450" y="2269"/>
                    <a:pt x="1481" y="2175"/>
                  </a:cubicBezTo>
                  <a:lnTo>
                    <a:pt x="1796" y="1198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36"/>
            <p:cNvSpPr/>
            <p:nvPr/>
          </p:nvSpPr>
          <p:spPr>
            <a:xfrm>
              <a:off x="-16980125" y="4219675"/>
              <a:ext cx="61450" cy="45700"/>
            </a:xfrm>
            <a:custGeom>
              <a:rect b="b" l="l" r="r" t="t"/>
              <a:pathLst>
                <a:path extrusionOk="0" h="1828" w="2458">
                  <a:moveTo>
                    <a:pt x="252" y="1"/>
                  </a:moveTo>
                  <a:cubicBezTo>
                    <a:pt x="221" y="253"/>
                    <a:pt x="158" y="442"/>
                    <a:pt x="0" y="631"/>
                  </a:cubicBezTo>
                  <a:lnTo>
                    <a:pt x="1166" y="1828"/>
                  </a:lnTo>
                  <a:lnTo>
                    <a:pt x="2142" y="1513"/>
                  </a:lnTo>
                  <a:cubicBezTo>
                    <a:pt x="2268" y="1450"/>
                    <a:pt x="2363" y="1387"/>
                    <a:pt x="2394" y="1261"/>
                  </a:cubicBezTo>
                  <a:cubicBezTo>
                    <a:pt x="2426" y="1135"/>
                    <a:pt x="2457" y="1009"/>
                    <a:pt x="2394" y="946"/>
                  </a:cubicBezTo>
                  <a:lnTo>
                    <a:pt x="19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36"/>
            <p:cNvSpPr/>
            <p:nvPr/>
          </p:nvSpPr>
          <p:spPr>
            <a:xfrm>
              <a:off x="-17070725" y="4247250"/>
              <a:ext cx="44925" cy="61300"/>
            </a:xfrm>
            <a:custGeom>
              <a:rect b="b" l="l" r="r" t="t"/>
              <a:pathLst>
                <a:path extrusionOk="0" h="2452" w="1797">
                  <a:moveTo>
                    <a:pt x="1167" y="0"/>
                  </a:moveTo>
                  <a:lnTo>
                    <a:pt x="1" y="1197"/>
                  </a:lnTo>
                  <a:lnTo>
                    <a:pt x="316" y="2174"/>
                  </a:lnTo>
                  <a:cubicBezTo>
                    <a:pt x="348" y="2300"/>
                    <a:pt x="411" y="2332"/>
                    <a:pt x="505" y="2363"/>
                  </a:cubicBezTo>
                  <a:cubicBezTo>
                    <a:pt x="578" y="2418"/>
                    <a:pt x="641" y="2452"/>
                    <a:pt x="711" y="2452"/>
                  </a:cubicBezTo>
                  <a:cubicBezTo>
                    <a:pt x="762" y="2452"/>
                    <a:pt x="817" y="2434"/>
                    <a:pt x="883" y="2395"/>
                  </a:cubicBezTo>
                  <a:lnTo>
                    <a:pt x="1797" y="1922"/>
                  </a:lnTo>
                  <a:lnTo>
                    <a:pt x="1797" y="284"/>
                  </a:lnTo>
                  <a:cubicBezTo>
                    <a:pt x="1576" y="221"/>
                    <a:pt x="1356" y="158"/>
                    <a:pt x="1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36"/>
            <p:cNvSpPr/>
            <p:nvPr/>
          </p:nvSpPr>
          <p:spPr>
            <a:xfrm>
              <a:off x="-17115600" y="4218900"/>
              <a:ext cx="61450" cy="44900"/>
            </a:xfrm>
            <a:custGeom>
              <a:rect b="b" l="l" r="r" t="t"/>
              <a:pathLst>
                <a:path extrusionOk="0" h="1796" w="2458">
                  <a:moveTo>
                    <a:pt x="536" y="0"/>
                  </a:moveTo>
                  <a:lnTo>
                    <a:pt x="536" y="32"/>
                  </a:lnTo>
                  <a:lnTo>
                    <a:pt x="63" y="945"/>
                  </a:lnTo>
                  <a:cubicBezTo>
                    <a:pt x="0" y="1071"/>
                    <a:pt x="0" y="1166"/>
                    <a:pt x="63" y="1260"/>
                  </a:cubicBezTo>
                  <a:cubicBezTo>
                    <a:pt x="95" y="1386"/>
                    <a:pt x="158" y="1449"/>
                    <a:pt x="284" y="1481"/>
                  </a:cubicBezTo>
                  <a:lnTo>
                    <a:pt x="1260" y="1796"/>
                  </a:lnTo>
                  <a:lnTo>
                    <a:pt x="2458" y="630"/>
                  </a:lnTo>
                  <a:cubicBezTo>
                    <a:pt x="2332" y="441"/>
                    <a:pt x="2269" y="221"/>
                    <a:pt x="2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6" name="Google Shape;786;p36"/>
          <p:cNvGrpSpPr/>
          <p:nvPr/>
        </p:nvGrpSpPr>
        <p:grpSpPr>
          <a:xfrm>
            <a:off x="2420230" y="4008300"/>
            <a:ext cx="184555" cy="216088"/>
            <a:chOff x="-17170750" y="4058800"/>
            <a:chExt cx="308775" cy="304050"/>
          </a:xfrm>
        </p:grpSpPr>
        <p:sp>
          <p:nvSpPr>
            <p:cNvPr id="787" name="Google Shape;787;p36"/>
            <p:cNvSpPr/>
            <p:nvPr/>
          </p:nvSpPr>
          <p:spPr>
            <a:xfrm>
              <a:off x="-17041575" y="4058800"/>
              <a:ext cx="49650" cy="49850"/>
            </a:xfrm>
            <a:custGeom>
              <a:rect b="b" l="l" r="r" t="t"/>
              <a:pathLst>
                <a:path extrusionOk="0" h="1994" w="1986">
                  <a:moveTo>
                    <a:pt x="989" y="1"/>
                  </a:moveTo>
                  <a:cubicBezTo>
                    <a:pt x="859" y="1"/>
                    <a:pt x="725" y="56"/>
                    <a:pt x="662" y="166"/>
                  </a:cubicBezTo>
                  <a:lnTo>
                    <a:pt x="1" y="1521"/>
                  </a:lnTo>
                  <a:lnTo>
                    <a:pt x="32" y="1521"/>
                  </a:lnTo>
                  <a:lnTo>
                    <a:pt x="977" y="1993"/>
                  </a:lnTo>
                  <a:lnTo>
                    <a:pt x="1954" y="1521"/>
                  </a:lnTo>
                  <a:lnTo>
                    <a:pt x="1985" y="1521"/>
                  </a:lnTo>
                  <a:lnTo>
                    <a:pt x="1292" y="166"/>
                  </a:lnTo>
                  <a:cubicBezTo>
                    <a:pt x="1245" y="56"/>
                    <a:pt x="1119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36"/>
            <p:cNvSpPr/>
            <p:nvPr/>
          </p:nvSpPr>
          <p:spPr>
            <a:xfrm>
              <a:off x="-17041575" y="4312625"/>
              <a:ext cx="49650" cy="50225"/>
            </a:xfrm>
            <a:custGeom>
              <a:rect b="b" l="l" r="r" t="t"/>
              <a:pathLst>
                <a:path extrusionOk="0" h="2009" w="1986">
                  <a:moveTo>
                    <a:pt x="977" y="0"/>
                  </a:moveTo>
                  <a:lnTo>
                    <a:pt x="32" y="473"/>
                  </a:lnTo>
                  <a:lnTo>
                    <a:pt x="1" y="473"/>
                  </a:lnTo>
                  <a:lnTo>
                    <a:pt x="662" y="1796"/>
                  </a:lnTo>
                  <a:cubicBezTo>
                    <a:pt x="757" y="1938"/>
                    <a:pt x="891" y="2009"/>
                    <a:pt x="1013" y="2009"/>
                  </a:cubicBezTo>
                  <a:cubicBezTo>
                    <a:pt x="1135" y="2009"/>
                    <a:pt x="1245" y="1938"/>
                    <a:pt x="1292" y="1796"/>
                  </a:cubicBezTo>
                  <a:lnTo>
                    <a:pt x="1985" y="473"/>
                  </a:lnTo>
                  <a:lnTo>
                    <a:pt x="1954" y="473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36"/>
            <p:cNvSpPr/>
            <p:nvPr/>
          </p:nvSpPr>
          <p:spPr>
            <a:xfrm>
              <a:off x="-17170750" y="4186600"/>
              <a:ext cx="52800" cy="48075"/>
            </a:xfrm>
            <a:custGeom>
              <a:rect b="b" l="l" r="r" t="t"/>
              <a:pathLst>
                <a:path extrusionOk="0" h="1923" w="2112">
                  <a:moveTo>
                    <a:pt x="1639" y="0"/>
                  </a:moveTo>
                  <a:lnTo>
                    <a:pt x="284" y="630"/>
                  </a:lnTo>
                  <a:cubicBezTo>
                    <a:pt x="1" y="788"/>
                    <a:pt x="1" y="1135"/>
                    <a:pt x="284" y="1261"/>
                  </a:cubicBezTo>
                  <a:lnTo>
                    <a:pt x="1639" y="1922"/>
                  </a:lnTo>
                  <a:lnTo>
                    <a:pt x="1639" y="1891"/>
                  </a:lnTo>
                  <a:lnTo>
                    <a:pt x="2112" y="94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36"/>
            <p:cNvSpPr/>
            <p:nvPr/>
          </p:nvSpPr>
          <p:spPr>
            <a:xfrm>
              <a:off x="-16914775" y="4185025"/>
              <a:ext cx="52800" cy="49650"/>
            </a:xfrm>
            <a:custGeom>
              <a:rect b="b" l="l" r="r" t="t"/>
              <a:pathLst>
                <a:path extrusionOk="0" h="1986" w="2112">
                  <a:moveTo>
                    <a:pt x="474" y="0"/>
                  </a:moveTo>
                  <a:lnTo>
                    <a:pt x="474" y="63"/>
                  </a:lnTo>
                  <a:lnTo>
                    <a:pt x="1" y="1009"/>
                  </a:lnTo>
                  <a:lnTo>
                    <a:pt x="474" y="1954"/>
                  </a:lnTo>
                  <a:lnTo>
                    <a:pt x="474" y="1985"/>
                  </a:lnTo>
                  <a:lnTo>
                    <a:pt x="1828" y="1324"/>
                  </a:lnTo>
                  <a:cubicBezTo>
                    <a:pt x="2112" y="1198"/>
                    <a:pt x="2112" y="851"/>
                    <a:pt x="1828" y="693"/>
                  </a:cubicBez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36"/>
            <p:cNvSpPr/>
            <p:nvPr/>
          </p:nvSpPr>
          <p:spPr>
            <a:xfrm>
              <a:off x="-17127800" y="4273225"/>
              <a:ext cx="47650" cy="46500"/>
            </a:xfrm>
            <a:custGeom>
              <a:rect b="b" l="l" r="r" t="t"/>
              <a:pathLst>
                <a:path extrusionOk="0" h="1860" w="1906">
                  <a:moveTo>
                    <a:pt x="551" y="1"/>
                  </a:moveTo>
                  <a:lnTo>
                    <a:pt x="79" y="1419"/>
                  </a:lnTo>
                  <a:cubicBezTo>
                    <a:pt x="0" y="1628"/>
                    <a:pt x="183" y="1859"/>
                    <a:pt x="373" y="1859"/>
                  </a:cubicBezTo>
                  <a:cubicBezTo>
                    <a:pt x="412" y="1859"/>
                    <a:pt x="451" y="1850"/>
                    <a:pt x="488" y="1828"/>
                  </a:cubicBezTo>
                  <a:lnTo>
                    <a:pt x="1906" y="1356"/>
                  </a:lnTo>
                  <a:lnTo>
                    <a:pt x="1906" y="1324"/>
                  </a:lnTo>
                  <a:lnTo>
                    <a:pt x="1591" y="347"/>
                  </a:lnTo>
                  <a:lnTo>
                    <a:pt x="5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36"/>
            <p:cNvSpPr/>
            <p:nvPr/>
          </p:nvSpPr>
          <p:spPr>
            <a:xfrm>
              <a:off x="-16952575" y="4100775"/>
              <a:ext cx="47675" cy="47250"/>
            </a:xfrm>
            <a:custGeom>
              <a:rect b="b" l="l" r="r" t="t"/>
              <a:pathLst>
                <a:path extrusionOk="0" h="1890" w="1907">
                  <a:moveTo>
                    <a:pt x="1544" y="0"/>
                  </a:moveTo>
                  <a:cubicBezTo>
                    <a:pt x="1503" y="0"/>
                    <a:pt x="1461" y="10"/>
                    <a:pt x="1418" y="31"/>
                  </a:cubicBezTo>
                  <a:lnTo>
                    <a:pt x="1" y="503"/>
                  </a:lnTo>
                  <a:lnTo>
                    <a:pt x="1" y="535"/>
                  </a:lnTo>
                  <a:lnTo>
                    <a:pt x="316" y="1543"/>
                  </a:lnTo>
                  <a:lnTo>
                    <a:pt x="1324" y="1890"/>
                  </a:lnTo>
                  <a:lnTo>
                    <a:pt x="1355" y="1890"/>
                  </a:lnTo>
                  <a:lnTo>
                    <a:pt x="1828" y="472"/>
                  </a:lnTo>
                  <a:cubicBezTo>
                    <a:pt x="1907" y="236"/>
                    <a:pt x="1745" y="0"/>
                    <a:pt x="15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36"/>
            <p:cNvSpPr/>
            <p:nvPr/>
          </p:nvSpPr>
          <p:spPr>
            <a:xfrm>
              <a:off x="-16954150" y="4273225"/>
              <a:ext cx="49200" cy="47800"/>
            </a:xfrm>
            <a:custGeom>
              <a:rect b="b" l="l" r="r" t="t"/>
              <a:pathLst>
                <a:path extrusionOk="0" h="1912" w="1968">
                  <a:moveTo>
                    <a:pt x="1387" y="1"/>
                  </a:moveTo>
                  <a:lnTo>
                    <a:pt x="379" y="347"/>
                  </a:lnTo>
                  <a:lnTo>
                    <a:pt x="1" y="1356"/>
                  </a:lnTo>
                  <a:lnTo>
                    <a:pt x="1" y="1419"/>
                  </a:lnTo>
                  <a:lnTo>
                    <a:pt x="1418" y="1891"/>
                  </a:lnTo>
                  <a:cubicBezTo>
                    <a:pt x="1460" y="1905"/>
                    <a:pt x="1501" y="1911"/>
                    <a:pt x="1541" y="1911"/>
                  </a:cubicBezTo>
                  <a:cubicBezTo>
                    <a:pt x="1776" y="1911"/>
                    <a:pt x="1967" y="1692"/>
                    <a:pt x="1860" y="1450"/>
                  </a:cubicBezTo>
                  <a:lnTo>
                    <a:pt x="13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36"/>
            <p:cNvSpPr/>
            <p:nvPr/>
          </p:nvSpPr>
          <p:spPr>
            <a:xfrm>
              <a:off x="-17128625" y="4101275"/>
              <a:ext cx="48475" cy="46750"/>
            </a:xfrm>
            <a:custGeom>
              <a:rect b="b" l="l" r="r" t="t"/>
              <a:pathLst>
                <a:path extrusionOk="0" h="1870" w="1939">
                  <a:moveTo>
                    <a:pt x="433" y="0"/>
                  </a:moveTo>
                  <a:cubicBezTo>
                    <a:pt x="209" y="0"/>
                    <a:pt x="0" y="201"/>
                    <a:pt x="112" y="452"/>
                  </a:cubicBezTo>
                  <a:lnTo>
                    <a:pt x="584" y="1870"/>
                  </a:lnTo>
                  <a:lnTo>
                    <a:pt x="1592" y="1523"/>
                  </a:lnTo>
                  <a:lnTo>
                    <a:pt x="1939" y="483"/>
                  </a:lnTo>
                  <a:lnTo>
                    <a:pt x="521" y="11"/>
                  </a:lnTo>
                  <a:cubicBezTo>
                    <a:pt x="492" y="4"/>
                    <a:pt x="462" y="0"/>
                    <a:pt x="4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36"/>
            <p:cNvSpPr/>
            <p:nvPr/>
          </p:nvSpPr>
          <p:spPr>
            <a:xfrm>
              <a:off x="-17043150" y="4183450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0" y="0"/>
                  </a:moveTo>
                  <a:cubicBezTo>
                    <a:pt x="473" y="0"/>
                    <a:pt x="1" y="473"/>
                    <a:pt x="1" y="1072"/>
                  </a:cubicBezTo>
                  <a:cubicBezTo>
                    <a:pt x="1" y="1639"/>
                    <a:pt x="473" y="2111"/>
                    <a:pt x="1040" y="2111"/>
                  </a:cubicBezTo>
                  <a:cubicBezTo>
                    <a:pt x="1639" y="2111"/>
                    <a:pt x="2112" y="1639"/>
                    <a:pt x="2112" y="1072"/>
                  </a:cubicBezTo>
                  <a:cubicBezTo>
                    <a:pt x="2112" y="504"/>
                    <a:pt x="1639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36"/>
            <p:cNvSpPr/>
            <p:nvPr/>
          </p:nvSpPr>
          <p:spPr>
            <a:xfrm>
              <a:off x="-17070725" y="4111975"/>
              <a:ext cx="44925" cy="60475"/>
            </a:xfrm>
            <a:custGeom>
              <a:rect b="b" l="l" r="r" t="t"/>
              <a:pathLst>
                <a:path extrusionOk="0" h="2419" w="1797">
                  <a:moveTo>
                    <a:pt x="722" y="0"/>
                  </a:moveTo>
                  <a:cubicBezTo>
                    <a:pt x="663" y="0"/>
                    <a:pt x="600" y="8"/>
                    <a:pt x="537" y="24"/>
                  </a:cubicBezTo>
                  <a:cubicBezTo>
                    <a:pt x="411" y="55"/>
                    <a:pt x="348" y="150"/>
                    <a:pt x="316" y="244"/>
                  </a:cubicBezTo>
                  <a:lnTo>
                    <a:pt x="1" y="1253"/>
                  </a:lnTo>
                  <a:lnTo>
                    <a:pt x="1167" y="2418"/>
                  </a:lnTo>
                  <a:cubicBezTo>
                    <a:pt x="1356" y="2355"/>
                    <a:pt x="1576" y="2229"/>
                    <a:pt x="1797" y="2198"/>
                  </a:cubicBezTo>
                  <a:lnTo>
                    <a:pt x="1797" y="496"/>
                  </a:lnTo>
                  <a:lnTo>
                    <a:pt x="883" y="24"/>
                  </a:lnTo>
                  <a:cubicBezTo>
                    <a:pt x="836" y="8"/>
                    <a:pt x="781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6"/>
            <p:cNvSpPr/>
            <p:nvPr/>
          </p:nvSpPr>
          <p:spPr>
            <a:xfrm>
              <a:off x="-16979350" y="4156675"/>
              <a:ext cx="60675" cy="45700"/>
            </a:xfrm>
            <a:custGeom>
              <a:rect b="b" l="l" r="r" t="t"/>
              <a:pathLst>
                <a:path extrusionOk="0" h="1828" w="2427">
                  <a:moveTo>
                    <a:pt x="1166" y="0"/>
                  </a:moveTo>
                  <a:lnTo>
                    <a:pt x="1" y="1166"/>
                  </a:lnTo>
                  <a:cubicBezTo>
                    <a:pt x="127" y="1386"/>
                    <a:pt x="190" y="1575"/>
                    <a:pt x="284" y="1827"/>
                  </a:cubicBezTo>
                  <a:lnTo>
                    <a:pt x="1954" y="1827"/>
                  </a:lnTo>
                  <a:lnTo>
                    <a:pt x="2426" y="914"/>
                  </a:lnTo>
                  <a:cubicBezTo>
                    <a:pt x="2426" y="756"/>
                    <a:pt x="2426" y="630"/>
                    <a:pt x="2395" y="567"/>
                  </a:cubicBezTo>
                  <a:cubicBezTo>
                    <a:pt x="2363" y="441"/>
                    <a:pt x="2269" y="347"/>
                    <a:pt x="2174" y="315"/>
                  </a:cubicBezTo>
                  <a:lnTo>
                    <a:pt x="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6"/>
            <p:cNvSpPr/>
            <p:nvPr/>
          </p:nvSpPr>
          <p:spPr>
            <a:xfrm>
              <a:off x="-17116400" y="4155875"/>
              <a:ext cx="63050" cy="44125"/>
            </a:xfrm>
            <a:custGeom>
              <a:rect b="b" l="l" r="r" t="t"/>
              <a:pathLst>
                <a:path extrusionOk="0" h="1765" w="2522">
                  <a:moveTo>
                    <a:pt x="1292" y="1"/>
                  </a:moveTo>
                  <a:lnTo>
                    <a:pt x="316" y="316"/>
                  </a:lnTo>
                  <a:cubicBezTo>
                    <a:pt x="190" y="347"/>
                    <a:pt x="127" y="442"/>
                    <a:pt x="95" y="536"/>
                  </a:cubicBezTo>
                  <a:cubicBezTo>
                    <a:pt x="32" y="662"/>
                    <a:pt x="1" y="788"/>
                    <a:pt x="95" y="851"/>
                  </a:cubicBezTo>
                  <a:lnTo>
                    <a:pt x="568" y="1765"/>
                  </a:lnTo>
                  <a:lnTo>
                    <a:pt x="2238" y="1765"/>
                  </a:lnTo>
                  <a:cubicBezTo>
                    <a:pt x="2301" y="1544"/>
                    <a:pt x="2364" y="1324"/>
                    <a:pt x="2521" y="1135"/>
                  </a:cubicBezTo>
                  <a:lnTo>
                    <a:pt x="12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6"/>
            <p:cNvSpPr/>
            <p:nvPr/>
          </p:nvSpPr>
          <p:spPr>
            <a:xfrm>
              <a:off x="-17007700" y="4112450"/>
              <a:ext cx="44925" cy="60775"/>
            </a:xfrm>
            <a:custGeom>
              <a:rect b="b" l="l" r="r" t="t"/>
              <a:pathLst>
                <a:path extrusionOk="0" h="2431" w="1797">
                  <a:moveTo>
                    <a:pt x="1042" y="0"/>
                  </a:moveTo>
                  <a:cubicBezTo>
                    <a:pt x="989" y="0"/>
                    <a:pt x="936" y="10"/>
                    <a:pt x="883" y="36"/>
                  </a:cubicBezTo>
                  <a:lnTo>
                    <a:pt x="0" y="509"/>
                  </a:lnTo>
                  <a:lnTo>
                    <a:pt x="0" y="2179"/>
                  </a:lnTo>
                  <a:cubicBezTo>
                    <a:pt x="221" y="2210"/>
                    <a:pt x="410" y="2273"/>
                    <a:pt x="630" y="2431"/>
                  </a:cubicBezTo>
                  <a:lnTo>
                    <a:pt x="1796" y="1265"/>
                  </a:lnTo>
                  <a:lnTo>
                    <a:pt x="1481" y="288"/>
                  </a:lnTo>
                  <a:cubicBezTo>
                    <a:pt x="1450" y="162"/>
                    <a:pt x="1355" y="68"/>
                    <a:pt x="1261" y="36"/>
                  </a:cubicBezTo>
                  <a:cubicBezTo>
                    <a:pt x="1188" y="18"/>
                    <a:pt x="1115" y="0"/>
                    <a:pt x="10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6"/>
            <p:cNvSpPr/>
            <p:nvPr/>
          </p:nvSpPr>
          <p:spPr>
            <a:xfrm>
              <a:off x="-17007700" y="4248025"/>
              <a:ext cx="44925" cy="61475"/>
            </a:xfrm>
            <a:custGeom>
              <a:rect b="b" l="l" r="r" t="t"/>
              <a:pathLst>
                <a:path extrusionOk="0" h="2459" w="1797">
                  <a:moveTo>
                    <a:pt x="630" y="1"/>
                  </a:moveTo>
                  <a:cubicBezTo>
                    <a:pt x="473" y="95"/>
                    <a:pt x="221" y="221"/>
                    <a:pt x="0" y="253"/>
                  </a:cubicBezTo>
                  <a:lnTo>
                    <a:pt x="0" y="1954"/>
                  </a:lnTo>
                  <a:lnTo>
                    <a:pt x="883" y="2427"/>
                  </a:lnTo>
                  <a:cubicBezTo>
                    <a:pt x="946" y="2458"/>
                    <a:pt x="1009" y="2458"/>
                    <a:pt x="1040" y="2458"/>
                  </a:cubicBezTo>
                  <a:cubicBezTo>
                    <a:pt x="1135" y="2458"/>
                    <a:pt x="1198" y="2427"/>
                    <a:pt x="1261" y="2364"/>
                  </a:cubicBezTo>
                  <a:cubicBezTo>
                    <a:pt x="1324" y="2332"/>
                    <a:pt x="1450" y="2269"/>
                    <a:pt x="1481" y="2175"/>
                  </a:cubicBezTo>
                  <a:lnTo>
                    <a:pt x="1796" y="1198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36"/>
            <p:cNvSpPr/>
            <p:nvPr/>
          </p:nvSpPr>
          <p:spPr>
            <a:xfrm>
              <a:off x="-16980125" y="4219675"/>
              <a:ext cx="61450" cy="45700"/>
            </a:xfrm>
            <a:custGeom>
              <a:rect b="b" l="l" r="r" t="t"/>
              <a:pathLst>
                <a:path extrusionOk="0" h="1828" w="2458">
                  <a:moveTo>
                    <a:pt x="252" y="1"/>
                  </a:moveTo>
                  <a:cubicBezTo>
                    <a:pt x="221" y="253"/>
                    <a:pt x="158" y="442"/>
                    <a:pt x="0" y="631"/>
                  </a:cubicBezTo>
                  <a:lnTo>
                    <a:pt x="1166" y="1828"/>
                  </a:lnTo>
                  <a:lnTo>
                    <a:pt x="2142" y="1513"/>
                  </a:lnTo>
                  <a:cubicBezTo>
                    <a:pt x="2268" y="1450"/>
                    <a:pt x="2363" y="1387"/>
                    <a:pt x="2394" y="1261"/>
                  </a:cubicBezTo>
                  <a:cubicBezTo>
                    <a:pt x="2426" y="1135"/>
                    <a:pt x="2457" y="1009"/>
                    <a:pt x="2394" y="946"/>
                  </a:cubicBezTo>
                  <a:lnTo>
                    <a:pt x="19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36"/>
            <p:cNvSpPr/>
            <p:nvPr/>
          </p:nvSpPr>
          <p:spPr>
            <a:xfrm>
              <a:off x="-17070725" y="4247250"/>
              <a:ext cx="44925" cy="61300"/>
            </a:xfrm>
            <a:custGeom>
              <a:rect b="b" l="l" r="r" t="t"/>
              <a:pathLst>
                <a:path extrusionOk="0" h="2452" w="1797">
                  <a:moveTo>
                    <a:pt x="1167" y="0"/>
                  </a:moveTo>
                  <a:lnTo>
                    <a:pt x="1" y="1197"/>
                  </a:lnTo>
                  <a:lnTo>
                    <a:pt x="316" y="2174"/>
                  </a:lnTo>
                  <a:cubicBezTo>
                    <a:pt x="348" y="2300"/>
                    <a:pt x="411" y="2332"/>
                    <a:pt x="505" y="2363"/>
                  </a:cubicBezTo>
                  <a:cubicBezTo>
                    <a:pt x="578" y="2418"/>
                    <a:pt x="641" y="2452"/>
                    <a:pt x="711" y="2452"/>
                  </a:cubicBezTo>
                  <a:cubicBezTo>
                    <a:pt x="762" y="2452"/>
                    <a:pt x="817" y="2434"/>
                    <a:pt x="883" y="2395"/>
                  </a:cubicBezTo>
                  <a:lnTo>
                    <a:pt x="1797" y="1922"/>
                  </a:lnTo>
                  <a:lnTo>
                    <a:pt x="1797" y="284"/>
                  </a:lnTo>
                  <a:cubicBezTo>
                    <a:pt x="1576" y="221"/>
                    <a:pt x="1356" y="158"/>
                    <a:pt x="1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36"/>
            <p:cNvSpPr/>
            <p:nvPr/>
          </p:nvSpPr>
          <p:spPr>
            <a:xfrm>
              <a:off x="-17115600" y="4218900"/>
              <a:ext cx="61450" cy="44900"/>
            </a:xfrm>
            <a:custGeom>
              <a:rect b="b" l="l" r="r" t="t"/>
              <a:pathLst>
                <a:path extrusionOk="0" h="1796" w="2458">
                  <a:moveTo>
                    <a:pt x="536" y="0"/>
                  </a:moveTo>
                  <a:lnTo>
                    <a:pt x="536" y="32"/>
                  </a:lnTo>
                  <a:lnTo>
                    <a:pt x="63" y="945"/>
                  </a:lnTo>
                  <a:cubicBezTo>
                    <a:pt x="0" y="1071"/>
                    <a:pt x="0" y="1166"/>
                    <a:pt x="63" y="1260"/>
                  </a:cubicBezTo>
                  <a:cubicBezTo>
                    <a:pt x="95" y="1386"/>
                    <a:pt x="158" y="1449"/>
                    <a:pt x="284" y="1481"/>
                  </a:cubicBezTo>
                  <a:lnTo>
                    <a:pt x="1260" y="1796"/>
                  </a:lnTo>
                  <a:lnTo>
                    <a:pt x="2458" y="630"/>
                  </a:lnTo>
                  <a:cubicBezTo>
                    <a:pt x="2332" y="441"/>
                    <a:pt x="2269" y="221"/>
                    <a:pt x="2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4" name="Google Shape;804;p36"/>
          <p:cNvSpPr txBox="1"/>
          <p:nvPr/>
        </p:nvSpPr>
        <p:spPr>
          <a:xfrm>
            <a:off x="2856675" y="2933039"/>
            <a:ext cx="273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Grab Dinner</a:t>
            </a:r>
            <a:endParaRPr b="1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805" name="Google Shape;805;p36"/>
          <p:cNvSpPr txBox="1"/>
          <p:nvPr/>
        </p:nvSpPr>
        <p:spPr>
          <a:xfrm>
            <a:off x="2856675" y="3403638"/>
            <a:ext cx="216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Mingle</a:t>
            </a:r>
            <a:endParaRPr b="1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806" name="Google Shape;806;p36"/>
          <p:cNvSpPr txBox="1"/>
          <p:nvPr/>
        </p:nvSpPr>
        <p:spPr>
          <a:xfrm>
            <a:off x="2856675" y="3916250"/>
            <a:ext cx="256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Courgette"/>
                <a:ea typeface="Courgette"/>
                <a:cs typeface="Courgette"/>
                <a:sym typeface="Courgette"/>
              </a:rPr>
              <a:t>We will get started shortly</a:t>
            </a:r>
            <a:endParaRPr b="1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grpSp>
        <p:nvGrpSpPr>
          <p:cNvPr id="807" name="Google Shape;807;p36"/>
          <p:cNvGrpSpPr/>
          <p:nvPr/>
        </p:nvGrpSpPr>
        <p:grpSpPr>
          <a:xfrm>
            <a:off x="8111182" y="244199"/>
            <a:ext cx="818711" cy="666400"/>
            <a:chOff x="622013" y="907250"/>
            <a:chExt cx="475525" cy="287725"/>
          </a:xfrm>
        </p:grpSpPr>
        <p:sp>
          <p:nvSpPr>
            <p:cNvPr id="808" name="Google Shape;808;p36"/>
            <p:cNvSpPr/>
            <p:nvPr/>
          </p:nvSpPr>
          <p:spPr>
            <a:xfrm>
              <a:off x="650263" y="929225"/>
              <a:ext cx="423725" cy="240125"/>
            </a:xfrm>
            <a:custGeom>
              <a:rect b="b" l="l" r="r" t="t"/>
              <a:pathLst>
                <a:path extrusionOk="0" h="9605" w="16949">
                  <a:moveTo>
                    <a:pt x="14459" y="7261"/>
                  </a:moveTo>
                  <a:cubicBezTo>
                    <a:pt x="14584" y="7889"/>
                    <a:pt x="15003" y="8370"/>
                    <a:pt x="14877" y="9081"/>
                  </a:cubicBezTo>
                  <a:cubicBezTo>
                    <a:pt x="14752" y="9165"/>
                    <a:pt x="14626" y="9291"/>
                    <a:pt x="14459" y="9311"/>
                  </a:cubicBezTo>
                  <a:cubicBezTo>
                    <a:pt x="13810" y="9416"/>
                    <a:pt x="13120" y="9521"/>
                    <a:pt x="12450" y="9563"/>
                  </a:cubicBezTo>
                  <a:cubicBezTo>
                    <a:pt x="11007" y="9604"/>
                    <a:pt x="10379" y="9311"/>
                    <a:pt x="9312" y="8244"/>
                  </a:cubicBezTo>
                  <a:cubicBezTo>
                    <a:pt x="9270" y="7931"/>
                    <a:pt x="9270" y="7617"/>
                    <a:pt x="9249" y="7303"/>
                  </a:cubicBezTo>
                  <a:cubicBezTo>
                    <a:pt x="9228" y="7114"/>
                    <a:pt x="9102" y="6968"/>
                    <a:pt x="8893" y="6989"/>
                  </a:cubicBezTo>
                  <a:cubicBezTo>
                    <a:pt x="8747" y="7010"/>
                    <a:pt x="8600" y="7094"/>
                    <a:pt x="8558" y="7219"/>
                  </a:cubicBezTo>
                  <a:cubicBezTo>
                    <a:pt x="7889" y="8747"/>
                    <a:pt x="6529" y="9102"/>
                    <a:pt x="5106" y="9249"/>
                  </a:cubicBezTo>
                  <a:cubicBezTo>
                    <a:pt x="4478" y="9291"/>
                    <a:pt x="3809" y="9186"/>
                    <a:pt x="3160" y="9102"/>
                  </a:cubicBezTo>
                  <a:cubicBezTo>
                    <a:pt x="2658" y="9060"/>
                    <a:pt x="2344" y="8747"/>
                    <a:pt x="2281" y="8244"/>
                  </a:cubicBezTo>
                  <a:cubicBezTo>
                    <a:pt x="2135" y="7533"/>
                    <a:pt x="2135" y="6842"/>
                    <a:pt x="2323" y="6152"/>
                  </a:cubicBezTo>
                  <a:cubicBezTo>
                    <a:pt x="2386" y="5964"/>
                    <a:pt x="2512" y="5796"/>
                    <a:pt x="2616" y="5608"/>
                  </a:cubicBezTo>
                  <a:cubicBezTo>
                    <a:pt x="2700" y="5441"/>
                    <a:pt x="2804" y="5315"/>
                    <a:pt x="2930" y="5106"/>
                  </a:cubicBezTo>
                  <a:cubicBezTo>
                    <a:pt x="2512" y="4980"/>
                    <a:pt x="2177" y="5085"/>
                    <a:pt x="1821" y="5022"/>
                  </a:cubicBezTo>
                  <a:cubicBezTo>
                    <a:pt x="1507" y="4980"/>
                    <a:pt x="1193" y="4897"/>
                    <a:pt x="880" y="4792"/>
                  </a:cubicBezTo>
                  <a:cubicBezTo>
                    <a:pt x="566" y="4666"/>
                    <a:pt x="231" y="4541"/>
                    <a:pt x="1" y="4164"/>
                  </a:cubicBezTo>
                  <a:cubicBezTo>
                    <a:pt x="440" y="3557"/>
                    <a:pt x="1047" y="3160"/>
                    <a:pt x="1821" y="3160"/>
                  </a:cubicBezTo>
                  <a:cubicBezTo>
                    <a:pt x="2595" y="3160"/>
                    <a:pt x="3349" y="3244"/>
                    <a:pt x="4123" y="3306"/>
                  </a:cubicBezTo>
                  <a:cubicBezTo>
                    <a:pt x="4311" y="3306"/>
                    <a:pt x="4499" y="3390"/>
                    <a:pt x="4646" y="3348"/>
                  </a:cubicBezTo>
                  <a:cubicBezTo>
                    <a:pt x="4813" y="3327"/>
                    <a:pt x="4939" y="3223"/>
                    <a:pt x="5169" y="3118"/>
                  </a:cubicBezTo>
                  <a:cubicBezTo>
                    <a:pt x="5043" y="2951"/>
                    <a:pt x="4960" y="2825"/>
                    <a:pt x="4855" y="2741"/>
                  </a:cubicBezTo>
                  <a:cubicBezTo>
                    <a:pt x="4541" y="2469"/>
                    <a:pt x="4478" y="2260"/>
                    <a:pt x="4604" y="1946"/>
                  </a:cubicBezTo>
                  <a:cubicBezTo>
                    <a:pt x="4688" y="1779"/>
                    <a:pt x="4792" y="1632"/>
                    <a:pt x="4897" y="1486"/>
                  </a:cubicBezTo>
                  <a:cubicBezTo>
                    <a:pt x="5755" y="398"/>
                    <a:pt x="6906" y="0"/>
                    <a:pt x="8245" y="147"/>
                  </a:cubicBezTo>
                  <a:cubicBezTo>
                    <a:pt x="9144" y="252"/>
                    <a:pt x="9647" y="816"/>
                    <a:pt x="9667" y="1737"/>
                  </a:cubicBezTo>
                  <a:cubicBezTo>
                    <a:pt x="9667" y="2093"/>
                    <a:pt x="9647" y="2428"/>
                    <a:pt x="9521" y="2783"/>
                  </a:cubicBezTo>
                  <a:cubicBezTo>
                    <a:pt x="9416" y="2993"/>
                    <a:pt x="9458" y="3202"/>
                    <a:pt x="9626" y="3348"/>
                  </a:cubicBezTo>
                  <a:cubicBezTo>
                    <a:pt x="9772" y="3516"/>
                    <a:pt x="10044" y="3516"/>
                    <a:pt x="10274" y="3348"/>
                  </a:cubicBezTo>
                  <a:cubicBezTo>
                    <a:pt x="10483" y="3202"/>
                    <a:pt x="10693" y="3034"/>
                    <a:pt x="10923" y="2888"/>
                  </a:cubicBezTo>
                  <a:cubicBezTo>
                    <a:pt x="12220" y="2072"/>
                    <a:pt x="13517" y="1988"/>
                    <a:pt x="14794" y="2888"/>
                  </a:cubicBezTo>
                  <a:cubicBezTo>
                    <a:pt x="15380" y="3265"/>
                    <a:pt x="15945" y="3683"/>
                    <a:pt x="16405" y="4269"/>
                  </a:cubicBezTo>
                  <a:cubicBezTo>
                    <a:pt x="16635" y="4562"/>
                    <a:pt x="16844" y="4897"/>
                    <a:pt x="16886" y="5294"/>
                  </a:cubicBezTo>
                  <a:cubicBezTo>
                    <a:pt x="16949" y="5629"/>
                    <a:pt x="16865" y="5943"/>
                    <a:pt x="16614" y="6152"/>
                  </a:cubicBezTo>
                  <a:cubicBezTo>
                    <a:pt x="16405" y="6298"/>
                    <a:pt x="16196" y="6487"/>
                    <a:pt x="15945" y="6633"/>
                  </a:cubicBezTo>
                  <a:cubicBezTo>
                    <a:pt x="15505" y="6780"/>
                    <a:pt x="15003" y="7010"/>
                    <a:pt x="14459" y="72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36"/>
            <p:cNvSpPr/>
            <p:nvPr/>
          </p:nvSpPr>
          <p:spPr>
            <a:xfrm>
              <a:off x="622013" y="907250"/>
              <a:ext cx="475525" cy="287725"/>
            </a:xfrm>
            <a:custGeom>
              <a:rect b="b" l="l" r="r" t="t"/>
              <a:pathLst>
                <a:path extrusionOk="0" h="11509" w="19021">
                  <a:moveTo>
                    <a:pt x="16865" y="8684"/>
                  </a:moveTo>
                  <a:cubicBezTo>
                    <a:pt x="16928" y="8810"/>
                    <a:pt x="16949" y="8914"/>
                    <a:pt x="16970" y="9019"/>
                  </a:cubicBezTo>
                  <a:cubicBezTo>
                    <a:pt x="17179" y="9646"/>
                    <a:pt x="16928" y="10170"/>
                    <a:pt x="16426" y="10483"/>
                  </a:cubicBezTo>
                  <a:cubicBezTo>
                    <a:pt x="15652" y="10986"/>
                    <a:pt x="14752" y="11341"/>
                    <a:pt x="13790" y="11404"/>
                  </a:cubicBezTo>
                  <a:cubicBezTo>
                    <a:pt x="12346" y="11509"/>
                    <a:pt x="11111" y="11132"/>
                    <a:pt x="10044" y="10149"/>
                  </a:cubicBezTo>
                  <a:cubicBezTo>
                    <a:pt x="10002" y="10086"/>
                    <a:pt x="9919" y="10044"/>
                    <a:pt x="9793" y="9960"/>
                  </a:cubicBezTo>
                  <a:cubicBezTo>
                    <a:pt x="9270" y="10232"/>
                    <a:pt x="8705" y="10483"/>
                    <a:pt x="8161" y="10755"/>
                  </a:cubicBezTo>
                  <a:cubicBezTo>
                    <a:pt x="7952" y="10860"/>
                    <a:pt x="7722" y="10965"/>
                    <a:pt x="7512" y="10965"/>
                  </a:cubicBezTo>
                  <a:cubicBezTo>
                    <a:pt x="6487" y="10986"/>
                    <a:pt x="5441" y="11027"/>
                    <a:pt x="4416" y="11006"/>
                  </a:cubicBezTo>
                  <a:cubicBezTo>
                    <a:pt x="3621" y="10986"/>
                    <a:pt x="2993" y="10567"/>
                    <a:pt x="2491" y="9918"/>
                  </a:cubicBezTo>
                  <a:cubicBezTo>
                    <a:pt x="2282" y="9646"/>
                    <a:pt x="2177" y="9354"/>
                    <a:pt x="2177" y="9019"/>
                  </a:cubicBezTo>
                  <a:cubicBezTo>
                    <a:pt x="2177" y="8307"/>
                    <a:pt x="2156" y="7617"/>
                    <a:pt x="2491" y="6905"/>
                  </a:cubicBezTo>
                  <a:cubicBezTo>
                    <a:pt x="2282" y="6801"/>
                    <a:pt x="2093" y="6717"/>
                    <a:pt x="1947" y="6633"/>
                  </a:cubicBezTo>
                  <a:cubicBezTo>
                    <a:pt x="1486" y="6403"/>
                    <a:pt x="1026" y="6194"/>
                    <a:pt x="629" y="5901"/>
                  </a:cubicBezTo>
                  <a:cubicBezTo>
                    <a:pt x="64" y="5483"/>
                    <a:pt x="1" y="4708"/>
                    <a:pt x="524" y="4206"/>
                  </a:cubicBezTo>
                  <a:cubicBezTo>
                    <a:pt x="1152" y="3600"/>
                    <a:pt x="1884" y="3160"/>
                    <a:pt x="2805" y="3139"/>
                  </a:cubicBezTo>
                  <a:cubicBezTo>
                    <a:pt x="3223" y="3139"/>
                    <a:pt x="3621" y="3160"/>
                    <a:pt x="4039" y="3160"/>
                  </a:cubicBezTo>
                  <a:lnTo>
                    <a:pt x="4771" y="3160"/>
                  </a:lnTo>
                  <a:cubicBezTo>
                    <a:pt x="4813" y="2135"/>
                    <a:pt x="5462" y="1507"/>
                    <a:pt x="6152" y="921"/>
                  </a:cubicBezTo>
                  <a:cubicBezTo>
                    <a:pt x="6822" y="315"/>
                    <a:pt x="7659" y="1"/>
                    <a:pt x="8580" y="1"/>
                  </a:cubicBezTo>
                  <a:lnTo>
                    <a:pt x="9375" y="1"/>
                  </a:lnTo>
                  <a:cubicBezTo>
                    <a:pt x="10672" y="43"/>
                    <a:pt x="11572" y="859"/>
                    <a:pt x="11739" y="2135"/>
                  </a:cubicBezTo>
                  <a:cubicBezTo>
                    <a:pt x="11781" y="2281"/>
                    <a:pt x="11802" y="2407"/>
                    <a:pt x="11844" y="2616"/>
                  </a:cubicBezTo>
                  <a:cubicBezTo>
                    <a:pt x="12053" y="2532"/>
                    <a:pt x="12220" y="2491"/>
                    <a:pt x="12367" y="2428"/>
                  </a:cubicBezTo>
                  <a:cubicBezTo>
                    <a:pt x="13162" y="2114"/>
                    <a:pt x="13978" y="2093"/>
                    <a:pt x="14815" y="2198"/>
                  </a:cubicBezTo>
                  <a:cubicBezTo>
                    <a:pt x="15066" y="2219"/>
                    <a:pt x="15338" y="2323"/>
                    <a:pt x="15568" y="2449"/>
                  </a:cubicBezTo>
                  <a:cubicBezTo>
                    <a:pt x="16531" y="2930"/>
                    <a:pt x="17367" y="3558"/>
                    <a:pt x="18079" y="4374"/>
                  </a:cubicBezTo>
                  <a:cubicBezTo>
                    <a:pt x="18539" y="4897"/>
                    <a:pt x="18895" y="5524"/>
                    <a:pt x="18958" y="6257"/>
                  </a:cubicBezTo>
                  <a:cubicBezTo>
                    <a:pt x="19020" y="6822"/>
                    <a:pt x="18853" y="7324"/>
                    <a:pt x="18414" y="7659"/>
                  </a:cubicBezTo>
                  <a:cubicBezTo>
                    <a:pt x="18016" y="7973"/>
                    <a:pt x="17577" y="8203"/>
                    <a:pt x="17158" y="8496"/>
                  </a:cubicBezTo>
                  <a:cubicBezTo>
                    <a:pt x="17116" y="8558"/>
                    <a:pt x="17012" y="8600"/>
                    <a:pt x="16865" y="8684"/>
                  </a:cubicBezTo>
                  <a:close/>
                  <a:moveTo>
                    <a:pt x="15589" y="8140"/>
                  </a:moveTo>
                  <a:cubicBezTo>
                    <a:pt x="16133" y="7868"/>
                    <a:pt x="16635" y="7659"/>
                    <a:pt x="17137" y="7408"/>
                  </a:cubicBezTo>
                  <a:cubicBezTo>
                    <a:pt x="17367" y="7261"/>
                    <a:pt x="17577" y="7115"/>
                    <a:pt x="17786" y="6926"/>
                  </a:cubicBezTo>
                  <a:cubicBezTo>
                    <a:pt x="18058" y="6696"/>
                    <a:pt x="18121" y="6403"/>
                    <a:pt x="18079" y="6069"/>
                  </a:cubicBezTo>
                  <a:cubicBezTo>
                    <a:pt x="17995" y="5671"/>
                    <a:pt x="17807" y="5357"/>
                    <a:pt x="17577" y="5043"/>
                  </a:cubicBezTo>
                  <a:cubicBezTo>
                    <a:pt x="17137" y="4499"/>
                    <a:pt x="16551" y="4081"/>
                    <a:pt x="15986" y="3662"/>
                  </a:cubicBezTo>
                  <a:cubicBezTo>
                    <a:pt x="14668" y="2763"/>
                    <a:pt x="13392" y="2867"/>
                    <a:pt x="12116" y="3662"/>
                  </a:cubicBezTo>
                  <a:cubicBezTo>
                    <a:pt x="11865" y="3788"/>
                    <a:pt x="11697" y="3976"/>
                    <a:pt x="11467" y="4123"/>
                  </a:cubicBezTo>
                  <a:cubicBezTo>
                    <a:pt x="11216" y="4290"/>
                    <a:pt x="10965" y="4290"/>
                    <a:pt x="10797" y="4123"/>
                  </a:cubicBezTo>
                  <a:cubicBezTo>
                    <a:pt x="10651" y="3976"/>
                    <a:pt x="10588" y="3767"/>
                    <a:pt x="10693" y="3558"/>
                  </a:cubicBezTo>
                  <a:cubicBezTo>
                    <a:pt x="10860" y="3202"/>
                    <a:pt x="10881" y="2867"/>
                    <a:pt x="10860" y="2511"/>
                  </a:cubicBezTo>
                  <a:cubicBezTo>
                    <a:pt x="10818" y="1591"/>
                    <a:pt x="10358" y="1026"/>
                    <a:pt x="9416" y="900"/>
                  </a:cubicBezTo>
                  <a:cubicBezTo>
                    <a:pt x="8056" y="754"/>
                    <a:pt x="6906" y="1172"/>
                    <a:pt x="6069" y="2260"/>
                  </a:cubicBezTo>
                  <a:cubicBezTo>
                    <a:pt x="5964" y="2407"/>
                    <a:pt x="5859" y="2553"/>
                    <a:pt x="5776" y="2721"/>
                  </a:cubicBezTo>
                  <a:cubicBezTo>
                    <a:pt x="5650" y="3035"/>
                    <a:pt x="5734" y="3265"/>
                    <a:pt x="6048" y="3516"/>
                  </a:cubicBezTo>
                  <a:cubicBezTo>
                    <a:pt x="6152" y="3600"/>
                    <a:pt x="6215" y="3725"/>
                    <a:pt x="6362" y="3892"/>
                  </a:cubicBezTo>
                  <a:cubicBezTo>
                    <a:pt x="6152" y="3997"/>
                    <a:pt x="5985" y="4102"/>
                    <a:pt x="5839" y="4123"/>
                  </a:cubicBezTo>
                  <a:cubicBezTo>
                    <a:pt x="5671" y="4144"/>
                    <a:pt x="5504" y="4102"/>
                    <a:pt x="5315" y="4081"/>
                  </a:cubicBezTo>
                  <a:cubicBezTo>
                    <a:pt x="4541" y="4018"/>
                    <a:pt x="3788" y="3934"/>
                    <a:pt x="3014" y="3934"/>
                  </a:cubicBezTo>
                  <a:cubicBezTo>
                    <a:pt x="2219" y="3934"/>
                    <a:pt x="1612" y="4311"/>
                    <a:pt x="1173" y="4939"/>
                  </a:cubicBezTo>
                  <a:cubicBezTo>
                    <a:pt x="1382" y="5315"/>
                    <a:pt x="1717" y="5441"/>
                    <a:pt x="2072" y="5566"/>
                  </a:cubicBezTo>
                  <a:cubicBezTo>
                    <a:pt x="2344" y="5692"/>
                    <a:pt x="2700" y="5755"/>
                    <a:pt x="3014" y="5797"/>
                  </a:cubicBezTo>
                  <a:cubicBezTo>
                    <a:pt x="3349" y="5859"/>
                    <a:pt x="3683" y="5755"/>
                    <a:pt x="4102" y="5880"/>
                  </a:cubicBezTo>
                  <a:cubicBezTo>
                    <a:pt x="3976" y="6089"/>
                    <a:pt x="3893" y="6215"/>
                    <a:pt x="3788" y="6382"/>
                  </a:cubicBezTo>
                  <a:cubicBezTo>
                    <a:pt x="3683" y="6571"/>
                    <a:pt x="3558" y="6717"/>
                    <a:pt x="3495" y="6926"/>
                  </a:cubicBezTo>
                  <a:cubicBezTo>
                    <a:pt x="3349" y="7638"/>
                    <a:pt x="3328" y="8349"/>
                    <a:pt x="3453" y="9019"/>
                  </a:cubicBezTo>
                  <a:cubicBezTo>
                    <a:pt x="3558" y="9500"/>
                    <a:pt x="3872" y="9814"/>
                    <a:pt x="4332" y="9877"/>
                  </a:cubicBezTo>
                  <a:cubicBezTo>
                    <a:pt x="4960" y="9960"/>
                    <a:pt x="5629" y="10065"/>
                    <a:pt x="6278" y="10023"/>
                  </a:cubicBezTo>
                  <a:cubicBezTo>
                    <a:pt x="7722" y="9877"/>
                    <a:pt x="9082" y="9542"/>
                    <a:pt x="9730" y="7993"/>
                  </a:cubicBezTo>
                  <a:cubicBezTo>
                    <a:pt x="9772" y="7889"/>
                    <a:pt x="9940" y="7784"/>
                    <a:pt x="10065" y="7763"/>
                  </a:cubicBezTo>
                  <a:cubicBezTo>
                    <a:pt x="10274" y="7742"/>
                    <a:pt x="10400" y="7931"/>
                    <a:pt x="10442" y="8077"/>
                  </a:cubicBezTo>
                  <a:cubicBezTo>
                    <a:pt x="10484" y="8391"/>
                    <a:pt x="10484" y="8705"/>
                    <a:pt x="10484" y="9019"/>
                  </a:cubicBezTo>
                  <a:cubicBezTo>
                    <a:pt x="11551" y="10128"/>
                    <a:pt x="12178" y="10400"/>
                    <a:pt x="13622" y="10337"/>
                  </a:cubicBezTo>
                  <a:cubicBezTo>
                    <a:pt x="14313" y="10295"/>
                    <a:pt x="14961" y="10190"/>
                    <a:pt x="15631" y="10086"/>
                  </a:cubicBezTo>
                  <a:cubicBezTo>
                    <a:pt x="15798" y="10065"/>
                    <a:pt x="15924" y="9939"/>
                    <a:pt x="16049" y="9856"/>
                  </a:cubicBezTo>
                  <a:cubicBezTo>
                    <a:pt x="16133" y="9291"/>
                    <a:pt x="15714" y="8768"/>
                    <a:pt x="15589" y="81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0" name="Google Shape;810;p36"/>
          <p:cNvGrpSpPr/>
          <p:nvPr/>
        </p:nvGrpSpPr>
        <p:grpSpPr>
          <a:xfrm>
            <a:off x="313386" y="3216558"/>
            <a:ext cx="493262" cy="484960"/>
            <a:chOff x="622013" y="907250"/>
            <a:chExt cx="475525" cy="287725"/>
          </a:xfrm>
        </p:grpSpPr>
        <p:sp>
          <p:nvSpPr>
            <p:cNvPr id="811" name="Google Shape;811;p36"/>
            <p:cNvSpPr/>
            <p:nvPr/>
          </p:nvSpPr>
          <p:spPr>
            <a:xfrm>
              <a:off x="650263" y="929225"/>
              <a:ext cx="423725" cy="240125"/>
            </a:xfrm>
            <a:custGeom>
              <a:rect b="b" l="l" r="r" t="t"/>
              <a:pathLst>
                <a:path extrusionOk="0" h="9605" w="16949">
                  <a:moveTo>
                    <a:pt x="14459" y="7261"/>
                  </a:moveTo>
                  <a:cubicBezTo>
                    <a:pt x="14584" y="7889"/>
                    <a:pt x="15003" y="8370"/>
                    <a:pt x="14877" y="9081"/>
                  </a:cubicBezTo>
                  <a:cubicBezTo>
                    <a:pt x="14752" y="9165"/>
                    <a:pt x="14626" y="9291"/>
                    <a:pt x="14459" y="9311"/>
                  </a:cubicBezTo>
                  <a:cubicBezTo>
                    <a:pt x="13810" y="9416"/>
                    <a:pt x="13120" y="9521"/>
                    <a:pt x="12450" y="9563"/>
                  </a:cubicBezTo>
                  <a:cubicBezTo>
                    <a:pt x="11007" y="9604"/>
                    <a:pt x="10379" y="9311"/>
                    <a:pt x="9312" y="8244"/>
                  </a:cubicBezTo>
                  <a:cubicBezTo>
                    <a:pt x="9270" y="7931"/>
                    <a:pt x="9270" y="7617"/>
                    <a:pt x="9249" y="7303"/>
                  </a:cubicBezTo>
                  <a:cubicBezTo>
                    <a:pt x="9228" y="7114"/>
                    <a:pt x="9102" y="6968"/>
                    <a:pt x="8893" y="6989"/>
                  </a:cubicBezTo>
                  <a:cubicBezTo>
                    <a:pt x="8747" y="7010"/>
                    <a:pt x="8600" y="7094"/>
                    <a:pt x="8558" y="7219"/>
                  </a:cubicBezTo>
                  <a:cubicBezTo>
                    <a:pt x="7889" y="8747"/>
                    <a:pt x="6529" y="9102"/>
                    <a:pt x="5106" y="9249"/>
                  </a:cubicBezTo>
                  <a:cubicBezTo>
                    <a:pt x="4478" y="9291"/>
                    <a:pt x="3809" y="9186"/>
                    <a:pt x="3160" y="9102"/>
                  </a:cubicBezTo>
                  <a:cubicBezTo>
                    <a:pt x="2658" y="9060"/>
                    <a:pt x="2344" y="8747"/>
                    <a:pt x="2281" y="8244"/>
                  </a:cubicBezTo>
                  <a:cubicBezTo>
                    <a:pt x="2135" y="7533"/>
                    <a:pt x="2135" y="6842"/>
                    <a:pt x="2323" y="6152"/>
                  </a:cubicBezTo>
                  <a:cubicBezTo>
                    <a:pt x="2386" y="5964"/>
                    <a:pt x="2512" y="5796"/>
                    <a:pt x="2616" y="5608"/>
                  </a:cubicBezTo>
                  <a:cubicBezTo>
                    <a:pt x="2700" y="5441"/>
                    <a:pt x="2804" y="5315"/>
                    <a:pt x="2930" y="5106"/>
                  </a:cubicBezTo>
                  <a:cubicBezTo>
                    <a:pt x="2512" y="4980"/>
                    <a:pt x="2177" y="5085"/>
                    <a:pt x="1821" y="5022"/>
                  </a:cubicBezTo>
                  <a:cubicBezTo>
                    <a:pt x="1507" y="4980"/>
                    <a:pt x="1193" y="4897"/>
                    <a:pt x="880" y="4792"/>
                  </a:cubicBezTo>
                  <a:cubicBezTo>
                    <a:pt x="566" y="4666"/>
                    <a:pt x="231" y="4541"/>
                    <a:pt x="1" y="4164"/>
                  </a:cubicBezTo>
                  <a:cubicBezTo>
                    <a:pt x="440" y="3557"/>
                    <a:pt x="1047" y="3160"/>
                    <a:pt x="1821" y="3160"/>
                  </a:cubicBezTo>
                  <a:cubicBezTo>
                    <a:pt x="2595" y="3160"/>
                    <a:pt x="3349" y="3244"/>
                    <a:pt x="4123" y="3306"/>
                  </a:cubicBezTo>
                  <a:cubicBezTo>
                    <a:pt x="4311" y="3306"/>
                    <a:pt x="4499" y="3390"/>
                    <a:pt x="4646" y="3348"/>
                  </a:cubicBezTo>
                  <a:cubicBezTo>
                    <a:pt x="4813" y="3327"/>
                    <a:pt x="4939" y="3223"/>
                    <a:pt x="5169" y="3118"/>
                  </a:cubicBezTo>
                  <a:cubicBezTo>
                    <a:pt x="5043" y="2951"/>
                    <a:pt x="4960" y="2825"/>
                    <a:pt x="4855" y="2741"/>
                  </a:cubicBezTo>
                  <a:cubicBezTo>
                    <a:pt x="4541" y="2469"/>
                    <a:pt x="4478" y="2260"/>
                    <a:pt x="4604" y="1946"/>
                  </a:cubicBezTo>
                  <a:cubicBezTo>
                    <a:pt x="4688" y="1779"/>
                    <a:pt x="4792" y="1632"/>
                    <a:pt x="4897" y="1486"/>
                  </a:cubicBezTo>
                  <a:cubicBezTo>
                    <a:pt x="5755" y="398"/>
                    <a:pt x="6906" y="0"/>
                    <a:pt x="8245" y="147"/>
                  </a:cubicBezTo>
                  <a:cubicBezTo>
                    <a:pt x="9144" y="252"/>
                    <a:pt x="9647" y="816"/>
                    <a:pt x="9667" y="1737"/>
                  </a:cubicBezTo>
                  <a:cubicBezTo>
                    <a:pt x="9667" y="2093"/>
                    <a:pt x="9647" y="2428"/>
                    <a:pt x="9521" y="2783"/>
                  </a:cubicBezTo>
                  <a:cubicBezTo>
                    <a:pt x="9416" y="2993"/>
                    <a:pt x="9458" y="3202"/>
                    <a:pt x="9626" y="3348"/>
                  </a:cubicBezTo>
                  <a:cubicBezTo>
                    <a:pt x="9772" y="3516"/>
                    <a:pt x="10044" y="3516"/>
                    <a:pt x="10274" y="3348"/>
                  </a:cubicBezTo>
                  <a:cubicBezTo>
                    <a:pt x="10483" y="3202"/>
                    <a:pt x="10693" y="3034"/>
                    <a:pt x="10923" y="2888"/>
                  </a:cubicBezTo>
                  <a:cubicBezTo>
                    <a:pt x="12220" y="2072"/>
                    <a:pt x="13517" y="1988"/>
                    <a:pt x="14794" y="2888"/>
                  </a:cubicBezTo>
                  <a:cubicBezTo>
                    <a:pt x="15380" y="3265"/>
                    <a:pt x="15945" y="3683"/>
                    <a:pt x="16405" y="4269"/>
                  </a:cubicBezTo>
                  <a:cubicBezTo>
                    <a:pt x="16635" y="4562"/>
                    <a:pt x="16844" y="4897"/>
                    <a:pt x="16886" y="5294"/>
                  </a:cubicBezTo>
                  <a:cubicBezTo>
                    <a:pt x="16949" y="5629"/>
                    <a:pt x="16865" y="5943"/>
                    <a:pt x="16614" y="6152"/>
                  </a:cubicBezTo>
                  <a:cubicBezTo>
                    <a:pt x="16405" y="6298"/>
                    <a:pt x="16196" y="6487"/>
                    <a:pt x="15945" y="6633"/>
                  </a:cubicBezTo>
                  <a:cubicBezTo>
                    <a:pt x="15505" y="6780"/>
                    <a:pt x="15003" y="7010"/>
                    <a:pt x="14459" y="72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6"/>
            <p:cNvSpPr/>
            <p:nvPr/>
          </p:nvSpPr>
          <p:spPr>
            <a:xfrm>
              <a:off x="622013" y="907250"/>
              <a:ext cx="475525" cy="287725"/>
            </a:xfrm>
            <a:custGeom>
              <a:rect b="b" l="l" r="r" t="t"/>
              <a:pathLst>
                <a:path extrusionOk="0" h="11509" w="19021">
                  <a:moveTo>
                    <a:pt x="16865" y="8684"/>
                  </a:moveTo>
                  <a:cubicBezTo>
                    <a:pt x="16928" y="8810"/>
                    <a:pt x="16949" y="8914"/>
                    <a:pt x="16970" y="9019"/>
                  </a:cubicBezTo>
                  <a:cubicBezTo>
                    <a:pt x="17179" y="9646"/>
                    <a:pt x="16928" y="10170"/>
                    <a:pt x="16426" y="10483"/>
                  </a:cubicBezTo>
                  <a:cubicBezTo>
                    <a:pt x="15652" y="10986"/>
                    <a:pt x="14752" y="11341"/>
                    <a:pt x="13790" y="11404"/>
                  </a:cubicBezTo>
                  <a:cubicBezTo>
                    <a:pt x="12346" y="11509"/>
                    <a:pt x="11111" y="11132"/>
                    <a:pt x="10044" y="10149"/>
                  </a:cubicBezTo>
                  <a:cubicBezTo>
                    <a:pt x="10002" y="10086"/>
                    <a:pt x="9919" y="10044"/>
                    <a:pt x="9793" y="9960"/>
                  </a:cubicBezTo>
                  <a:cubicBezTo>
                    <a:pt x="9270" y="10232"/>
                    <a:pt x="8705" y="10483"/>
                    <a:pt x="8161" y="10755"/>
                  </a:cubicBezTo>
                  <a:cubicBezTo>
                    <a:pt x="7952" y="10860"/>
                    <a:pt x="7722" y="10965"/>
                    <a:pt x="7512" y="10965"/>
                  </a:cubicBezTo>
                  <a:cubicBezTo>
                    <a:pt x="6487" y="10986"/>
                    <a:pt x="5441" y="11027"/>
                    <a:pt x="4416" y="11006"/>
                  </a:cubicBezTo>
                  <a:cubicBezTo>
                    <a:pt x="3621" y="10986"/>
                    <a:pt x="2993" y="10567"/>
                    <a:pt x="2491" y="9918"/>
                  </a:cubicBezTo>
                  <a:cubicBezTo>
                    <a:pt x="2282" y="9646"/>
                    <a:pt x="2177" y="9354"/>
                    <a:pt x="2177" y="9019"/>
                  </a:cubicBezTo>
                  <a:cubicBezTo>
                    <a:pt x="2177" y="8307"/>
                    <a:pt x="2156" y="7617"/>
                    <a:pt x="2491" y="6905"/>
                  </a:cubicBezTo>
                  <a:cubicBezTo>
                    <a:pt x="2282" y="6801"/>
                    <a:pt x="2093" y="6717"/>
                    <a:pt x="1947" y="6633"/>
                  </a:cubicBezTo>
                  <a:cubicBezTo>
                    <a:pt x="1486" y="6403"/>
                    <a:pt x="1026" y="6194"/>
                    <a:pt x="629" y="5901"/>
                  </a:cubicBezTo>
                  <a:cubicBezTo>
                    <a:pt x="64" y="5483"/>
                    <a:pt x="1" y="4708"/>
                    <a:pt x="524" y="4206"/>
                  </a:cubicBezTo>
                  <a:cubicBezTo>
                    <a:pt x="1152" y="3600"/>
                    <a:pt x="1884" y="3160"/>
                    <a:pt x="2805" y="3139"/>
                  </a:cubicBezTo>
                  <a:cubicBezTo>
                    <a:pt x="3223" y="3139"/>
                    <a:pt x="3621" y="3160"/>
                    <a:pt x="4039" y="3160"/>
                  </a:cubicBezTo>
                  <a:lnTo>
                    <a:pt x="4771" y="3160"/>
                  </a:lnTo>
                  <a:cubicBezTo>
                    <a:pt x="4813" y="2135"/>
                    <a:pt x="5462" y="1507"/>
                    <a:pt x="6152" y="921"/>
                  </a:cubicBezTo>
                  <a:cubicBezTo>
                    <a:pt x="6822" y="315"/>
                    <a:pt x="7659" y="1"/>
                    <a:pt x="8580" y="1"/>
                  </a:cubicBezTo>
                  <a:lnTo>
                    <a:pt x="9375" y="1"/>
                  </a:lnTo>
                  <a:cubicBezTo>
                    <a:pt x="10672" y="43"/>
                    <a:pt x="11572" y="859"/>
                    <a:pt x="11739" y="2135"/>
                  </a:cubicBezTo>
                  <a:cubicBezTo>
                    <a:pt x="11781" y="2281"/>
                    <a:pt x="11802" y="2407"/>
                    <a:pt x="11844" y="2616"/>
                  </a:cubicBezTo>
                  <a:cubicBezTo>
                    <a:pt x="12053" y="2532"/>
                    <a:pt x="12220" y="2491"/>
                    <a:pt x="12367" y="2428"/>
                  </a:cubicBezTo>
                  <a:cubicBezTo>
                    <a:pt x="13162" y="2114"/>
                    <a:pt x="13978" y="2093"/>
                    <a:pt x="14815" y="2198"/>
                  </a:cubicBezTo>
                  <a:cubicBezTo>
                    <a:pt x="15066" y="2219"/>
                    <a:pt x="15338" y="2323"/>
                    <a:pt x="15568" y="2449"/>
                  </a:cubicBezTo>
                  <a:cubicBezTo>
                    <a:pt x="16531" y="2930"/>
                    <a:pt x="17367" y="3558"/>
                    <a:pt x="18079" y="4374"/>
                  </a:cubicBezTo>
                  <a:cubicBezTo>
                    <a:pt x="18539" y="4897"/>
                    <a:pt x="18895" y="5524"/>
                    <a:pt x="18958" y="6257"/>
                  </a:cubicBezTo>
                  <a:cubicBezTo>
                    <a:pt x="19020" y="6822"/>
                    <a:pt x="18853" y="7324"/>
                    <a:pt x="18414" y="7659"/>
                  </a:cubicBezTo>
                  <a:cubicBezTo>
                    <a:pt x="18016" y="7973"/>
                    <a:pt x="17577" y="8203"/>
                    <a:pt x="17158" y="8496"/>
                  </a:cubicBezTo>
                  <a:cubicBezTo>
                    <a:pt x="17116" y="8558"/>
                    <a:pt x="17012" y="8600"/>
                    <a:pt x="16865" y="8684"/>
                  </a:cubicBezTo>
                  <a:close/>
                  <a:moveTo>
                    <a:pt x="15589" y="8140"/>
                  </a:moveTo>
                  <a:cubicBezTo>
                    <a:pt x="16133" y="7868"/>
                    <a:pt x="16635" y="7659"/>
                    <a:pt x="17137" y="7408"/>
                  </a:cubicBezTo>
                  <a:cubicBezTo>
                    <a:pt x="17367" y="7261"/>
                    <a:pt x="17577" y="7115"/>
                    <a:pt x="17786" y="6926"/>
                  </a:cubicBezTo>
                  <a:cubicBezTo>
                    <a:pt x="18058" y="6696"/>
                    <a:pt x="18121" y="6403"/>
                    <a:pt x="18079" y="6069"/>
                  </a:cubicBezTo>
                  <a:cubicBezTo>
                    <a:pt x="17995" y="5671"/>
                    <a:pt x="17807" y="5357"/>
                    <a:pt x="17577" y="5043"/>
                  </a:cubicBezTo>
                  <a:cubicBezTo>
                    <a:pt x="17137" y="4499"/>
                    <a:pt x="16551" y="4081"/>
                    <a:pt x="15986" y="3662"/>
                  </a:cubicBezTo>
                  <a:cubicBezTo>
                    <a:pt x="14668" y="2763"/>
                    <a:pt x="13392" y="2867"/>
                    <a:pt x="12116" y="3662"/>
                  </a:cubicBezTo>
                  <a:cubicBezTo>
                    <a:pt x="11865" y="3788"/>
                    <a:pt x="11697" y="3976"/>
                    <a:pt x="11467" y="4123"/>
                  </a:cubicBezTo>
                  <a:cubicBezTo>
                    <a:pt x="11216" y="4290"/>
                    <a:pt x="10965" y="4290"/>
                    <a:pt x="10797" y="4123"/>
                  </a:cubicBezTo>
                  <a:cubicBezTo>
                    <a:pt x="10651" y="3976"/>
                    <a:pt x="10588" y="3767"/>
                    <a:pt x="10693" y="3558"/>
                  </a:cubicBezTo>
                  <a:cubicBezTo>
                    <a:pt x="10860" y="3202"/>
                    <a:pt x="10881" y="2867"/>
                    <a:pt x="10860" y="2511"/>
                  </a:cubicBezTo>
                  <a:cubicBezTo>
                    <a:pt x="10818" y="1591"/>
                    <a:pt x="10358" y="1026"/>
                    <a:pt x="9416" y="900"/>
                  </a:cubicBezTo>
                  <a:cubicBezTo>
                    <a:pt x="8056" y="754"/>
                    <a:pt x="6906" y="1172"/>
                    <a:pt x="6069" y="2260"/>
                  </a:cubicBezTo>
                  <a:cubicBezTo>
                    <a:pt x="5964" y="2407"/>
                    <a:pt x="5859" y="2553"/>
                    <a:pt x="5776" y="2721"/>
                  </a:cubicBezTo>
                  <a:cubicBezTo>
                    <a:pt x="5650" y="3035"/>
                    <a:pt x="5734" y="3265"/>
                    <a:pt x="6048" y="3516"/>
                  </a:cubicBezTo>
                  <a:cubicBezTo>
                    <a:pt x="6152" y="3600"/>
                    <a:pt x="6215" y="3725"/>
                    <a:pt x="6362" y="3892"/>
                  </a:cubicBezTo>
                  <a:cubicBezTo>
                    <a:pt x="6152" y="3997"/>
                    <a:pt x="5985" y="4102"/>
                    <a:pt x="5839" y="4123"/>
                  </a:cubicBezTo>
                  <a:cubicBezTo>
                    <a:pt x="5671" y="4144"/>
                    <a:pt x="5504" y="4102"/>
                    <a:pt x="5315" y="4081"/>
                  </a:cubicBezTo>
                  <a:cubicBezTo>
                    <a:pt x="4541" y="4018"/>
                    <a:pt x="3788" y="3934"/>
                    <a:pt x="3014" y="3934"/>
                  </a:cubicBezTo>
                  <a:cubicBezTo>
                    <a:pt x="2219" y="3934"/>
                    <a:pt x="1612" y="4311"/>
                    <a:pt x="1173" y="4939"/>
                  </a:cubicBezTo>
                  <a:cubicBezTo>
                    <a:pt x="1382" y="5315"/>
                    <a:pt x="1717" y="5441"/>
                    <a:pt x="2072" y="5566"/>
                  </a:cubicBezTo>
                  <a:cubicBezTo>
                    <a:pt x="2344" y="5692"/>
                    <a:pt x="2700" y="5755"/>
                    <a:pt x="3014" y="5797"/>
                  </a:cubicBezTo>
                  <a:cubicBezTo>
                    <a:pt x="3349" y="5859"/>
                    <a:pt x="3683" y="5755"/>
                    <a:pt x="4102" y="5880"/>
                  </a:cubicBezTo>
                  <a:cubicBezTo>
                    <a:pt x="3976" y="6089"/>
                    <a:pt x="3893" y="6215"/>
                    <a:pt x="3788" y="6382"/>
                  </a:cubicBezTo>
                  <a:cubicBezTo>
                    <a:pt x="3683" y="6571"/>
                    <a:pt x="3558" y="6717"/>
                    <a:pt x="3495" y="6926"/>
                  </a:cubicBezTo>
                  <a:cubicBezTo>
                    <a:pt x="3349" y="7638"/>
                    <a:pt x="3328" y="8349"/>
                    <a:pt x="3453" y="9019"/>
                  </a:cubicBezTo>
                  <a:cubicBezTo>
                    <a:pt x="3558" y="9500"/>
                    <a:pt x="3872" y="9814"/>
                    <a:pt x="4332" y="9877"/>
                  </a:cubicBezTo>
                  <a:cubicBezTo>
                    <a:pt x="4960" y="9960"/>
                    <a:pt x="5629" y="10065"/>
                    <a:pt x="6278" y="10023"/>
                  </a:cubicBezTo>
                  <a:cubicBezTo>
                    <a:pt x="7722" y="9877"/>
                    <a:pt x="9082" y="9542"/>
                    <a:pt x="9730" y="7993"/>
                  </a:cubicBezTo>
                  <a:cubicBezTo>
                    <a:pt x="9772" y="7889"/>
                    <a:pt x="9940" y="7784"/>
                    <a:pt x="10065" y="7763"/>
                  </a:cubicBezTo>
                  <a:cubicBezTo>
                    <a:pt x="10274" y="7742"/>
                    <a:pt x="10400" y="7931"/>
                    <a:pt x="10442" y="8077"/>
                  </a:cubicBezTo>
                  <a:cubicBezTo>
                    <a:pt x="10484" y="8391"/>
                    <a:pt x="10484" y="8705"/>
                    <a:pt x="10484" y="9019"/>
                  </a:cubicBezTo>
                  <a:cubicBezTo>
                    <a:pt x="11551" y="10128"/>
                    <a:pt x="12178" y="10400"/>
                    <a:pt x="13622" y="10337"/>
                  </a:cubicBezTo>
                  <a:cubicBezTo>
                    <a:pt x="14313" y="10295"/>
                    <a:pt x="14961" y="10190"/>
                    <a:pt x="15631" y="10086"/>
                  </a:cubicBezTo>
                  <a:cubicBezTo>
                    <a:pt x="15798" y="10065"/>
                    <a:pt x="15924" y="9939"/>
                    <a:pt x="16049" y="9856"/>
                  </a:cubicBezTo>
                  <a:cubicBezTo>
                    <a:pt x="16133" y="9291"/>
                    <a:pt x="15714" y="8768"/>
                    <a:pt x="15589" y="81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3" name="Google Shape;813;p36"/>
          <p:cNvGrpSpPr/>
          <p:nvPr/>
        </p:nvGrpSpPr>
        <p:grpSpPr>
          <a:xfrm>
            <a:off x="2420232" y="3071119"/>
            <a:ext cx="184555" cy="216088"/>
            <a:chOff x="-17170750" y="4058800"/>
            <a:chExt cx="308775" cy="304050"/>
          </a:xfrm>
        </p:grpSpPr>
        <p:sp>
          <p:nvSpPr>
            <p:cNvPr id="814" name="Google Shape;814;p36"/>
            <p:cNvSpPr/>
            <p:nvPr/>
          </p:nvSpPr>
          <p:spPr>
            <a:xfrm>
              <a:off x="-17041575" y="4058800"/>
              <a:ext cx="49650" cy="49850"/>
            </a:xfrm>
            <a:custGeom>
              <a:rect b="b" l="l" r="r" t="t"/>
              <a:pathLst>
                <a:path extrusionOk="0" h="1994" w="1986">
                  <a:moveTo>
                    <a:pt x="989" y="1"/>
                  </a:moveTo>
                  <a:cubicBezTo>
                    <a:pt x="859" y="1"/>
                    <a:pt x="725" y="56"/>
                    <a:pt x="662" y="166"/>
                  </a:cubicBezTo>
                  <a:lnTo>
                    <a:pt x="1" y="1521"/>
                  </a:lnTo>
                  <a:lnTo>
                    <a:pt x="32" y="1521"/>
                  </a:lnTo>
                  <a:lnTo>
                    <a:pt x="977" y="1993"/>
                  </a:lnTo>
                  <a:lnTo>
                    <a:pt x="1954" y="1521"/>
                  </a:lnTo>
                  <a:lnTo>
                    <a:pt x="1985" y="1521"/>
                  </a:lnTo>
                  <a:lnTo>
                    <a:pt x="1292" y="166"/>
                  </a:lnTo>
                  <a:cubicBezTo>
                    <a:pt x="1245" y="56"/>
                    <a:pt x="1119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-17041575" y="4312625"/>
              <a:ext cx="49650" cy="50225"/>
            </a:xfrm>
            <a:custGeom>
              <a:rect b="b" l="l" r="r" t="t"/>
              <a:pathLst>
                <a:path extrusionOk="0" h="2009" w="1986">
                  <a:moveTo>
                    <a:pt x="977" y="0"/>
                  </a:moveTo>
                  <a:lnTo>
                    <a:pt x="32" y="473"/>
                  </a:lnTo>
                  <a:lnTo>
                    <a:pt x="1" y="473"/>
                  </a:lnTo>
                  <a:lnTo>
                    <a:pt x="662" y="1796"/>
                  </a:lnTo>
                  <a:cubicBezTo>
                    <a:pt x="757" y="1938"/>
                    <a:pt x="891" y="2009"/>
                    <a:pt x="1013" y="2009"/>
                  </a:cubicBezTo>
                  <a:cubicBezTo>
                    <a:pt x="1135" y="2009"/>
                    <a:pt x="1245" y="1938"/>
                    <a:pt x="1292" y="1796"/>
                  </a:cubicBezTo>
                  <a:lnTo>
                    <a:pt x="1985" y="473"/>
                  </a:lnTo>
                  <a:lnTo>
                    <a:pt x="1954" y="473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6"/>
            <p:cNvSpPr/>
            <p:nvPr/>
          </p:nvSpPr>
          <p:spPr>
            <a:xfrm>
              <a:off x="-17170750" y="4186600"/>
              <a:ext cx="52800" cy="48075"/>
            </a:xfrm>
            <a:custGeom>
              <a:rect b="b" l="l" r="r" t="t"/>
              <a:pathLst>
                <a:path extrusionOk="0" h="1923" w="2112">
                  <a:moveTo>
                    <a:pt x="1639" y="0"/>
                  </a:moveTo>
                  <a:lnTo>
                    <a:pt x="284" y="630"/>
                  </a:lnTo>
                  <a:cubicBezTo>
                    <a:pt x="1" y="788"/>
                    <a:pt x="1" y="1135"/>
                    <a:pt x="284" y="1261"/>
                  </a:cubicBezTo>
                  <a:lnTo>
                    <a:pt x="1639" y="1922"/>
                  </a:lnTo>
                  <a:lnTo>
                    <a:pt x="1639" y="1891"/>
                  </a:lnTo>
                  <a:lnTo>
                    <a:pt x="2112" y="94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6"/>
            <p:cNvSpPr/>
            <p:nvPr/>
          </p:nvSpPr>
          <p:spPr>
            <a:xfrm>
              <a:off x="-16914775" y="4185025"/>
              <a:ext cx="52800" cy="49650"/>
            </a:xfrm>
            <a:custGeom>
              <a:rect b="b" l="l" r="r" t="t"/>
              <a:pathLst>
                <a:path extrusionOk="0" h="1986" w="2112">
                  <a:moveTo>
                    <a:pt x="474" y="0"/>
                  </a:moveTo>
                  <a:lnTo>
                    <a:pt x="474" y="63"/>
                  </a:lnTo>
                  <a:lnTo>
                    <a:pt x="1" y="1009"/>
                  </a:lnTo>
                  <a:lnTo>
                    <a:pt x="474" y="1954"/>
                  </a:lnTo>
                  <a:lnTo>
                    <a:pt x="474" y="1985"/>
                  </a:lnTo>
                  <a:lnTo>
                    <a:pt x="1828" y="1324"/>
                  </a:lnTo>
                  <a:cubicBezTo>
                    <a:pt x="2112" y="1198"/>
                    <a:pt x="2112" y="851"/>
                    <a:pt x="1828" y="693"/>
                  </a:cubicBez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6"/>
            <p:cNvSpPr/>
            <p:nvPr/>
          </p:nvSpPr>
          <p:spPr>
            <a:xfrm>
              <a:off x="-17127800" y="4273225"/>
              <a:ext cx="47650" cy="46500"/>
            </a:xfrm>
            <a:custGeom>
              <a:rect b="b" l="l" r="r" t="t"/>
              <a:pathLst>
                <a:path extrusionOk="0" h="1860" w="1906">
                  <a:moveTo>
                    <a:pt x="551" y="1"/>
                  </a:moveTo>
                  <a:lnTo>
                    <a:pt x="79" y="1419"/>
                  </a:lnTo>
                  <a:cubicBezTo>
                    <a:pt x="0" y="1628"/>
                    <a:pt x="183" y="1859"/>
                    <a:pt x="373" y="1859"/>
                  </a:cubicBezTo>
                  <a:cubicBezTo>
                    <a:pt x="412" y="1859"/>
                    <a:pt x="451" y="1850"/>
                    <a:pt x="488" y="1828"/>
                  </a:cubicBezTo>
                  <a:lnTo>
                    <a:pt x="1906" y="1356"/>
                  </a:lnTo>
                  <a:lnTo>
                    <a:pt x="1906" y="1324"/>
                  </a:lnTo>
                  <a:lnTo>
                    <a:pt x="1591" y="347"/>
                  </a:lnTo>
                  <a:lnTo>
                    <a:pt x="5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6"/>
            <p:cNvSpPr/>
            <p:nvPr/>
          </p:nvSpPr>
          <p:spPr>
            <a:xfrm>
              <a:off x="-16952575" y="4100775"/>
              <a:ext cx="47675" cy="47250"/>
            </a:xfrm>
            <a:custGeom>
              <a:rect b="b" l="l" r="r" t="t"/>
              <a:pathLst>
                <a:path extrusionOk="0" h="1890" w="1907">
                  <a:moveTo>
                    <a:pt x="1544" y="0"/>
                  </a:moveTo>
                  <a:cubicBezTo>
                    <a:pt x="1503" y="0"/>
                    <a:pt x="1461" y="10"/>
                    <a:pt x="1418" y="31"/>
                  </a:cubicBezTo>
                  <a:lnTo>
                    <a:pt x="1" y="503"/>
                  </a:lnTo>
                  <a:lnTo>
                    <a:pt x="1" y="535"/>
                  </a:lnTo>
                  <a:lnTo>
                    <a:pt x="316" y="1543"/>
                  </a:lnTo>
                  <a:lnTo>
                    <a:pt x="1324" y="1890"/>
                  </a:lnTo>
                  <a:lnTo>
                    <a:pt x="1355" y="1890"/>
                  </a:lnTo>
                  <a:lnTo>
                    <a:pt x="1828" y="472"/>
                  </a:lnTo>
                  <a:cubicBezTo>
                    <a:pt x="1907" y="236"/>
                    <a:pt x="1745" y="0"/>
                    <a:pt x="15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6"/>
            <p:cNvSpPr/>
            <p:nvPr/>
          </p:nvSpPr>
          <p:spPr>
            <a:xfrm>
              <a:off x="-16954150" y="4273225"/>
              <a:ext cx="49200" cy="47800"/>
            </a:xfrm>
            <a:custGeom>
              <a:rect b="b" l="l" r="r" t="t"/>
              <a:pathLst>
                <a:path extrusionOk="0" h="1912" w="1968">
                  <a:moveTo>
                    <a:pt x="1387" y="1"/>
                  </a:moveTo>
                  <a:lnTo>
                    <a:pt x="379" y="347"/>
                  </a:lnTo>
                  <a:lnTo>
                    <a:pt x="1" y="1356"/>
                  </a:lnTo>
                  <a:lnTo>
                    <a:pt x="1" y="1419"/>
                  </a:lnTo>
                  <a:lnTo>
                    <a:pt x="1418" y="1891"/>
                  </a:lnTo>
                  <a:cubicBezTo>
                    <a:pt x="1460" y="1905"/>
                    <a:pt x="1501" y="1911"/>
                    <a:pt x="1541" y="1911"/>
                  </a:cubicBezTo>
                  <a:cubicBezTo>
                    <a:pt x="1776" y="1911"/>
                    <a:pt x="1967" y="1692"/>
                    <a:pt x="1860" y="1450"/>
                  </a:cubicBezTo>
                  <a:lnTo>
                    <a:pt x="13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6"/>
            <p:cNvSpPr/>
            <p:nvPr/>
          </p:nvSpPr>
          <p:spPr>
            <a:xfrm>
              <a:off x="-17128625" y="4101275"/>
              <a:ext cx="48475" cy="46750"/>
            </a:xfrm>
            <a:custGeom>
              <a:rect b="b" l="l" r="r" t="t"/>
              <a:pathLst>
                <a:path extrusionOk="0" h="1870" w="1939">
                  <a:moveTo>
                    <a:pt x="433" y="0"/>
                  </a:moveTo>
                  <a:cubicBezTo>
                    <a:pt x="209" y="0"/>
                    <a:pt x="0" y="201"/>
                    <a:pt x="112" y="452"/>
                  </a:cubicBezTo>
                  <a:lnTo>
                    <a:pt x="584" y="1870"/>
                  </a:lnTo>
                  <a:lnTo>
                    <a:pt x="1592" y="1523"/>
                  </a:lnTo>
                  <a:lnTo>
                    <a:pt x="1939" y="483"/>
                  </a:lnTo>
                  <a:lnTo>
                    <a:pt x="521" y="11"/>
                  </a:lnTo>
                  <a:cubicBezTo>
                    <a:pt x="492" y="4"/>
                    <a:pt x="462" y="0"/>
                    <a:pt x="4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6"/>
            <p:cNvSpPr/>
            <p:nvPr/>
          </p:nvSpPr>
          <p:spPr>
            <a:xfrm>
              <a:off x="-17043150" y="4183450"/>
              <a:ext cx="52800" cy="52800"/>
            </a:xfrm>
            <a:custGeom>
              <a:rect b="b" l="l" r="r" t="t"/>
              <a:pathLst>
                <a:path extrusionOk="0" h="2112" w="2112">
                  <a:moveTo>
                    <a:pt x="1040" y="0"/>
                  </a:moveTo>
                  <a:cubicBezTo>
                    <a:pt x="473" y="0"/>
                    <a:pt x="1" y="473"/>
                    <a:pt x="1" y="1072"/>
                  </a:cubicBezTo>
                  <a:cubicBezTo>
                    <a:pt x="1" y="1639"/>
                    <a:pt x="473" y="2111"/>
                    <a:pt x="1040" y="2111"/>
                  </a:cubicBezTo>
                  <a:cubicBezTo>
                    <a:pt x="1639" y="2111"/>
                    <a:pt x="2112" y="1639"/>
                    <a:pt x="2112" y="1072"/>
                  </a:cubicBezTo>
                  <a:cubicBezTo>
                    <a:pt x="2112" y="504"/>
                    <a:pt x="1639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6"/>
            <p:cNvSpPr/>
            <p:nvPr/>
          </p:nvSpPr>
          <p:spPr>
            <a:xfrm>
              <a:off x="-17070725" y="4111975"/>
              <a:ext cx="44925" cy="60475"/>
            </a:xfrm>
            <a:custGeom>
              <a:rect b="b" l="l" r="r" t="t"/>
              <a:pathLst>
                <a:path extrusionOk="0" h="2419" w="1797">
                  <a:moveTo>
                    <a:pt x="722" y="0"/>
                  </a:moveTo>
                  <a:cubicBezTo>
                    <a:pt x="663" y="0"/>
                    <a:pt x="600" y="8"/>
                    <a:pt x="537" y="24"/>
                  </a:cubicBezTo>
                  <a:cubicBezTo>
                    <a:pt x="411" y="55"/>
                    <a:pt x="348" y="150"/>
                    <a:pt x="316" y="244"/>
                  </a:cubicBezTo>
                  <a:lnTo>
                    <a:pt x="1" y="1253"/>
                  </a:lnTo>
                  <a:lnTo>
                    <a:pt x="1167" y="2418"/>
                  </a:lnTo>
                  <a:cubicBezTo>
                    <a:pt x="1356" y="2355"/>
                    <a:pt x="1576" y="2229"/>
                    <a:pt x="1797" y="2198"/>
                  </a:cubicBezTo>
                  <a:lnTo>
                    <a:pt x="1797" y="496"/>
                  </a:lnTo>
                  <a:lnTo>
                    <a:pt x="883" y="24"/>
                  </a:lnTo>
                  <a:cubicBezTo>
                    <a:pt x="836" y="8"/>
                    <a:pt x="781" y="0"/>
                    <a:pt x="7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6"/>
            <p:cNvSpPr/>
            <p:nvPr/>
          </p:nvSpPr>
          <p:spPr>
            <a:xfrm>
              <a:off x="-16979350" y="4156675"/>
              <a:ext cx="60675" cy="45700"/>
            </a:xfrm>
            <a:custGeom>
              <a:rect b="b" l="l" r="r" t="t"/>
              <a:pathLst>
                <a:path extrusionOk="0" h="1828" w="2427">
                  <a:moveTo>
                    <a:pt x="1166" y="0"/>
                  </a:moveTo>
                  <a:lnTo>
                    <a:pt x="1" y="1166"/>
                  </a:lnTo>
                  <a:cubicBezTo>
                    <a:pt x="127" y="1386"/>
                    <a:pt x="190" y="1575"/>
                    <a:pt x="284" y="1827"/>
                  </a:cubicBezTo>
                  <a:lnTo>
                    <a:pt x="1954" y="1827"/>
                  </a:lnTo>
                  <a:lnTo>
                    <a:pt x="2426" y="914"/>
                  </a:lnTo>
                  <a:cubicBezTo>
                    <a:pt x="2426" y="756"/>
                    <a:pt x="2426" y="630"/>
                    <a:pt x="2395" y="567"/>
                  </a:cubicBezTo>
                  <a:cubicBezTo>
                    <a:pt x="2363" y="441"/>
                    <a:pt x="2269" y="347"/>
                    <a:pt x="2174" y="315"/>
                  </a:cubicBezTo>
                  <a:lnTo>
                    <a:pt x="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36"/>
            <p:cNvSpPr/>
            <p:nvPr/>
          </p:nvSpPr>
          <p:spPr>
            <a:xfrm>
              <a:off x="-17116400" y="4155875"/>
              <a:ext cx="63050" cy="44125"/>
            </a:xfrm>
            <a:custGeom>
              <a:rect b="b" l="l" r="r" t="t"/>
              <a:pathLst>
                <a:path extrusionOk="0" h="1765" w="2522">
                  <a:moveTo>
                    <a:pt x="1292" y="1"/>
                  </a:moveTo>
                  <a:lnTo>
                    <a:pt x="316" y="316"/>
                  </a:lnTo>
                  <a:cubicBezTo>
                    <a:pt x="190" y="347"/>
                    <a:pt x="127" y="442"/>
                    <a:pt x="95" y="536"/>
                  </a:cubicBezTo>
                  <a:cubicBezTo>
                    <a:pt x="32" y="662"/>
                    <a:pt x="1" y="788"/>
                    <a:pt x="95" y="851"/>
                  </a:cubicBezTo>
                  <a:lnTo>
                    <a:pt x="568" y="1765"/>
                  </a:lnTo>
                  <a:lnTo>
                    <a:pt x="2238" y="1765"/>
                  </a:lnTo>
                  <a:cubicBezTo>
                    <a:pt x="2301" y="1544"/>
                    <a:pt x="2364" y="1324"/>
                    <a:pt x="2521" y="1135"/>
                  </a:cubicBezTo>
                  <a:lnTo>
                    <a:pt x="12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6"/>
            <p:cNvSpPr/>
            <p:nvPr/>
          </p:nvSpPr>
          <p:spPr>
            <a:xfrm>
              <a:off x="-17007700" y="4112450"/>
              <a:ext cx="44925" cy="60775"/>
            </a:xfrm>
            <a:custGeom>
              <a:rect b="b" l="l" r="r" t="t"/>
              <a:pathLst>
                <a:path extrusionOk="0" h="2431" w="1797">
                  <a:moveTo>
                    <a:pt x="1042" y="0"/>
                  </a:moveTo>
                  <a:cubicBezTo>
                    <a:pt x="989" y="0"/>
                    <a:pt x="936" y="10"/>
                    <a:pt x="883" y="36"/>
                  </a:cubicBezTo>
                  <a:lnTo>
                    <a:pt x="0" y="509"/>
                  </a:lnTo>
                  <a:lnTo>
                    <a:pt x="0" y="2179"/>
                  </a:lnTo>
                  <a:cubicBezTo>
                    <a:pt x="221" y="2210"/>
                    <a:pt x="410" y="2273"/>
                    <a:pt x="630" y="2431"/>
                  </a:cubicBezTo>
                  <a:lnTo>
                    <a:pt x="1796" y="1265"/>
                  </a:lnTo>
                  <a:lnTo>
                    <a:pt x="1481" y="288"/>
                  </a:lnTo>
                  <a:cubicBezTo>
                    <a:pt x="1450" y="162"/>
                    <a:pt x="1355" y="68"/>
                    <a:pt x="1261" y="36"/>
                  </a:cubicBezTo>
                  <a:cubicBezTo>
                    <a:pt x="1188" y="18"/>
                    <a:pt x="1115" y="0"/>
                    <a:pt x="10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6"/>
            <p:cNvSpPr/>
            <p:nvPr/>
          </p:nvSpPr>
          <p:spPr>
            <a:xfrm>
              <a:off x="-17007700" y="4248025"/>
              <a:ext cx="44925" cy="61475"/>
            </a:xfrm>
            <a:custGeom>
              <a:rect b="b" l="l" r="r" t="t"/>
              <a:pathLst>
                <a:path extrusionOk="0" h="2459" w="1797">
                  <a:moveTo>
                    <a:pt x="630" y="1"/>
                  </a:moveTo>
                  <a:cubicBezTo>
                    <a:pt x="473" y="95"/>
                    <a:pt x="221" y="221"/>
                    <a:pt x="0" y="253"/>
                  </a:cubicBezTo>
                  <a:lnTo>
                    <a:pt x="0" y="1954"/>
                  </a:lnTo>
                  <a:lnTo>
                    <a:pt x="883" y="2427"/>
                  </a:lnTo>
                  <a:cubicBezTo>
                    <a:pt x="946" y="2458"/>
                    <a:pt x="1009" y="2458"/>
                    <a:pt x="1040" y="2458"/>
                  </a:cubicBezTo>
                  <a:cubicBezTo>
                    <a:pt x="1135" y="2458"/>
                    <a:pt x="1198" y="2427"/>
                    <a:pt x="1261" y="2364"/>
                  </a:cubicBezTo>
                  <a:cubicBezTo>
                    <a:pt x="1324" y="2332"/>
                    <a:pt x="1450" y="2269"/>
                    <a:pt x="1481" y="2175"/>
                  </a:cubicBezTo>
                  <a:lnTo>
                    <a:pt x="1796" y="1198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6"/>
            <p:cNvSpPr/>
            <p:nvPr/>
          </p:nvSpPr>
          <p:spPr>
            <a:xfrm>
              <a:off x="-16980125" y="4219675"/>
              <a:ext cx="61450" cy="45700"/>
            </a:xfrm>
            <a:custGeom>
              <a:rect b="b" l="l" r="r" t="t"/>
              <a:pathLst>
                <a:path extrusionOk="0" h="1828" w="2458">
                  <a:moveTo>
                    <a:pt x="252" y="1"/>
                  </a:moveTo>
                  <a:cubicBezTo>
                    <a:pt x="221" y="253"/>
                    <a:pt x="158" y="442"/>
                    <a:pt x="0" y="631"/>
                  </a:cubicBezTo>
                  <a:lnTo>
                    <a:pt x="1166" y="1828"/>
                  </a:lnTo>
                  <a:lnTo>
                    <a:pt x="2142" y="1513"/>
                  </a:lnTo>
                  <a:cubicBezTo>
                    <a:pt x="2268" y="1450"/>
                    <a:pt x="2363" y="1387"/>
                    <a:pt x="2394" y="1261"/>
                  </a:cubicBezTo>
                  <a:cubicBezTo>
                    <a:pt x="2426" y="1135"/>
                    <a:pt x="2457" y="1009"/>
                    <a:pt x="2394" y="946"/>
                  </a:cubicBezTo>
                  <a:lnTo>
                    <a:pt x="19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6"/>
            <p:cNvSpPr/>
            <p:nvPr/>
          </p:nvSpPr>
          <p:spPr>
            <a:xfrm>
              <a:off x="-17070725" y="4247250"/>
              <a:ext cx="44925" cy="61300"/>
            </a:xfrm>
            <a:custGeom>
              <a:rect b="b" l="l" r="r" t="t"/>
              <a:pathLst>
                <a:path extrusionOk="0" h="2452" w="1797">
                  <a:moveTo>
                    <a:pt x="1167" y="0"/>
                  </a:moveTo>
                  <a:lnTo>
                    <a:pt x="1" y="1197"/>
                  </a:lnTo>
                  <a:lnTo>
                    <a:pt x="316" y="2174"/>
                  </a:lnTo>
                  <a:cubicBezTo>
                    <a:pt x="348" y="2300"/>
                    <a:pt x="411" y="2332"/>
                    <a:pt x="505" y="2363"/>
                  </a:cubicBezTo>
                  <a:cubicBezTo>
                    <a:pt x="578" y="2418"/>
                    <a:pt x="641" y="2452"/>
                    <a:pt x="711" y="2452"/>
                  </a:cubicBezTo>
                  <a:cubicBezTo>
                    <a:pt x="762" y="2452"/>
                    <a:pt x="817" y="2434"/>
                    <a:pt x="883" y="2395"/>
                  </a:cubicBezTo>
                  <a:lnTo>
                    <a:pt x="1797" y="1922"/>
                  </a:lnTo>
                  <a:lnTo>
                    <a:pt x="1797" y="284"/>
                  </a:lnTo>
                  <a:cubicBezTo>
                    <a:pt x="1576" y="221"/>
                    <a:pt x="1356" y="158"/>
                    <a:pt x="1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6"/>
            <p:cNvSpPr/>
            <p:nvPr/>
          </p:nvSpPr>
          <p:spPr>
            <a:xfrm>
              <a:off x="-17115600" y="4218900"/>
              <a:ext cx="61450" cy="44900"/>
            </a:xfrm>
            <a:custGeom>
              <a:rect b="b" l="l" r="r" t="t"/>
              <a:pathLst>
                <a:path extrusionOk="0" h="1796" w="2458">
                  <a:moveTo>
                    <a:pt x="536" y="0"/>
                  </a:moveTo>
                  <a:lnTo>
                    <a:pt x="536" y="32"/>
                  </a:lnTo>
                  <a:lnTo>
                    <a:pt x="63" y="945"/>
                  </a:lnTo>
                  <a:cubicBezTo>
                    <a:pt x="0" y="1071"/>
                    <a:pt x="0" y="1166"/>
                    <a:pt x="63" y="1260"/>
                  </a:cubicBezTo>
                  <a:cubicBezTo>
                    <a:pt x="95" y="1386"/>
                    <a:pt x="158" y="1449"/>
                    <a:pt x="284" y="1481"/>
                  </a:cubicBezTo>
                  <a:lnTo>
                    <a:pt x="1260" y="1796"/>
                  </a:lnTo>
                  <a:lnTo>
                    <a:pt x="2458" y="630"/>
                  </a:lnTo>
                  <a:cubicBezTo>
                    <a:pt x="2332" y="441"/>
                    <a:pt x="2269" y="221"/>
                    <a:pt x="2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37"/>
          <p:cNvSpPr txBox="1"/>
          <p:nvPr>
            <p:ph type="title"/>
          </p:nvPr>
        </p:nvSpPr>
        <p:spPr>
          <a:xfrm>
            <a:off x="1369100" y="956825"/>
            <a:ext cx="6157500" cy="187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Good Things!</a:t>
            </a:r>
            <a:endParaRPr sz="8500"/>
          </a:p>
        </p:txBody>
      </p:sp>
      <p:cxnSp>
        <p:nvCxnSpPr>
          <p:cNvPr id="836" name="Google Shape;836;p37"/>
          <p:cNvCxnSpPr/>
          <p:nvPr/>
        </p:nvCxnSpPr>
        <p:spPr>
          <a:xfrm rot="10800000">
            <a:off x="3724800" y="2832723"/>
            <a:ext cx="16944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837" name="Google Shape;837;p37"/>
          <p:cNvGrpSpPr/>
          <p:nvPr/>
        </p:nvGrpSpPr>
        <p:grpSpPr>
          <a:xfrm>
            <a:off x="7970875" y="803675"/>
            <a:ext cx="855800" cy="746475"/>
            <a:chOff x="7461875" y="1143275"/>
            <a:chExt cx="855800" cy="746475"/>
          </a:xfrm>
        </p:grpSpPr>
        <p:sp>
          <p:nvSpPr>
            <p:cNvPr id="838" name="Google Shape;838;p37"/>
            <p:cNvSpPr/>
            <p:nvPr/>
          </p:nvSpPr>
          <p:spPr>
            <a:xfrm>
              <a:off x="7746450" y="1169425"/>
              <a:ext cx="245350" cy="269425"/>
            </a:xfrm>
            <a:custGeom>
              <a:rect b="b" l="l" r="r" t="t"/>
              <a:pathLst>
                <a:path extrusionOk="0" h="10777" w="9814">
                  <a:moveTo>
                    <a:pt x="5712" y="10776"/>
                  </a:moveTo>
                  <a:cubicBezTo>
                    <a:pt x="5022" y="10713"/>
                    <a:pt x="4373" y="10525"/>
                    <a:pt x="3767" y="10190"/>
                  </a:cubicBezTo>
                  <a:cubicBezTo>
                    <a:pt x="3557" y="10044"/>
                    <a:pt x="3411" y="9897"/>
                    <a:pt x="3369" y="9625"/>
                  </a:cubicBezTo>
                  <a:cubicBezTo>
                    <a:pt x="3118" y="8161"/>
                    <a:pt x="2093" y="7219"/>
                    <a:pt x="1046" y="6277"/>
                  </a:cubicBezTo>
                  <a:cubicBezTo>
                    <a:pt x="126" y="5482"/>
                    <a:pt x="0" y="4541"/>
                    <a:pt x="314" y="3620"/>
                  </a:cubicBezTo>
                  <a:cubicBezTo>
                    <a:pt x="544" y="2972"/>
                    <a:pt x="921" y="2344"/>
                    <a:pt x="1214" y="1716"/>
                  </a:cubicBezTo>
                  <a:cubicBezTo>
                    <a:pt x="1235" y="1632"/>
                    <a:pt x="1319" y="1549"/>
                    <a:pt x="1360" y="1507"/>
                  </a:cubicBezTo>
                  <a:cubicBezTo>
                    <a:pt x="2072" y="984"/>
                    <a:pt x="2741" y="398"/>
                    <a:pt x="3620" y="147"/>
                  </a:cubicBezTo>
                  <a:cubicBezTo>
                    <a:pt x="4039" y="0"/>
                    <a:pt x="4457" y="42"/>
                    <a:pt x="4813" y="251"/>
                  </a:cubicBezTo>
                  <a:cubicBezTo>
                    <a:pt x="5503" y="628"/>
                    <a:pt x="6194" y="1026"/>
                    <a:pt x="6717" y="1653"/>
                  </a:cubicBezTo>
                  <a:cubicBezTo>
                    <a:pt x="6926" y="1925"/>
                    <a:pt x="7114" y="2176"/>
                    <a:pt x="7240" y="2469"/>
                  </a:cubicBezTo>
                  <a:cubicBezTo>
                    <a:pt x="7449" y="2909"/>
                    <a:pt x="7512" y="3348"/>
                    <a:pt x="7303" y="3829"/>
                  </a:cubicBezTo>
                  <a:cubicBezTo>
                    <a:pt x="7093" y="4352"/>
                    <a:pt x="6905" y="4876"/>
                    <a:pt x="6675" y="5399"/>
                  </a:cubicBezTo>
                  <a:cubicBezTo>
                    <a:pt x="6487" y="5796"/>
                    <a:pt x="6194" y="6026"/>
                    <a:pt x="5754" y="6131"/>
                  </a:cubicBezTo>
                  <a:cubicBezTo>
                    <a:pt x="5127" y="6277"/>
                    <a:pt x="4499" y="6466"/>
                    <a:pt x="3892" y="6675"/>
                  </a:cubicBezTo>
                  <a:cubicBezTo>
                    <a:pt x="3662" y="6759"/>
                    <a:pt x="3432" y="6905"/>
                    <a:pt x="3243" y="7093"/>
                  </a:cubicBezTo>
                  <a:cubicBezTo>
                    <a:pt x="3055" y="7303"/>
                    <a:pt x="3013" y="7554"/>
                    <a:pt x="3139" y="7826"/>
                  </a:cubicBezTo>
                  <a:cubicBezTo>
                    <a:pt x="3264" y="8077"/>
                    <a:pt x="3474" y="8140"/>
                    <a:pt x="3725" y="8119"/>
                  </a:cubicBezTo>
                  <a:cubicBezTo>
                    <a:pt x="3997" y="8077"/>
                    <a:pt x="4290" y="8014"/>
                    <a:pt x="4562" y="7909"/>
                  </a:cubicBezTo>
                  <a:cubicBezTo>
                    <a:pt x="5043" y="7658"/>
                    <a:pt x="5545" y="7407"/>
                    <a:pt x="6047" y="7135"/>
                  </a:cubicBezTo>
                  <a:cubicBezTo>
                    <a:pt x="6675" y="6821"/>
                    <a:pt x="7826" y="6884"/>
                    <a:pt x="8433" y="7219"/>
                  </a:cubicBezTo>
                  <a:cubicBezTo>
                    <a:pt x="8684" y="7386"/>
                    <a:pt x="8956" y="7512"/>
                    <a:pt x="9186" y="7658"/>
                  </a:cubicBezTo>
                  <a:cubicBezTo>
                    <a:pt x="9793" y="8119"/>
                    <a:pt x="9813" y="8663"/>
                    <a:pt x="9416" y="9102"/>
                  </a:cubicBezTo>
                  <a:cubicBezTo>
                    <a:pt x="8997" y="9625"/>
                    <a:pt x="8537" y="10127"/>
                    <a:pt x="7805" y="10232"/>
                  </a:cubicBezTo>
                  <a:cubicBezTo>
                    <a:pt x="7303" y="10316"/>
                    <a:pt x="6821" y="10483"/>
                    <a:pt x="6361" y="10630"/>
                  </a:cubicBezTo>
                  <a:cubicBezTo>
                    <a:pt x="6152" y="10734"/>
                    <a:pt x="5922" y="10734"/>
                    <a:pt x="5712" y="10776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37"/>
            <p:cNvSpPr/>
            <p:nvPr/>
          </p:nvSpPr>
          <p:spPr>
            <a:xfrm>
              <a:off x="7483850" y="1339425"/>
              <a:ext cx="256875" cy="229675"/>
            </a:xfrm>
            <a:custGeom>
              <a:rect b="b" l="l" r="r" t="t"/>
              <a:pathLst>
                <a:path extrusionOk="0" h="9187" w="10275">
                  <a:moveTo>
                    <a:pt x="6215" y="8433"/>
                  </a:moveTo>
                  <a:cubicBezTo>
                    <a:pt x="5755" y="7428"/>
                    <a:pt x="5985" y="6529"/>
                    <a:pt x="6299" y="5629"/>
                  </a:cubicBezTo>
                  <a:cubicBezTo>
                    <a:pt x="6341" y="5483"/>
                    <a:pt x="6445" y="5315"/>
                    <a:pt x="6592" y="5211"/>
                  </a:cubicBezTo>
                  <a:cubicBezTo>
                    <a:pt x="6905" y="4980"/>
                    <a:pt x="6968" y="4646"/>
                    <a:pt x="7073" y="4290"/>
                  </a:cubicBezTo>
                  <a:cubicBezTo>
                    <a:pt x="7157" y="3976"/>
                    <a:pt x="7052" y="3725"/>
                    <a:pt x="6843" y="3620"/>
                  </a:cubicBezTo>
                  <a:cubicBezTo>
                    <a:pt x="6550" y="3453"/>
                    <a:pt x="6194" y="3558"/>
                    <a:pt x="5985" y="3850"/>
                  </a:cubicBezTo>
                  <a:lnTo>
                    <a:pt x="5901" y="4018"/>
                  </a:lnTo>
                  <a:cubicBezTo>
                    <a:pt x="5797" y="4374"/>
                    <a:pt x="5504" y="4562"/>
                    <a:pt x="5190" y="4771"/>
                  </a:cubicBezTo>
                  <a:cubicBezTo>
                    <a:pt x="4729" y="5085"/>
                    <a:pt x="4248" y="5211"/>
                    <a:pt x="3704" y="5190"/>
                  </a:cubicBezTo>
                  <a:cubicBezTo>
                    <a:pt x="3118" y="5169"/>
                    <a:pt x="2532" y="5169"/>
                    <a:pt x="1926" y="5190"/>
                  </a:cubicBezTo>
                  <a:cubicBezTo>
                    <a:pt x="1507" y="5190"/>
                    <a:pt x="1110" y="5085"/>
                    <a:pt x="712" y="4897"/>
                  </a:cubicBezTo>
                  <a:cubicBezTo>
                    <a:pt x="231" y="4667"/>
                    <a:pt x="1" y="4122"/>
                    <a:pt x="273" y="3662"/>
                  </a:cubicBezTo>
                  <a:cubicBezTo>
                    <a:pt x="691" y="3014"/>
                    <a:pt x="984" y="2281"/>
                    <a:pt x="1549" y="1674"/>
                  </a:cubicBezTo>
                  <a:cubicBezTo>
                    <a:pt x="2219" y="984"/>
                    <a:pt x="3014" y="607"/>
                    <a:pt x="3830" y="189"/>
                  </a:cubicBezTo>
                  <a:cubicBezTo>
                    <a:pt x="4583" y="105"/>
                    <a:pt x="5378" y="1"/>
                    <a:pt x="6089" y="356"/>
                  </a:cubicBezTo>
                  <a:cubicBezTo>
                    <a:pt x="6529" y="565"/>
                    <a:pt x="7010" y="733"/>
                    <a:pt x="7491" y="817"/>
                  </a:cubicBezTo>
                  <a:cubicBezTo>
                    <a:pt x="7763" y="879"/>
                    <a:pt x="7952" y="1005"/>
                    <a:pt x="8056" y="1214"/>
                  </a:cubicBezTo>
                  <a:cubicBezTo>
                    <a:pt x="8203" y="1465"/>
                    <a:pt x="8370" y="1716"/>
                    <a:pt x="8475" y="1988"/>
                  </a:cubicBezTo>
                  <a:cubicBezTo>
                    <a:pt x="8705" y="2658"/>
                    <a:pt x="9040" y="3223"/>
                    <a:pt x="9437" y="3767"/>
                  </a:cubicBezTo>
                  <a:cubicBezTo>
                    <a:pt x="9563" y="3934"/>
                    <a:pt x="9667" y="4122"/>
                    <a:pt x="9772" y="4290"/>
                  </a:cubicBezTo>
                  <a:cubicBezTo>
                    <a:pt x="10065" y="4771"/>
                    <a:pt x="10274" y="5231"/>
                    <a:pt x="10170" y="5796"/>
                  </a:cubicBezTo>
                  <a:cubicBezTo>
                    <a:pt x="10149" y="5943"/>
                    <a:pt x="10149" y="6068"/>
                    <a:pt x="10170" y="6236"/>
                  </a:cubicBezTo>
                  <a:cubicBezTo>
                    <a:pt x="10274" y="7156"/>
                    <a:pt x="9793" y="7805"/>
                    <a:pt x="9207" y="8412"/>
                  </a:cubicBezTo>
                  <a:cubicBezTo>
                    <a:pt x="8475" y="9144"/>
                    <a:pt x="7659" y="9186"/>
                    <a:pt x="6759" y="8788"/>
                  </a:cubicBezTo>
                  <a:cubicBezTo>
                    <a:pt x="6592" y="8642"/>
                    <a:pt x="6382" y="8516"/>
                    <a:pt x="6215" y="8433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7"/>
            <p:cNvSpPr/>
            <p:nvPr/>
          </p:nvSpPr>
          <p:spPr>
            <a:xfrm>
              <a:off x="7701450" y="1327400"/>
              <a:ext cx="118775" cy="160600"/>
            </a:xfrm>
            <a:custGeom>
              <a:rect b="b" l="l" r="r" t="t"/>
              <a:pathLst>
                <a:path extrusionOk="0" h="6424" w="4751">
                  <a:moveTo>
                    <a:pt x="43" y="314"/>
                  </a:moveTo>
                  <a:cubicBezTo>
                    <a:pt x="461" y="0"/>
                    <a:pt x="859" y="42"/>
                    <a:pt x="1298" y="147"/>
                  </a:cubicBezTo>
                  <a:cubicBezTo>
                    <a:pt x="2135" y="356"/>
                    <a:pt x="2658" y="942"/>
                    <a:pt x="3202" y="1507"/>
                  </a:cubicBezTo>
                  <a:cubicBezTo>
                    <a:pt x="3725" y="2093"/>
                    <a:pt x="4123" y="2720"/>
                    <a:pt x="4290" y="3495"/>
                  </a:cubicBezTo>
                  <a:cubicBezTo>
                    <a:pt x="4499" y="4352"/>
                    <a:pt x="4751" y="5189"/>
                    <a:pt x="4541" y="6110"/>
                  </a:cubicBezTo>
                  <a:cubicBezTo>
                    <a:pt x="4060" y="6424"/>
                    <a:pt x="3976" y="6424"/>
                    <a:pt x="3642" y="6131"/>
                  </a:cubicBezTo>
                  <a:cubicBezTo>
                    <a:pt x="3286" y="5859"/>
                    <a:pt x="2972" y="5566"/>
                    <a:pt x="2637" y="5252"/>
                  </a:cubicBezTo>
                  <a:cubicBezTo>
                    <a:pt x="2554" y="5168"/>
                    <a:pt x="2491" y="5064"/>
                    <a:pt x="2449" y="4959"/>
                  </a:cubicBezTo>
                  <a:cubicBezTo>
                    <a:pt x="2323" y="4541"/>
                    <a:pt x="2072" y="4248"/>
                    <a:pt x="1779" y="3934"/>
                  </a:cubicBezTo>
                  <a:cubicBezTo>
                    <a:pt x="1445" y="3578"/>
                    <a:pt x="1194" y="3139"/>
                    <a:pt x="942" y="2679"/>
                  </a:cubicBezTo>
                  <a:cubicBezTo>
                    <a:pt x="650" y="2135"/>
                    <a:pt x="378" y="1590"/>
                    <a:pt x="126" y="1005"/>
                  </a:cubicBezTo>
                  <a:cubicBezTo>
                    <a:pt x="64" y="879"/>
                    <a:pt x="22" y="733"/>
                    <a:pt x="1" y="586"/>
                  </a:cubicBezTo>
                  <a:cubicBezTo>
                    <a:pt x="43" y="523"/>
                    <a:pt x="43" y="419"/>
                    <a:pt x="43" y="314"/>
                  </a:cubicBezTo>
                  <a:close/>
                </a:path>
              </a:pathLst>
            </a:custGeom>
            <a:solidFill>
              <a:srgbClr val="FFBF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7"/>
            <p:cNvSpPr/>
            <p:nvPr/>
          </p:nvSpPr>
          <p:spPr>
            <a:xfrm>
              <a:off x="7461875" y="1143275"/>
              <a:ext cx="553475" cy="449350"/>
            </a:xfrm>
            <a:custGeom>
              <a:rect b="b" l="l" r="r" t="t"/>
              <a:pathLst>
                <a:path extrusionOk="0" h="17974" w="22139">
                  <a:moveTo>
                    <a:pt x="15317" y="12492"/>
                  </a:moveTo>
                  <a:cubicBezTo>
                    <a:pt x="15066" y="12805"/>
                    <a:pt x="15212" y="13077"/>
                    <a:pt x="15212" y="13370"/>
                  </a:cubicBezTo>
                  <a:cubicBezTo>
                    <a:pt x="15233" y="13914"/>
                    <a:pt x="15003" y="14270"/>
                    <a:pt x="14543" y="14521"/>
                  </a:cubicBezTo>
                  <a:cubicBezTo>
                    <a:pt x="13873" y="14898"/>
                    <a:pt x="13246" y="14835"/>
                    <a:pt x="12618" y="14291"/>
                  </a:cubicBezTo>
                  <a:cubicBezTo>
                    <a:pt x="12513" y="14186"/>
                    <a:pt x="12409" y="14103"/>
                    <a:pt x="12283" y="13998"/>
                  </a:cubicBezTo>
                  <a:cubicBezTo>
                    <a:pt x="12032" y="14186"/>
                    <a:pt x="12116" y="14396"/>
                    <a:pt x="12116" y="14584"/>
                  </a:cubicBezTo>
                  <a:cubicBezTo>
                    <a:pt x="12137" y="14961"/>
                    <a:pt x="11990" y="15337"/>
                    <a:pt x="11802" y="15672"/>
                  </a:cubicBezTo>
                  <a:cubicBezTo>
                    <a:pt x="11341" y="16530"/>
                    <a:pt x="10651" y="17137"/>
                    <a:pt x="9835" y="17660"/>
                  </a:cubicBezTo>
                  <a:cubicBezTo>
                    <a:pt x="9709" y="17743"/>
                    <a:pt x="9584" y="17785"/>
                    <a:pt x="9458" y="17827"/>
                  </a:cubicBezTo>
                  <a:cubicBezTo>
                    <a:pt x="8349" y="17974"/>
                    <a:pt x="7366" y="17681"/>
                    <a:pt x="6424" y="17116"/>
                  </a:cubicBezTo>
                  <a:cubicBezTo>
                    <a:pt x="6215" y="16990"/>
                    <a:pt x="6111" y="16781"/>
                    <a:pt x="6027" y="16530"/>
                  </a:cubicBezTo>
                  <a:cubicBezTo>
                    <a:pt x="5859" y="15902"/>
                    <a:pt x="5734" y="15274"/>
                    <a:pt x="5839" y="14605"/>
                  </a:cubicBezTo>
                  <a:cubicBezTo>
                    <a:pt x="5859" y="14417"/>
                    <a:pt x="5859" y="14270"/>
                    <a:pt x="5901" y="14019"/>
                  </a:cubicBezTo>
                  <a:lnTo>
                    <a:pt x="5441" y="14019"/>
                  </a:lnTo>
                  <a:cubicBezTo>
                    <a:pt x="4499" y="14019"/>
                    <a:pt x="3558" y="14040"/>
                    <a:pt x="2616" y="14019"/>
                  </a:cubicBezTo>
                  <a:cubicBezTo>
                    <a:pt x="1821" y="13998"/>
                    <a:pt x="1047" y="13747"/>
                    <a:pt x="461" y="13161"/>
                  </a:cubicBezTo>
                  <a:cubicBezTo>
                    <a:pt x="189" y="12910"/>
                    <a:pt x="1" y="12617"/>
                    <a:pt x="43" y="12220"/>
                  </a:cubicBezTo>
                  <a:cubicBezTo>
                    <a:pt x="64" y="11989"/>
                    <a:pt x="43" y="11759"/>
                    <a:pt x="64" y="11508"/>
                  </a:cubicBezTo>
                  <a:cubicBezTo>
                    <a:pt x="64" y="11383"/>
                    <a:pt x="85" y="11194"/>
                    <a:pt x="168" y="11090"/>
                  </a:cubicBezTo>
                  <a:cubicBezTo>
                    <a:pt x="796" y="10295"/>
                    <a:pt x="1152" y="9290"/>
                    <a:pt x="1947" y="8579"/>
                  </a:cubicBezTo>
                  <a:cubicBezTo>
                    <a:pt x="2261" y="8307"/>
                    <a:pt x="2574" y="8056"/>
                    <a:pt x="2909" y="7847"/>
                  </a:cubicBezTo>
                  <a:cubicBezTo>
                    <a:pt x="3307" y="7616"/>
                    <a:pt x="3746" y="7428"/>
                    <a:pt x="4165" y="7219"/>
                  </a:cubicBezTo>
                  <a:cubicBezTo>
                    <a:pt x="4227" y="7198"/>
                    <a:pt x="4269" y="7177"/>
                    <a:pt x="4332" y="7177"/>
                  </a:cubicBezTo>
                  <a:cubicBezTo>
                    <a:pt x="5295" y="7072"/>
                    <a:pt x="6257" y="6926"/>
                    <a:pt x="7199" y="7303"/>
                  </a:cubicBezTo>
                  <a:cubicBezTo>
                    <a:pt x="7701" y="7512"/>
                    <a:pt x="8203" y="7637"/>
                    <a:pt x="8726" y="7616"/>
                  </a:cubicBezTo>
                  <a:cubicBezTo>
                    <a:pt x="8956" y="7365"/>
                    <a:pt x="9207" y="7093"/>
                    <a:pt x="9458" y="6863"/>
                  </a:cubicBezTo>
                  <a:cubicBezTo>
                    <a:pt x="9165" y="6256"/>
                    <a:pt x="8600" y="5838"/>
                    <a:pt x="8119" y="5357"/>
                  </a:cubicBezTo>
                  <a:cubicBezTo>
                    <a:pt x="7994" y="5231"/>
                    <a:pt x="7826" y="5189"/>
                    <a:pt x="7659" y="5106"/>
                  </a:cubicBezTo>
                  <a:cubicBezTo>
                    <a:pt x="7512" y="5022"/>
                    <a:pt x="7324" y="5001"/>
                    <a:pt x="7199" y="4896"/>
                  </a:cubicBezTo>
                  <a:cubicBezTo>
                    <a:pt x="6571" y="4436"/>
                    <a:pt x="5818" y="4269"/>
                    <a:pt x="5043" y="4143"/>
                  </a:cubicBezTo>
                  <a:cubicBezTo>
                    <a:pt x="4939" y="4122"/>
                    <a:pt x="4834" y="3997"/>
                    <a:pt x="4688" y="3934"/>
                  </a:cubicBezTo>
                  <a:cubicBezTo>
                    <a:pt x="4813" y="3829"/>
                    <a:pt x="4876" y="3746"/>
                    <a:pt x="4939" y="3746"/>
                  </a:cubicBezTo>
                  <a:cubicBezTo>
                    <a:pt x="5776" y="3578"/>
                    <a:pt x="6592" y="3662"/>
                    <a:pt x="7324" y="4122"/>
                  </a:cubicBezTo>
                  <a:cubicBezTo>
                    <a:pt x="7471" y="4185"/>
                    <a:pt x="7596" y="4290"/>
                    <a:pt x="7722" y="4310"/>
                  </a:cubicBezTo>
                  <a:cubicBezTo>
                    <a:pt x="8182" y="4457"/>
                    <a:pt x="8580" y="4687"/>
                    <a:pt x="8893" y="5001"/>
                  </a:cubicBezTo>
                  <a:cubicBezTo>
                    <a:pt x="9124" y="4938"/>
                    <a:pt x="9061" y="4813"/>
                    <a:pt x="9061" y="4708"/>
                  </a:cubicBezTo>
                  <a:cubicBezTo>
                    <a:pt x="9061" y="4603"/>
                    <a:pt x="9040" y="4478"/>
                    <a:pt x="9040" y="4373"/>
                  </a:cubicBezTo>
                  <a:cubicBezTo>
                    <a:pt x="8789" y="3201"/>
                    <a:pt x="8956" y="2030"/>
                    <a:pt x="8935" y="837"/>
                  </a:cubicBezTo>
                  <a:cubicBezTo>
                    <a:pt x="8935" y="523"/>
                    <a:pt x="9061" y="272"/>
                    <a:pt x="9375" y="126"/>
                  </a:cubicBezTo>
                  <a:cubicBezTo>
                    <a:pt x="9521" y="63"/>
                    <a:pt x="9730" y="0"/>
                    <a:pt x="9877" y="168"/>
                  </a:cubicBezTo>
                  <a:cubicBezTo>
                    <a:pt x="9981" y="293"/>
                    <a:pt x="10107" y="502"/>
                    <a:pt x="10044" y="607"/>
                  </a:cubicBezTo>
                  <a:cubicBezTo>
                    <a:pt x="9772" y="1444"/>
                    <a:pt x="9940" y="2302"/>
                    <a:pt x="9919" y="3139"/>
                  </a:cubicBezTo>
                  <a:cubicBezTo>
                    <a:pt x="9898" y="4038"/>
                    <a:pt x="10107" y="4896"/>
                    <a:pt x="10253" y="5754"/>
                  </a:cubicBezTo>
                  <a:cubicBezTo>
                    <a:pt x="10316" y="6005"/>
                    <a:pt x="10316" y="6235"/>
                    <a:pt x="10358" y="6466"/>
                  </a:cubicBezTo>
                  <a:cubicBezTo>
                    <a:pt x="10400" y="6528"/>
                    <a:pt x="10463" y="6570"/>
                    <a:pt x="10525" y="6612"/>
                  </a:cubicBezTo>
                  <a:cubicBezTo>
                    <a:pt x="10756" y="6487"/>
                    <a:pt x="10651" y="6277"/>
                    <a:pt x="10651" y="6152"/>
                  </a:cubicBezTo>
                  <a:cubicBezTo>
                    <a:pt x="10546" y="5085"/>
                    <a:pt x="10818" y="4143"/>
                    <a:pt x="11300" y="3201"/>
                  </a:cubicBezTo>
                  <a:cubicBezTo>
                    <a:pt x="12095" y="1758"/>
                    <a:pt x="11697" y="2176"/>
                    <a:pt x="13057" y="1172"/>
                  </a:cubicBezTo>
                  <a:cubicBezTo>
                    <a:pt x="13538" y="816"/>
                    <a:pt x="14082" y="607"/>
                    <a:pt x="14626" y="398"/>
                  </a:cubicBezTo>
                  <a:cubicBezTo>
                    <a:pt x="15359" y="105"/>
                    <a:pt x="16049" y="209"/>
                    <a:pt x="16677" y="565"/>
                  </a:cubicBezTo>
                  <a:cubicBezTo>
                    <a:pt x="17367" y="942"/>
                    <a:pt x="18079" y="1423"/>
                    <a:pt x="18623" y="2051"/>
                  </a:cubicBezTo>
                  <a:cubicBezTo>
                    <a:pt x="19020" y="2490"/>
                    <a:pt x="19355" y="2971"/>
                    <a:pt x="19544" y="3536"/>
                  </a:cubicBezTo>
                  <a:cubicBezTo>
                    <a:pt x="19711" y="4080"/>
                    <a:pt x="19732" y="4645"/>
                    <a:pt x="19523" y="5189"/>
                  </a:cubicBezTo>
                  <a:cubicBezTo>
                    <a:pt x="19292" y="5754"/>
                    <a:pt x="19104" y="6340"/>
                    <a:pt x="18832" y="6989"/>
                  </a:cubicBezTo>
                  <a:cubicBezTo>
                    <a:pt x="19816" y="7010"/>
                    <a:pt x="20506" y="7595"/>
                    <a:pt x="21217" y="8056"/>
                  </a:cubicBezTo>
                  <a:cubicBezTo>
                    <a:pt x="21824" y="8453"/>
                    <a:pt x="22138" y="9102"/>
                    <a:pt x="22033" y="9897"/>
                  </a:cubicBezTo>
                  <a:cubicBezTo>
                    <a:pt x="21950" y="10420"/>
                    <a:pt x="21761" y="10860"/>
                    <a:pt x="21343" y="11194"/>
                  </a:cubicBezTo>
                  <a:lnTo>
                    <a:pt x="21029" y="11508"/>
                  </a:lnTo>
                  <a:cubicBezTo>
                    <a:pt x="20673" y="11968"/>
                    <a:pt x="20171" y="12220"/>
                    <a:pt x="19627" y="12324"/>
                  </a:cubicBezTo>
                  <a:cubicBezTo>
                    <a:pt x="19146" y="12429"/>
                    <a:pt x="18707" y="12554"/>
                    <a:pt x="18267" y="12701"/>
                  </a:cubicBezTo>
                  <a:cubicBezTo>
                    <a:pt x="17451" y="12952"/>
                    <a:pt x="16635" y="12952"/>
                    <a:pt x="15840" y="12638"/>
                  </a:cubicBezTo>
                  <a:cubicBezTo>
                    <a:pt x="15694" y="12533"/>
                    <a:pt x="15484" y="12513"/>
                    <a:pt x="15317" y="12492"/>
                  </a:cubicBezTo>
                  <a:close/>
                  <a:moveTo>
                    <a:pt x="17095" y="11822"/>
                  </a:moveTo>
                  <a:cubicBezTo>
                    <a:pt x="17326" y="11801"/>
                    <a:pt x="17556" y="11780"/>
                    <a:pt x="17765" y="11717"/>
                  </a:cubicBezTo>
                  <a:cubicBezTo>
                    <a:pt x="18246" y="11592"/>
                    <a:pt x="18707" y="11383"/>
                    <a:pt x="19209" y="11341"/>
                  </a:cubicBezTo>
                  <a:cubicBezTo>
                    <a:pt x="19962" y="11215"/>
                    <a:pt x="20401" y="10734"/>
                    <a:pt x="20820" y="10211"/>
                  </a:cubicBezTo>
                  <a:cubicBezTo>
                    <a:pt x="21196" y="9730"/>
                    <a:pt x="21196" y="9207"/>
                    <a:pt x="20590" y="8767"/>
                  </a:cubicBezTo>
                  <a:cubicBezTo>
                    <a:pt x="20360" y="8579"/>
                    <a:pt x="20088" y="8453"/>
                    <a:pt x="19836" y="8328"/>
                  </a:cubicBezTo>
                  <a:cubicBezTo>
                    <a:pt x="19230" y="7972"/>
                    <a:pt x="18079" y="7930"/>
                    <a:pt x="17451" y="8244"/>
                  </a:cubicBezTo>
                  <a:cubicBezTo>
                    <a:pt x="16949" y="8474"/>
                    <a:pt x="16468" y="8767"/>
                    <a:pt x="15966" y="8997"/>
                  </a:cubicBezTo>
                  <a:cubicBezTo>
                    <a:pt x="15694" y="9102"/>
                    <a:pt x="15422" y="9186"/>
                    <a:pt x="15129" y="9207"/>
                  </a:cubicBezTo>
                  <a:cubicBezTo>
                    <a:pt x="14898" y="9248"/>
                    <a:pt x="14647" y="9165"/>
                    <a:pt x="14543" y="8935"/>
                  </a:cubicBezTo>
                  <a:cubicBezTo>
                    <a:pt x="14417" y="8663"/>
                    <a:pt x="14480" y="8370"/>
                    <a:pt x="14647" y="8202"/>
                  </a:cubicBezTo>
                  <a:cubicBezTo>
                    <a:pt x="14836" y="8014"/>
                    <a:pt x="15066" y="7847"/>
                    <a:pt x="15317" y="7784"/>
                  </a:cubicBezTo>
                  <a:cubicBezTo>
                    <a:pt x="15903" y="7575"/>
                    <a:pt x="16531" y="7365"/>
                    <a:pt x="17158" y="7219"/>
                  </a:cubicBezTo>
                  <a:cubicBezTo>
                    <a:pt x="17619" y="7114"/>
                    <a:pt x="17932" y="6884"/>
                    <a:pt x="18079" y="6487"/>
                  </a:cubicBezTo>
                  <a:cubicBezTo>
                    <a:pt x="18309" y="5963"/>
                    <a:pt x="18476" y="5440"/>
                    <a:pt x="18707" y="4917"/>
                  </a:cubicBezTo>
                  <a:cubicBezTo>
                    <a:pt x="18916" y="4457"/>
                    <a:pt x="18874" y="3976"/>
                    <a:pt x="18644" y="3557"/>
                  </a:cubicBezTo>
                  <a:cubicBezTo>
                    <a:pt x="18518" y="3285"/>
                    <a:pt x="18330" y="3013"/>
                    <a:pt x="18121" y="2762"/>
                  </a:cubicBezTo>
                  <a:cubicBezTo>
                    <a:pt x="17639" y="2134"/>
                    <a:pt x="16928" y="1737"/>
                    <a:pt x="16217" y="1339"/>
                  </a:cubicBezTo>
                  <a:cubicBezTo>
                    <a:pt x="15861" y="1130"/>
                    <a:pt x="15463" y="1130"/>
                    <a:pt x="15024" y="1235"/>
                  </a:cubicBezTo>
                  <a:cubicBezTo>
                    <a:pt x="14124" y="1507"/>
                    <a:pt x="13476" y="2051"/>
                    <a:pt x="12764" y="2595"/>
                  </a:cubicBezTo>
                  <a:cubicBezTo>
                    <a:pt x="12702" y="2657"/>
                    <a:pt x="12639" y="2720"/>
                    <a:pt x="12618" y="2804"/>
                  </a:cubicBezTo>
                  <a:cubicBezTo>
                    <a:pt x="12304" y="3432"/>
                    <a:pt x="11927" y="4059"/>
                    <a:pt x="11718" y="4708"/>
                  </a:cubicBezTo>
                  <a:cubicBezTo>
                    <a:pt x="11404" y="5650"/>
                    <a:pt x="11530" y="6570"/>
                    <a:pt x="12450" y="7386"/>
                  </a:cubicBezTo>
                  <a:cubicBezTo>
                    <a:pt x="13497" y="8307"/>
                    <a:pt x="14522" y="9269"/>
                    <a:pt x="14773" y="10734"/>
                  </a:cubicBezTo>
                  <a:cubicBezTo>
                    <a:pt x="14836" y="10985"/>
                    <a:pt x="14961" y="11152"/>
                    <a:pt x="15170" y="11278"/>
                  </a:cubicBezTo>
                  <a:cubicBezTo>
                    <a:pt x="15756" y="11550"/>
                    <a:pt x="16384" y="11717"/>
                    <a:pt x="17095" y="11822"/>
                  </a:cubicBezTo>
                  <a:close/>
                  <a:moveTo>
                    <a:pt x="7094" y="16279"/>
                  </a:moveTo>
                  <a:cubicBezTo>
                    <a:pt x="7261" y="16362"/>
                    <a:pt x="7471" y="16488"/>
                    <a:pt x="7680" y="16593"/>
                  </a:cubicBezTo>
                  <a:cubicBezTo>
                    <a:pt x="8559" y="16990"/>
                    <a:pt x="9375" y="16927"/>
                    <a:pt x="10107" y="16195"/>
                  </a:cubicBezTo>
                  <a:cubicBezTo>
                    <a:pt x="10693" y="15588"/>
                    <a:pt x="11195" y="14961"/>
                    <a:pt x="11069" y="14019"/>
                  </a:cubicBezTo>
                  <a:cubicBezTo>
                    <a:pt x="11049" y="13873"/>
                    <a:pt x="11049" y="13747"/>
                    <a:pt x="11069" y="13580"/>
                  </a:cubicBezTo>
                  <a:cubicBezTo>
                    <a:pt x="11153" y="13036"/>
                    <a:pt x="10944" y="12533"/>
                    <a:pt x="10672" y="12094"/>
                  </a:cubicBezTo>
                  <a:cubicBezTo>
                    <a:pt x="10567" y="11906"/>
                    <a:pt x="10463" y="11759"/>
                    <a:pt x="10337" y="11571"/>
                  </a:cubicBezTo>
                  <a:cubicBezTo>
                    <a:pt x="9940" y="11027"/>
                    <a:pt x="9605" y="10441"/>
                    <a:pt x="9375" y="9792"/>
                  </a:cubicBezTo>
                  <a:cubicBezTo>
                    <a:pt x="9270" y="9520"/>
                    <a:pt x="9103" y="9269"/>
                    <a:pt x="8956" y="8997"/>
                  </a:cubicBezTo>
                  <a:cubicBezTo>
                    <a:pt x="8831" y="8788"/>
                    <a:pt x="8663" y="8663"/>
                    <a:pt x="8412" y="8621"/>
                  </a:cubicBezTo>
                  <a:cubicBezTo>
                    <a:pt x="7910" y="8537"/>
                    <a:pt x="7471" y="8370"/>
                    <a:pt x="6989" y="8139"/>
                  </a:cubicBezTo>
                  <a:cubicBezTo>
                    <a:pt x="6278" y="7805"/>
                    <a:pt x="5504" y="7909"/>
                    <a:pt x="4730" y="7993"/>
                  </a:cubicBezTo>
                  <a:cubicBezTo>
                    <a:pt x="3935" y="8411"/>
                    <a:pt x="3118" y="8767"/>
                    <a:pt x="2470" y="9479"/>
                  </a:cubicBezTo>
                  <a:cubicBezTo>
                    <a:pt x="1905" y="10085"/>
                    <a:pt x="1633" y="10818"/>
                    <a:pt x="1173" y="11466"/>
                  </a:cubicBezTo>
                  <a:cubicBezTo>
                    <a:pt x="901" y="11906"/>
                    <a:pt x="1131" y="12450"/>
                    <a:pt x="1633" y="12701"/>
                  </a:cubicBezTo>
                  <a:cubicBezTo>
                    <a:pt x="1989" y="12868"/>
                    <a:pt x="2386" y="12973"/>
                    <a:pt x="2826" y="12973"/>
                  </a:cubicBezTo>
                  <a:cubicBezTo>
                    <a:pt x="3432" y="12952"/>
                    <a:pt x="4018" y="12952"/>
                    <a:pt x="4604" y="12973"/>
                  </a:cubicBezTo>
                  <a:cubicBezTo>
                    <a:pt x="5169" y="13015"/>
                    <a:pt x="5629" y="12868"/>
                    <a:pt x="6111" y="12554"/>
                  </a:cubicBezTo>
                  <a:cubicBezTo>
                    <a:pt x="6424" y="12345"/>
                    <a:pt x="6696" y="12199"/>
                    <a:pt x="6801" y="11801"/>
                  </a:cubicBezTo>
                  <a:lnTo>
                    <a:pt x="6885" y="11655"/>
                  </a:lnTo>
                  <a:cubicBezTo>
                    <a:pt x="7073" y="11362"/>
                    <a:pt x="7429" y="11257"/>
                    <a:pt x="7743" y="11404"/>
                  </a:cubicBezTo>
                  <a:cubicBezTo>
                    <a:pt x="7994" y="11508"/>
                    <a:pt x="8077" y="11780"/>
                    <a:pt x="7994" y="12094"/>
                  </a:cubicBezTo>
                  <a:cubicBezTo>
                    <a:pt x="7889" y="12429"/>
                    <a:pt x="7805" y="12764"/>
                    <a:pt x="7492" y="13015"/>
                  </a:cubicBezTo>
                  <a:cubicBezTo>
                    <a:pt x="7366" y="13119"/>
                    <a:pt x="7261" y="13266"/>
                    <a:pt x="7199" y="13433"/>
                  </a:cubicBezTo>
                  <a:cubicBezTo>
                    <a:pt x="6864" y="14375"/>
                    <a:pt x="6634" y="15274"/>
                    <a:pt x="7094" y="16279"/>
                  </a:cubicBezTo>
                  <a:close/>
                  <a:moveTo>
                    <a:pt x="9626" y="7679"/>
                  </a:moveTo>
                  <a:cubicBezTo>
                    <a:pt x="9626" y="7784"/>
                    <a:pt x="9605" y="7888"/>
                    <a:pt x="9626" y="7993"/>
                  </a:cubicBezTo>
                  <a:cubicBezTo>
                    <a:pt x="9668" y="8119"/>
                    <a:pt x="9709" y="8265"/>
                    <a:pt x="9772" y="8411"/>
                  </a:cubicBezTo>
                  <a:cubicBezTo>
                    <a:pt x="10023" y="8955"/>
                    <a:pt x="10253" y="9520"/>
                    <a:pt x="10567" y="10085"/>
                  </a:cubicBezTo>
                  <a:cubicBezTo>
                    <a:pt x="10818" y="10525"/>
                    <a:pt x="11069" y="10964"/>
                    <a:pt x="11404" y="11341"/>
                  </a:cubicBezTo>
                  <a:cubicBezTo>
                    <a:pt x="11697" y="11655"/>
                    <a:pt x="11969" y="11927"/>
                    <a:pt x="12095" y="12345"/>
                  </a:cubicBezTo>
                  <a:cubicBezTo>
                    <a:pt x="12116" y="12450"/>
                    <a:pt x="12199" y="12554"/>
                    <a:pt x="12283" y="12638"/>
                  </a:cubicBezTo>
                  <a:cubicBezTo>
                    <a:pt x="12597" y="12931"/>
                    <a:pt x="12932" y="13224"/>
                    <a:pt x="13266" y="13538"/>
                  </a:cubicBezTo>
                  <a:cubicBezTo>
                    <a:pt x="13601" y="13810"/>
                    <a:pt x="13685" y="13810"/>
                    <a:pt x="14187" y="13496"/>
                  </a:cubicBezTo>
                  <a:cubicBezTo>
                    <a:pt x="14396" y="12617"/>
                    <a:pt x="14103" y="11759"/>
                    <a:pt x="13915" y="10880"/>
                  </a:cubicBezTo>
                  <a:cubicBezTo>
                    <a:pt x="13748" y="10106"/>
                    <a:pt x="13371" y="9479"/>
                    <a:pt x="12848" y="8893"/>
                  </a:cubicBezTo>
                  <a:cubicBezTo>
                    <a:pt x="12304" y="8328"/>
                    <a:pt x="11781" y="7742"/>
                    <a:pt x="10944" y="7533"/>
                  </a:cubicBezTo>
                  <a:cubicBezTo>
                    <a:pt x="10442" y="7407"/>
                    <a:pt x="10044" y="7365"/>
                    <a:pt x="9626" y="76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37"/>
            <p:cNvSpPr/>
            <p:nvPr/>
          </p:nvSpPr>
          <p:spPr>
            <a:xfrm>
              <a:off x="8115750" y="1662700"/>
              <a:ext cx="56525" cy="31400"/>
            </a:xfrm>
            <a:custGeom>
              <a:rect b="b" l="l" r="r" t="t"/>
              <a:pathLst>
                <a:path extrusionOk="0" h="1256" w="2261">
                  <a:moveTo>
                    <a:pt x="1130" y="0"/>
                  </a:moveTo>
                  <a:cubicBezTo>
                    <a:pt x="1423" y="84"/>
                    <a:pt x="1674" y="105"/>
                    <a:pt x="1946" y="168"/>
                  </a:cubicBezTo>
                  <a:cubicBezTo>
                    <a:pt x="2156" y="251"/>
                    <a:pt x="2260" y="419"/>
                    <a:pt x="2260" y="649"/>
                  </a:cubicBezTo>
                  <a:cubicBezTo>
                    <a:pt x="2239" y="837"/>
                    <a:pt x="2135" y="984"/>
                    <a:pt x="1967" y="1047"/>
                  </a:cubicBezTo>
                  <a:cubicBezTo>
                    <a:pt x="1402" y="1256"/>
                    <a:pt x="816" y="1214"/>
                    <a:pt x="272" y="1026"/>
                  </a:cubicBezTo>
                  <a:cubicBezTo>
                    <a:pt x="147" y="963"/>
                    <a:pt x="0" y="754"/>
                    <a:pt x="0" y="628"/>
                  </a:cubicBezTo>
                  <a:cubicBezTo>
                    <a:pt x="0" y="503"/>
                    <a:pt x="147" y="293"/>
                    <a:pt x="272" y="230"/>
                  </a:cubicBezTo>
                  <a:cubicBezTo>
                    <a:pt x="523" y="126"/>
                    <a:pt x="879" y="84"/>
                    <a:pt x="11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37"/>
            <p:cNvSpPr/>
            <p:nvPr/>
          </p:nvSpPr>
          <p:spPr>
            <a:xfrm>
              <a:off x="7906500" y="1627125"/>
              <a:ext cx="51825" cy="37175"/>
            </a:xfrm>
            <a:custGeom>
              <a:rect b="b" l="l" r="r" t="t"/>
              <a:pathLst>
                <a:path extrusionOk="0" h="1487" w="2073">
                  <a:moveTo>
                    <a:pt x="712" y="42"/>
                  </a:moveTo>
                  <a:cubicBezTo>
                    <a:pt x="1047" y="42"/>
                    <a:pt x="1445" y="252"/>
                    <a:pt x="1821" y="503"/>
                  </a:cubicBezTo>
                  <a:cubicBezTo>
                    <a:pt x="2072" y="691"/>
                    <a:pt x="2031" y="1151"/>
                    <a:pt x="1717" y="1319"/>
                  </a:cubicBezTo>
                  <a:cubicBezTo>
                    <a:pt x="1466" y="1444"/>
                    <a:pt x="1215" y="1486"/>
                    <a:pt x="943" y="1402"/>
                  </a:cubicBezTo>
                  <a:cubicBezTo>
                    <a:pt x="712" y="1298"/>
                    <a:pt x="482" y="1151"/>
                    <a:pt x="273" y="1026"/>
                  </a:cubicBezTo>
                  <a:cubicBezTo>
                    <a:pt x="64" y="900"/>
                    <a:pt x="1" y="628"/>
                    <a:pt x="85" y="398"/>
                  </a:cubicBezTo>
                  <a:cubicBezTo>
                    <a:pt x="147" y="147"/>
                    <a:pt x="315" y="1"/>
                    <a:pt x="71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7"/>
            <p:cNvSpPr/>
            <p:nvPr/>
          </p:nvSpPr>
          <p:spPr>
            <a:xfrm>
              <a:off x="8263775" y="1749000"/>
              <a:ext cx="35075" cy="42925"/>
            </a:xfrm>
            <a:custGeom>
              <a:rect b="b" l="l" r="r" t="t"/>
              <a:pathLst>
                <a:path extrusionOk="0" h="1717" w="1403">
                  <a:moveTo>
                    <a:pt x="1" y="461"/>
                  </a:moveTo>
                  <a:cubicBezTo>
                    <a:pt x="43" y="377"/>
                    <a:pt x="126" y="231"/>
                    <a:pt x="252" y="126"/>
                  </a:cubicBezTo>
                  <a:cubicBezTo>
                    <a:pt x="461" y="1"/>
                    <a:pt x="775" y="22"/>
                    <a:pt x="921" y="210"/>
                  </a:cubicBezTo>
                  <a:cubicBezTo>
                    <a:pt x="1068" y="440"/>
                    <a:pt x="1235" y="712"/>
                    <a:pt x="1340" y="963"/>
                  </a:cubicBezTo>
                  <a:cubicBezTo>
                    <a:pt x="1403" y="1172"/>
                    <a:pt x="1277" y="1465"/>
                    <a:pt x="1089" y="1591"/>
                  </a:cubicBezTo>
                  <a:cubicBezTo>
                    <a:pt x="921" y="1716"/>
                    <a:pt x="649" y="1696"/>
                    <a:pt x="440" y="1549"/>
                  </a:cubicBezTo>
                  <a:cubicBezTo>
                    <a:pt x="105" y="1298"/>
                    <a:pt x="22" y="963"/>
                    <a:pt x="1" y="46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7"/>
            <p:cNvSpPr/>
            <p:nvPr/>
          </p:nvSpPr>
          <p:spPr>
            <a:xfrm>
              <a:off x="8214600" y="1676825"/>
              <a:ext cx="37175" cy="39250"/>
            </a:xfrm>
            <a:custGeom>
              <a:rect b="b" l="l" r="r" t="t"/>
              <a:pathLst>
                <a:path extrusionOk="0" h="1570" w="1487">
                  <a:moveTo>
                    <a:pt x="1487" y="1088"/>
                  </a:moveTo>
                  <a:cubicBezTo>
                    <a:pt x="1445" y="1151"/>
                    <a:pt x="1361" y="1339"/>
                    <a:pt x="1235" y="1423"/>
                  </a:cubicBezTo>
                  <a:cubicBezTo>
                    <a:pt x="1026" y="1570"/>
                    <a:pt x="754" y="1549"/>
                    <a:pt x="587" y="1402"/>
                  </a:cubicBezTo>
                  <a:cubicBezTo>
                    <a:pt x="419" y="1235"/>
                    <a:pt x="294" y="1026"/>
                    <a:pt x="168" y="837"/>
                  </a:cubicBezTo>
                  <a:cubicBezTo>
                    <a:pt x="1" y="607"/>
                    <a:pt x="1" y="419"/>
                    <a:pt x="126" y="293"/>
                  </a:cubicBezTo>
                  <a:cubicBezTo>
                    <a:pt x="315" y="105"/>
                    <a:pt x="503" y="0"/>
                    <a:pt x="754" y="84"/>
                  </a:cubicBezTo>
                  <a:cubicBezTo>
                    <a:pt x="1131" y="189"/>
                    <a:pt x="1466" y="607"/>
                    <a:pt x="1487" y="108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7"/>
            <p:cNvSpPr/>
            <p:nvPr/>
          </p:nvSpPr>
          <p:spPr>
            <a:xfrm>
              <a:off x="8005375" y="1653275"/>
              <a:ext cx="44475" cy="32975"/>
            </a:xfrm>
            <a:custGeom>
              <a:rect b="b" l="l" r="r" t="t"/>
              <a:pathLst>
                <a:path extrusionOk="0" h="1319" w="1779">
                  <a:moveTo>
                    <a:pt x="942" y="1319"/>
                  </a:moveTo>
                  <a:cubicBezTo>
                    <a:pt x="314" y="1319"/>
                    <a:pt x="1" y="942"/>
                    <a:pt x="105" y="482"/>
                  </a:cubicBezTo>
                  <a:cubicBezTo>
                    <a:pt x="168" y="210"/>
                    <a:pt x="440" y="1"/>
                    <a:pt x="691" y="84"/>
                  </a:cubicBezTo>
                  <a:cubicBezTo>
                    <a:pt x="942" y="168"/>
                    <a:pt x="1172" y="252"/>
                    <a:pt x="1423" y="398"/>
                  </a:cubicBezTo>
                  <a:cubicBezTo>
                    <a:pt x="1779" y="607"/>
                    <a:pt x="1737" y="1047"/>
                    <a:pt x="1340" y="1235"/>
                  </a:cubicBezTo>
                  <a:cubicBezTo>
                    <a:pt x="1214" y="1256"/>
                    <a:pt x="1026" y="1298"/>
                    <a:pt x="942" y="13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7"/>
            <p:cNvSpPr/>
            <p:nvPr/>
          </p:nvSpPr>
          <p:spPr>
            <a:xfrm>
              <a:off x="8289425" y="1854150"/>
              <a:ext cx="28250" cy="35600"/>
            </a:xfrm>
            <a:custGeom>
              <a:rect b="b" l="l" r="r" t="t"/>
              <a:pathLst>
                <a:path extrusionOk="0" h="1424" w="1130">
                  <a:moveTo>
                    <a:pt x="460" y="1423"/>
                  </a:moveTo>
                  <a:cubicBezTo>
                    <a:pt x="335" y="1277"/>
                    <a:pt x="146" y="1172"/>
                    <a:pt x="42" y="1026"/>
                  </a:cubicBezTo>
                  <a:cubicBezTo>
                    <a:pt x="0" y="942"/>
                    <a:pt x="0" y="775"/>
                    <a:pt x="0" y="670"/>
                  </a:cubicBezTo>
                  <a:cubicBezTo>
                    <a:pt x="21" y="335"/>
                    <a:pt x="188" y="42"/>
                    <a:pt x="460" y="21"/>
                  </a:cubicBezTo>
                  <a:cubicBezTo>
                    <a:pt x="670" y="0"/>
                    <a:pt x="879" y="126"/>
                    <a:pt x="983" y="398"/>
                  </a:cubicBezTo>
                  <a:cubicBezTo>
                    <a:pt x="1130" y="754"/>
                    <a:pt x="1088" y="1067"/>
                    <a:pt x="816" y="1256"/>
                  </a:cubicBezTo>
                  <a:cubicBezTo>
                    <a:pt x="753" y="1339"/>
                    <a:pt x="628" y="1360"/>
                    <a:pt x="460" y="14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7"/>
            <p:cNvSpPr/>
            <p:nvPr/>
          </p:nvSpPr>
          <p:spPr>
            <a:xfrm>
              <a:off x="7848450" y="1562250"/>
              <a:ext cx="31400" cy="29850"/>
            </a:xfrm>
            <a:custGeom>
              <a:rect b="b" l="l" r="r" t="t"/>
              <a:pathLst>
                <a:path extrusionOk="0" h="1194" w="1256">
                  <a:moveTo>
                    <a:pt x="712" y="1194"/>
                  </a:moveTo>
                  <a:cubicBezTo>
                    <a:pt x="524" y="1110"/>
                    <a:pt x="293" y="1089"/>
                    <a:pt x="168" y="963"/>
                  </a:cubicBezTo>
                  <a:cubicBezTo>
                    <a:pt x="63" y="859"/>
                    <a:pt x="0" y="650"/>
                    <a:pt x="0" y="482"/>
                  </a:cubicBezTo>
                  <a:cubicBezTo>
                    <a:pt x="0" y="294"/>
                    <a:pt x="126" y="168"/>
                    <a:pt x="314" y="127"/>
                  </a:cubicBezTo>
                  <a:cubicBezTo>
                    <a:pt x="712" y="1"/>
                    <a:pt x="1256" y="399"/>
                    <a:pt x="1256" y="817"/>
                  </a:cubicBezTo>
                  <a:cubicBezTo>
                    <a:pt x="1256" y="901"/>
                    <a:pt x="1214" y="1005"/>
                    <a:pt x="1130" y="1026"/>
                  </a:cubicBezTo>
                  <a:cubicBezTo>
                    <a:pt x="1005" y="1110"/>
                    <a:pt x="858" y="1131"/>
                    <a:pt x="712" y="11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9" name="Google Shape;849;p37"/>
          <p:cNvGrpSpPr/>
          <p:nvPr/>
        </p:nvGrpSpPr>
        <p:grpSpPr>
          <a:xfrm>
            <a:off x="1773425" y="3812725"/>
            <a:ext cx="855800" cy="746475"/>
            <a:chOff x="7461875" y="1143275"/>
            <a:chExt cx="855800" cy="746475"/>
          </a:xfrm>
        </p:grpSpPr>
        <p:sp>
          <p:nvSpPr>
            <p:cNvPr id="850" name="Google Shape;850;p37"/>
            <p:cNvSpPr/>
            <p:nvPr/>
          </p:nvSpPr>
          <p:spPr>
            <a:xfrm>
              <a:off x="7746450" y="1169425"/>
              <a:ext cx="245350" cy="269425"/>
            </a:xfrm>
            <a:custGeom>
              <a:rect b="b" l="l" r="r" t="t"/>
              <a:pathLst>
                <a:path extrusionOk="0" h="10777" w="9814">
                  <a:moveTo>
                    <a:pt x="5712" y="10776"/>
                  </a:moveTo>
                  <a:cubicBezTo>
                    <a:pt x="5022" y="10713"/>
                    <a:pt x="4373" y="10525"/>
                    <a:pt x="3767" y="10190"/>
                  </a:cubicBezTo>
                  <a:cubicBezTo>
                    <a:pt x="3557" y="10044"/>
                    <a:pt x="3411" y="9897"/>
                    <a:pt x="3369" y="9625"/>
                  </a:cubicBezTo>
                  <a:cubicBezTo>
                    <a:pt x="3118" y="8161"/>
                    <a:pt x="2093" y="7219"/>
                    <a:pt x="1046" y="6277"/>
                  </a:cubicBezTo>
                  <a:cubicBezTo>
                    <a:pt x="126" y="5482"/>
                    <a:pt x="0" y="4541"/>
                    <a:pt x="314" y="3620"/>
                  </a:cubicBezTo>
                  <a:cubicBezTo>
                    <a:pt x="544" y="2972"/>
                    <a:pt x="921" y="2344"/>
                    <a:pt x="1214" y="1716"/>
                  </a:cubicBezTo>
                  <a:cubicBezTo>
                    <a:pt x="1235" y="1632"/>
                    <a:pt x="1319" y="1549"/>
                    <a:pt x="1360" y="1507"/>
                  </a:cubicBezTo>
                  <a:cubicBezTo>
                    <a:pt x="2072" y="984"/>
                    <a:pt x="2741" y="398"/>
                    <a:pt x="3620" y="147"/>
                  </a:cubicBezTo>
                  <a:cubicBezTo>
                    <a:pt x="4039" y="0"/>
                    <a:pt x="4457" y="42"/>
                    <a:pt x="4813" y="251"/>
                  </a:cubicBezTo>
                  <a:cubicBezTo>
                    <a:pt x="5503" y="628"/>
                    <a:pt x="6194" y="1026"/>
                    <a:pt x="6717" y="1653"/>
                  </a:cubicBezTo>
                  <a:cubicBezTo>
                    <a:pt x="6926" y="1925"/>
                    <a:pt x="7114" y="2176"/>
                    <a:pt x="7240" y="2469"/>
                  </a:cubicBezTo>
                  <a:cubicBezTo>
                    <a:pt x="7449" y="2909"/>
                    <a:pt x="7512" y="3348"/>
                    <a:pt x="7303" y="3829"/>
                  </a:cubicBezTo>
                  <a:cubicBezTo>
                    <a:pt x="7093" y="4352"/>
                    <a:pt x="6905" y="4876"/>
                    <a:pt x="6675" y="5399"/>
                  </a:cubicBezTo>
                  <a:cubicBezTo>
                    <a:pt x="6487" y="5796"/>
                    <a:pt x="6194" y="6026"/>
                    <a:pt x="5754" y="6131"/>
                  </a:cubicBezTo>
                  <a:cubicBezTo>
                    <a:pt x="5127" y="6277"/>
                    <a:pt x="4499" y="6466"/>
                    <a:pt x="3892" y="6675"/>
                  </a:cubicBezTo>
                  <a:cubicBezTo>
                    <a:pt x="3662" y="6759"/>
                    <a:pt x="3432" y="6905"/>
                    <a:pt x="3243" y="7093"/>
                  </a:cubicBezTo>
                  <a:cubicBezTo>
                    <a:pt x="3055" y="7303"/>
                    <a:pt x="3013" y="7554"/>
                    <a:pt x="3139" y="7826"/>
                  </a:cubicBezTo>
                  <a:cubicBezTo>
                    <a:pt x="3264" y="8077"/>
                    <a:pt x="3474" y="8140"/>
                    <a:pt x="3725" y="8119"/>
                  </a:cubicBezTo>
                  <a:cubicBezTo>
                    <a:pt x="3997" y="8077"/>
                    <a:pt x="4290" y="8014"/>
                    <a:pt x="4562" y="7909"/>
                  </a:cubicBezTo>
                  <a:cubicBezTo>
                    <a:pt x="5043" y="7658"/>
                    <a:pt x="5545" y="7407"/>
                    <a:pt x="6047" y="7135"/>
                  </a:cubicBezTo>
                  <a:cubicBezTo>
                    <a:pt x="6675" y="6821"/>
                    <a:pt x="7826" y="6884"/>
                    <a:pt x="8433" y="7219"/>
                  </a:cubicBezTo>
                  <a:cubicBezTo>
                    <a:pt x="8684" y="7386"/>
                    <a:pt x="8956" y="7512"/>
                    <a:pt x="9186" y="7658"/>
                  </a:cubicBezTo>
                  <a:cubicBezTo>
                    <a:pt x="9793" y="8119"/>
                    <a:pt x="9813" y="8663"/>
                    <a:pt x="9416" y="9102"/>
                  </a:cubicBezTo>
                  <a:cubicBezTo>
                    <a:pt x="8997" y="9625"/>
                    <a:pt x="8537" y="10127"/>
                    <a:pt x="7805" y="10232"/>
                  </a:cubicBezTo>
                  <a:cubicBezTo>
                    <a:pt x="7303" y="10316"/>
                    <a:pt x="6821" y="10483"/>
                    <a:pt x="6361" y="10630"/>
                  </a:cubicBezTo>
                  <a:cubicBezTo>
                    <a:pt x="6152" y="10734"/>
                    <a:pt x="5922" y="10734"/>
                    <a:pt x="5712" y="10776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7"/>
            <p:cNvSpPr/>
            <p:nvPr/>
          </p:nvSpPr>
          <p:spPr>
            <a:xfrm>
              <a:off x="7483850" y="1339425"/>
              <a:ext cx="256875" cy="229675"/>
            </a:xfrm>
            <a:custGeom>
              <a:rect b="b" l="l" r="r" t="t"/>
              <a:pathLst>
                <a:path extrusionOk="0" h="9187" w="10275">
                  <a:moveTo>
                    <a:pt x="6215" y="8433"/>
                  </a:moveTo>
                  <a:cubicBezTo>
                    <a:pt x="5755" y="7428"/>
                    <a:pt x="5985" y="6529"/>
                    <a:pt x="6299" y="5629"/>
                  </a:cubicBezTo>
                  <a:cubicBezTo>
                    <a:pt x="6341" y="5483"/>
                    <a:pt x="6445" y="5315"/>
                    <a:pt x="6592" y="5211"/>
                  </a:cubicBezTo>
                  <a:cubicBezTo>
                    <a:pt x="6905" y="4980"/>
                    <a:pt x="6968" y="4646"/>
                    <a:pt x="7073" y="4290"/>
                  </a:cubicBezTo>
                  <a:cubicBezTo>
                    <a:pt x="7157" y="3976"/>
                    <a:pt x="7052" y="3725"/>
                    <a:pt x="6843" y="3620"/>
                  </a:cubicBezTo>
                  <a:cubicBezTo>
                    <a:pt x="6550" y="3453"/>
                    <a:pt x="6194" y="3558"/>
                    <a:pt x="5985" y="3850"/>
                  </a:cubicBezTo>
                  <a:lnTo>
                    <a:pt x="5901" y="4018"/>
                  </a:lnTo>
                  <a:cubicBezTo>
                    <a:pt x="5797" y="4374"/>
                    <a:pt x="5504" y="4562"/>
                    <a:pt x="5190" y="4771"/>
                  </a:cubicBezTo>
                  <a:cubicBezTo>
                    <a:pt x="4729" y="5085"/>
                    <a:pt x="4248" y="5211"/>
                    <a:pt x="3704" y="5190"/>
                  </a:cubicBezTo>
                  <a:cubicBezTo>
                    <a:pt x="3118" y="5169"/>
                    <a:pt x="2532" y="5169"/>
                    <a:pt x="1926" y="5190"/>
                  </a:cubicBezTo>
                  <a:cubicBezTo>
                    <a:pt x="1507" y="5190"/>
                    <a:pt x="1110" y="5085"/>
                    <a:pt x="712" y="4897"/>
                  </a:cubicBezTo>
                  <a:cubicBezTo>
                    <a:pt x="231" y="4667"/>
                    <a:pt x="1" y="4122"/>
                    <a:pt x="273" y="3662"/>
                  </a:cubicBezTo>
                  <a:cubicBezTo>
                    <a:pt x="691" y="3014"/>
                    <a:pt x="984" y="2281"/>
                    <a:pt x="1549" y="1674"/>
                  </a:cubicBezTo>
                  <a:cubicBezTo>
                    <a:pt x="2219" y="984"/>
                    <a:pt x="3014" y="607"/>
                    <a:pt x="3830" y="189"/>
                  </a:cubicBezTo>
                  <a:cubicBezTo>
                    <a:pt x="4583" y="105"/>
                    <a:pt x="5378" y="1"/>
                    <a:pt x="6089" y="356"/>
                  </a:cubicBezTo>
                  <a:cubicBezTo>
                    <a:pt x="6529" y="565"/>
                    <a:pt x="7010" y="733"/>
                    <a:pt x="7491" y="817"/>
                  </a:cubicBezTo>
                  <a:cubicBezTo>
                    <a:pt x="7763" y="879"/>
                    <a:pt x="7952" y="1005"/>
                    <a:pt x="8056" y="1214"/>
                  </a:cubicBezTo>
                  <a:cubicBezTo>
                    <a:pt x="8203" y="1465"/>
                    <a:pt x="8370" y="1716"/>
                    <a:pt x="8475" y="1988"/>
                  </a:cubicBezTo>
                  <a:cubicBezTo>
                    <a:pt x="8705" y="2658"/>
                    <a:pt x="9040" y="3223"/>
                    <a:pt x="9437" y="3767"/>
                  </a:cubicBezTo>
                  <a:cubicBezTo>
                    <a:pt x="9563" y="3934"/>
                    <a:pt x="9667" y="4122"/>
                    <a:pt x="9772" y="4290"/>
                  </a:cubicBezTo>
                  <a:cubicBezTo>
                    <a:pt x="10065" y="4771"/>
                    <a:pt x="10274" y="5231"/>
                    <a:pt x="10170" y="5796"/>
                  </a:cubicBezTo>
                  <a:cubicBezTo>
                    <a:pt x="10149" y="5943"/>
                    <a:pt x="10149" y="6068"/>
                    <a:pt x="10170" y="6236"/>
                  </a:cubicBezTo>
                  <a:cubicBezTo>
                    <a:pt x="10274" y="7156"/>
                    <a:pt x="9793" y="7805"/>
                    <a:pt x="9207" y="8412"/>
                  </a:cubicBezTo>
                  <a:cubicBezTo>
                    <a:pt x="8475" y="9144"/>
                    <a:pt x="7659" y="9186"/>
                    <a:pt x="6759" y="8788"/>
                  </a:cubicBezTo>
                  <a:cubicBezTo>
                    <a:pt x="6592" y="8642"/>
                    <a:pt x="6382" y="8516"/>
                    <a:pt x="6215" y="8433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7"/>
            <p:cNvSpPr/>
            <p:nvPr/>
          </p:nvSpPr>
          <p:spPr>
            <a:xfrm>
              <a:off x="7701450" y="1327400"/>
              <a:ext cx="118775" cy="160600"/>
            </a:xfrm>
            <a:custGeom>
              <a:rect b="b" l="l" r="r" t="t"/>
              <a:pathLst>
                <a:path extrusionOk="0" h="6424" w="4751">
                  <a:moveTo>
                    <a:pt x="43" y="314"/>
                  </a:moveTo>
                  <a:cubicBezTo>
                    <a:pt x="461" y="0"/>
                    <a:pt x="859" y="42"/>
                    <a:pt x="1298" y="147"/>
                  </a:cubicBezTo>
                  <a:cubicBezTo>
                    <a:pt x="2135" y="356"/>
                    <a:pt x="2658" y="942"/>
                    <a:pt x="3202" y="1507"/>
                  </a:cubicBezTo>
                  <a:cubicBezTo>
                    <a:pt x="3725" y="2093"/>
                    <a:pt x="4123" y="2720"/>
                    <a:pt x="4290" y="3495"/>
                  </a:cubicBezTo>
                  <a:cubicBezTo>
                    <a:pt x="4499" y="4352"/>
                    <a:pt x="4751" y="5189"/>
                    <a:pt x="4541" y="6110"/>
                  </a:cubicBezTo>
                  <a:cubicBezTo>
                    <a:pt x="4060" y="6424"/>
                    <a:pt x="3976" y="6424"/>
                    <a:pt x="3642" y="6131"/>
                  </a:cubicBezTo>
                  <a:cubicBezTo>
                    <a:pt x="3286" y="5859"/>
                    <a:pt x="2972" y="5566"/>
                    <a:pt x="2637" y="5252"/>
                  </a:cubicBezTo>
                  <a:cubicBezTo>
                    <a:pt x="2554" y="5168"/>
                    <a:pt x="2491" y="5064"/>
                    <a:pt x="2449" y="4959"/>
                  </a:cubicBezTo>
                  <a:cubicBezTo>
                    <a:pt x="2323" y="4541"/>
                    <a:pt x="2072" y="4248"/>
                    <a:pt x="1779" y="3934"/>
                  </a:cubicBezTo>
                  <a:cubicBezTo>
                    <a:pt x="1445" y="3578"/>
                    <a:pt x="1194" y="3139"/>
                    <a:pt x="942" y="2679"/>
                  </a:cubicBezTo>
                  <a:cubicBezTo>
                    <a:pt x="650" y="2135"/>
                    <a:pt x="378" y="1590"/>
                    <a:pt x="126" y="1005"/>
                  </a:cubicBezTo>
                  <a:cubicBezTo>
                    <a:pt x="64" y="879"/>
                    <a:pt x="22" y="733"/>
                    <a:pt x="1" y="586"/>
                  </a:cubicBezTo>
                  <a:cubicBezTo>
                    <a:pt x="43" y="523"/>
                    <a:pt x="43" y="419"/>
                    <a:pt x="43" y="314"/>
                  </a:cubicBezTo>
                  <a:close/>
                </a:path>
              </a:pathLst>
            </a:custGeom>
            <a:solidFill>
              <a:srgbClr val="FFBF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7"/>
            <p:cNvSpPr/>
            <p:nvPr/>
          </p:nvSpPr>
          <p:spPr>
            <a:xfrm>
              <a:off x="7461875" y="1143275"/>
              <a:ext cx="553475" cy="449350"/>
            </a:xfrm>
            <a:custGeom>
              <a:rect b="b" l="l" r="r" t="t"/>
              <a:pathLst>
                <a:path extrusionOk="0" h="17974" w="22139">
                  <a:moveTo>
                    <a:pt x="15317" y="12492"/>
                  </a:moveTo>
                  <a:cubicBezTo>
                    <a:pt x="15066" y="12805"/>
                    <a:pt x="15212" y="13077"/>
                    <a:pt x="15212" y="13370"/>
                  </a:cubicBezTo>
                  <a:cubicBezTo>
                    <a:pt x="15233" y="13914"/>
                    <a:pt x="15003" y="14270"/>
                    <a:pt x="14543" y="14521"/>
                  </a:cubicBezTo>
                  <a:cubicBezTo>
                    <a:pt x="13873" y="14898"/>
                    <a:pt x="13246" y="14835"/>
                    <a:pt x="12618" y="14291"/>
                  </a:cubicBezTo>
                  <a:cubicBezTo>
                    <a:pt x="12513" y="14186"/>
                    <a:pt x="12409" y="14103"/>
                    <a:pt x="12283" y="13998"/>
                  </a:cubicBezTo>
                  <a:cubicBezTo>
                    <a:pt x="12032" y="14186"/>
                    <a:pt x="12116" y="14396"/>
                    <a:pt x="12116" y="14584"/>
                  </a:cubicBezTo>
                  <a:cubicBezTo>
                    <a:pt x="12137" y="14961"/>
                    <a:pt x="11990" y="15337"/>
                    <a:pt x="11802" y="15672"/>
                  </a:cubicBezTo>
                  <a:cubicBezTo>
                    <a:pt x="11341" y="16530"/>
                    <a:pt x="10651" y="17137"/>
                    <a:pt x="9835" y="17660"/>
                  </a:cubicBezTo>
                  <a:cubicBezTo>
                    <a:pt x="9709" y="17743"/>
                    <a:pt x="9584" y="17785"/>
                    <a:pt x="9458" y="17827"/>
                  </a:cubicBezTo>
                  <a:cubicBezTo>
                    <a:pt x="8349" y="17974"/>
                    <a:pt x="7366" y="17681"/>
                    <a:pt x="6424" y="17116"/>
                  </a:cubicBezTo>
                  <a:cubicBezTo>
                    <a:pt x="6215" y="16990"/>
                    <a:pt x="6111" y="16781"/>
                    <a:pt x="6027" y="16530"/>
                  </a:cubicBezTo>
                  <a:cubicBezTo>
                    <a:pt x="5859" y="15902"/>
                    <a:pt x="5734" y="15274"/>
                    <a:pt x="5839" y="14605"/>
                  </a:cubicBezTo>
                  <a:cubicBezTo>
                    <a:pt x="5859" y="14417"/>
                    <a:pt x="5859" y="14270"/>
                    <a:pt x="5901" y="14019"/>
                  </a:cubicBezTo>
                  <a:lnTo>
                    <a:pt x="5441" y="14019"/>
                  </a:lnTo>
                  <a:cubicBezTo>
                    <a:pt x="4499" y="14019"/>
                    <a:pt x="3558" y="14040"/>
                    <a:pt x="2616" y="14019"/>
                  </a:cubicBezTo>
                  <a:cubicBezTo>
                    <a:pt x="1821" y="13998"/>
                    <a:pt x="1047" y="13747"/>
                    <a:pt x="461" y="13161"/>
                  </a:cubicBezTo>
                  <a:cubicBezTo>
                    <a:pt x="189" y="12910"/>
                    <a:pt x="1" y="12617"/>
                    <a:pt x="43" y="12220"/>
                  </a:cubicBezTo>
                  <a:cubicBezTo>
                    <a:pt x="64" y="11989"/>
                    <a:pt x="43" y="11759"/>
                    <a:pt x="64" y="11508"/>
                  </a:cubicBezTo>
                  <a:cubicBezTo>
                    <a:pt x="64" y="11383"/>
                    <a:pt x="85" y="11194"/>
                    <a:pt x="168" y="11090"/>
                  </a:cubicBezTo>
                  <a:cubicBezTo>
                    <a:pt x="796" y="10295"/>
                    <a:pt x="1152" y="9290"/>
                    <a:pt x="1947" y="8579"/>
                  </a:cubicBezTo>
                  <a:cubicBezTo>
                    <a:pt x="2261" y="8307"/>
                    <a:pt x="2574" y="8056"/>
                    <a:pt x="2909" y="7847"/>
                  </a:cubicBezTo>
                  <a:cubicBezTo>
                    <a:pt x="3307" y="7616"/>
                    <a:pt x="3746" y="7428"/>
                    <a:pt x="4165" y="7219"/>
                  </a:cubicBezTo>
                  <a:cubicBezTo>
                    <a:pt x="4227" y="7198"/>
                    <a:pt x="4269" y="7177"/>
                    <a:pt x="4332" y="7177"/>
                  </a:cubicBezTo>
                  <a:cubicBezTo>
                    <a:pt x="5295" y="7072"/>
                    <a:pt x="6257" y="6926"/>
                    <a:pt x="7199" y="7303"/>
                  </a:cubicBezTo>
                  <a:cubicBezTo>
                    <a:pt x="7701" y="7512"/>
                    <a:pt x="8203" y="7637"/>
                    <a:pt x="8726" y="7616"/>
                  </a:cubicBezTo>
                  <a:cubicBezTo>
                    <a:pt x="8956" y="7365"/>
                    <a:pt x="9207" y="7093"/>
                    <a:pt x="9458" y="6863"/>
                  </a:cubicBezTo>
                  <a:cubicBezTo>
                    <a:pt x="9165" y="6256"/>
                    <a:pt x="8600" y="5838"/>
                    <a:pt x="8119" y="5357"/>
                  </a:cubicBezTo>
                  <a:cubicBezTo>
                    <a:pt x="7994" y="5231"/>
                    <a:pt x="7826" y="5189"/>
                    <a:pt x="7659" y="5106"/>
                  </a:cubicBezTo>
                  <a:cubicBezTo>
                    <a:pt x="7512" y="5022"/>
                    <a:pt x="7324" y="5001"/>
                    <a:pt x="7199" y="4896"/>
                  </a:cubicBezTo>
                  <a:cubicBezTo>
                    <a:pt x="6571" y="4436"/>
                    <a:pt x="5818" y="4269"/>
                    <a:pt x="5043" y="4143"/>
                  </a:cubicBezTo>
                  <a:cubicBezTo>
                    <a:pt x="4939" y="4122"/>
                    <a:pt x="4834" y="3997"/>
                    <a:pt x="4688" y="3934"/>
                  </a:cubicBezTo>
                  <a:cubicBezTo>
                    <a:pt x="4813" y="3829"/>
                    <a:pt x="4876" y="3746"/>
                    <a:pt x="4939" y="3746"/>
                  </a:cubicBezTo>
                  <a:cubicBezTo>
                    <a:pt x="5776" y="3578"/>
                    <a:pt x="6592" y="3662"/>
                    <a:pt x="7324" y="4122"/>
                  </a:cubicBezTo>
                  <a:cubicBezTo>
                    <a:pt x="7471" y="4185"/>
                    <a:pt x="7596" y="4290"/>
                    <a:pt x="7722" y="4310"/>
                  </a:cubicBezTo>
                  <a:cubicBezTo>
                    <a:pt x="8182" y="4457"/>
                    <a:pt x="8580" y="4687"/>
                    <a:pt x="8893" y="5001"/>
                  </a:cubicBezTo>
                  <a:cubicBezTo>
                    <a:pt x="9124" y="4938"/>
                    <a:pt x="9061" y="4813"/>
                    <a:pt x="9061" y="4708"/>
                  </a:cubicBezTo>
                  <a:cubicBezTo>
                    <a:pt x="9061" y="4603"/>
                    <a:pt x="9040" y="4478"/>
                    <a:pt x="9040" y="4373"/>
                  </a:cubicBezTo>
                  <a:cubicBezTo>
                    <a:pt x="8789" y="3201"/>
                    <a:pt x="8956" y="2030"/>
                    <a:pt x="8935" y="837"/>
                  </a:cubicBezTo>
                  <a:cubicBezTo>
                    <a:pt x="8935" y="523"/>
                    <a:pt x="9061" y="272"/>
                    <a:pt x="9375" y="126"/>
                  </a:cubicBezTo>
                  <a:cubicBezTo>
                    <a:pt x="9521" y="63"/>
                    <a:pt x="9730" y="0"/>
                    <a:pt x="9877" y="168"/>
                  </a:cubicBezTo>
                  <a:cubicBezTo>
                    <a:pt x="9981" y="293"/>
                    <a:pt x="10107" y="502"/>
                    <a:pt x="10044" y="607"/>
                  </a:cubicBezTo>
                  <a:cubicBezTo>
                    <a:pt x="9772" y="1444"/>
                    <a:pt x="9940" y="2302"/>
                    <a:pt x="9919" y="3139"/>
                  </a:cubicBezTo>
                  <a:cubicBezTo>
                    <a:pt x="9898" y="4038"/>
                    <a:pt x="10107" y="4896"/>
                    <a:pt x="10253" y="5754"/>
                  </a:cubicBezTo>
                  <a:cubicBezTo>
                    <a:pt x="10316" y="6005"/>
                    <a:pt x="10316" y="6235"/>
                    <a:pt x="10358" y="6466"/>
                  </a:cubicBezTo>
                  <a:cubicBezTo>
                    <a:pt x="10400" y="6528"/>
                    <a:pt x="10463" y="6570"/>
                    <a:pt x="10525" y="6612"/>
                  </a:cubicBezTo>
                  <a:cubicBezTo>
                    <a:pt x="10756" y="6487"/>
                    <a:pt x="10651" y="6277"/>
                    <a:pt x="10651" y="6152"/>
                  </a:cubicBezTo>
                  <a:cubicBezTo>
                    <a:pt x="10546" y="5085"/>
                    <a:pt x="10818" y="4143"/>
                    <a:pt x="11300" y="3201"/>
                  </a:cubicBezTo>
                  <a:cubicBezTo>
                    <a:pt x="12095" y="1758"/>
                    <a:pt x="11697" y="2176"/>
                    <a:pt x="13057" y="1172"/>
                  </a:cubicBezTo>
                  <a:cubicBezTo>
                    <a:pt x="13538" y="816"/>
                    <a:pt x="14082" y="607"/>
                    <a:pt x="14626" y="398"/>
                  </a:cubicBezTo>
                  <a:cubicBezTo>
                    <a:pt x="15359" y="105"/>
                    <a:pt x="16049" y="209"/>
                    <a:pt x="16677" y="565"/>
                  </a:cubicBezTo>
                  <a:cubicBezTo>
                    <a:pt x="17367" y="942"/>
                    <a:pt x="18079" y="1423"/>
                    <a:pt x="18623" y="2051"/>
                  </a:cubicBezTo>
                  <a:cubicBezTo>
                    <a:pt x="19020" y="2490"/>
                    <a:pt x="19355" y="2971"/>
                    <a:pt x="19544" y="3536"/>
                  </a:cubicBezTo>
                  <a:cubicBezTo>
                    <a:pt x="19711" y="4080"/>
                    <a:pt x="19732" y="4645"/>
                    <a:pt x="19523" y="5189"/>
                  </a:cubicBezTo>
                  <a:cubicBezTo>
                    <a:pt x="19292" y="5754"/>
                    <a:pt x="19104" y="6340"/>
                    <a:pt x="18832" y="6989"/>
                  </a:cubicBezTo>
                  <a:cubicBezTo>
                    <a:pt x="19816" y="7010"/>
                    <a:pt x="20506" y="7595"/>
                    <a:pt x="21217" y="8056"/>
                  </a:cubicBezTo>
                  <a:cubicBezTo>
                    <a:pt x="21824" y="8453"/>
                    <a:pt x="22138" y="9102"/>
                    <a:pt x="22033" y="9897"/>
                  </a:cubicBezTo>
                  <a:cubicBezTo>
                    <a:pt x="21950" y="10420"/>
                    <a:pt x="21761" y="10860"/>
                    <a:pt x="21343" y="11194"/>
                  </a:cubicBezTo>
                  <a:lnTo>
                    <a:pt x="21029" y="11508"/>
                  </a:lnTo>
                  <a:cubicBezTo>
                    <a:pt x="20673" y="11968"/>
                    <a:pt x="20171" y="12220"/>
                    <a:pt x="19627" y="12324"/>
                  </a:cubicBezTo>
                  <a:cubicBezTo>
                    <a:pt x="19146" y="12429"/>
                    <a:pt x="18707" y="12554"/>
                    <a:pt x="18267" y="12701"/>
                  </a:cubicBezTo>
                  <a:cubicBezTo>
                    <a:pt x="17451" y="12952"/>
                    <a:pt x="16635" y="12952"/>
                    <a:pt x="15840" y="12638"/>
                  </a:cubicBezTo>
                  <a:cubicBezTo>
                    <a:pt x="15694" y="12533"/>
                    <a:pt x="15484" y="12513"/>
                    <a:pt x="15317" y="12492"/>
                  </a:cubicBezTo>
                  <a:close/>
                  <a:moveTo>
                    <a:pt x="17095" y="11822"/>
                  </a:moveTo>
                  <a:cubicBezTo>
                    <a:pt x="17326" y="11801"/>
                    <a:pt x="17556" y="11780"/>
                    <a:pt x="17765" y="11717"/>
                  </a:cubicBezTo>
                  <a:cubicBezTo>
                    <a:pt x="18246" y="11592"/>
                    <a:pt x="18707" y="11383"/>
                    <a:pt x="19209" y="11341"/>
                  </a:cubicBezTo>
                  <a:cubicBezTo>
                    <a:pt x="19962" y="11215"/>
                    <a:pt x="20401" y="10734"/>
                    <a:pt x="20820" y="10211"/>
                  </a:cubicBezTo>
                  <a:cubicBezTo>
                    <a:pt x="21196" y="9730"/>
                    <a:pt x="21196" y="9207"/>
                    <a:pt x="20590" y="8767"/>
                  </a:cubicBezTo>
                  <a:cubicBezTo>
                    <a:pt x="20360" y="8579"/>
                    <a:pt x="20088" y="8453"/>
                    <a:pt x="19836" y="8328"/>
                  </a:cubicBezTo>
                  <a:cubicBezTo>
                    <a:pt x="19230" y="7972"/>
                    <a:pt x="18079" y="7930"/>
                    <a:pt x="17451" y="8244"/>
                  </a:cubicBezTo>
                  <a:cubicBezTo>
                    <a:pt x="16949" y="8474"/>
                    <a:pt x="16468" y="8767"/>
                    <a:pt x="15966" y="8997"/>
                  </a:cubicBezTo>
                  <a:cubicBezTo>
                    <a:pt x="15694" y="9102"/>
                    <a:pt x="15422" y="9186"/>
                    <a:pt x="15129" y="9207"/>
                  </a:cubicBezTo>
                  <a:cubicBezTo>
                    <a:pt x="14898" y="9248"/>
                    <a:pt x="14647" y="9165"/>
                    <a:pt x="14543" y="8935"/>
                  </a:cubicBezTo>
                  <a:cubicBezTo>
                    <a:pt x="14417" y="8663"/>
                    <a:pt x="14480" y="8370"/>
                    <a:pt x="14647" y="8202"/>
                  </a:cubicBezTo>
                  <a:cubicBezTo>
                    <a:pt x="14836" y="8014"/>
                    <a:pt x="15066" y="7847"/>
                    <a:pt x="15317" y="7784"/>
                  </a:cubicBezTo>
                  <a:cubicBezTo>
                    <a:pt x="15903" y="7575"/>
                    <a:pt x="16531" y="7365"/>
                    <a:pt x="17158" y="7219"/>
                  </a:cubicBezTo>
                  <a:cubicBezTo>
                    <a:pt x="17619" y="7114"/>
                    <a:pt x="17932" y="6884"/>
                    <a:pt x="18079" y="6487"/>
                  </a:cubicBezTo>
                  <a:cubicBezTo>
                    <a:pt x="18309" y="5963"/>
                    <a:pt x="18476" y="5440"/>
                    <a:pt x="18707" y="4917"/>
                  </a:cubicBezTo>
                  <a:cubicBezTo>
                    <a:pt x="18916" y="4457"/>
                    <a:pt x="18874" y="3976"/>
                    <a:pt x="18644" y="3557"/>
                  </a:cubicBezTo>
                  <a:cubicBezTo>
                    <a:pt x="18518" y="3285"/>
                    <a:pt x="18330" y="3013"/>
                    <a:pt x="18121" y="2762"/>
                  </a:cubicBezTo>
                  <a:cubicBezTo>
                    <a:pt x="17639" y="2134"/>
                    <a:pt x="16928" y="1737"/>
                    <a:pt x="16217" y="1339"/>
                  </a:cubicBezTo>
                  <a:cubicBezTo>
                    <a:pt x="15861" y="1130"/>
                    <a:pt x="15463" y="1130"/>
                    <a:pt x="15024" y="1235"/>
                  </a:cubicBezTo>
                  <a:cubicBezTo>
                    <a:pt x="14124" y="1507"/>
                    <a:pt x="13476" y="2051"/>
                    <a:pt x="12764" y="2595"/>
                  </a:cubicBezTo>
                  <a:cubicBezTo>
                    <a:pt x="12702" y="2657"/>
                    <a:pt x="12639" y="2720"/>
                    <a:pt x="12618" y="2804"/>
                  </a:cubicBezTo>
                  <a:cubicBezTo>
                    <a:pt x="12304" y="3432"/>
                    <a:pt x="11927" y="4059"/>
                    <a:pt x="11718" y="4708"/>
                  </a:cubicBezTo>
                  <a:cubicBezTo>
                    <a:pt x="11404" y="5650"/>
                    <a:pt x="11530" y="6570"/>
                    <a:pt x="12450" y="7386"/>
                  </a:cubicBezTo>
                  <a:cubicBezTo>
                    <a:pt x="13497" y="8307"/>
                    <a:pt x="14522" y="9269"/>
                    <a:pt x="14773" y="10734"/>
                  </a:cubicBezTo>
                  <a:cubicBezTo>
                    <a:pt x="14836" y="10985"/>
                    <a:pt x="14961" y="11152"/>
                    <a:pt x="15170" y="11278"/>
                  </a:cubicBezTo>
                  <a:cubicBezTo>
                    <a:pt x="15756" y="11550"/>
                    <a:pt x="16384" y="11717"/>
                    <a:pt x="17095" y="11822"/>
                  </a:cubicBezTo>
                  <a:close/>
                  <a:moveTo>
                    <a:pt x="7094" y="16279"/>
                  </a:moveTo>
                  <a:cubicBezTo>
                    <a:pt x="7261" y="16362"/>
                    <a:pt x="7471" y="16488"/>
                    <a:pt x="7680" y="16593"/>
                  </a:cubicBezTo>
                  <a:cubicBezTo>
                    <a:pt x="8559" y="16990"/>
                    <a:pt x="9375" y="16927"/>
                    <a:pt x="10107" y="16195"/>
                  </a:cubicBezTo>
                  <a:cubicBezTo>
                    <a:pt x="10693" y="15588"/>
                    <a:pt x="11195" y="14961"/>
                    <a:pt x="11069" y="14019"/>
                  </a:cubicBezTo>
                  <a:cubicBezTo>
                    <a:pt x="11049" y="13873"/>
                    <a:pt x="11049" y="13747"/>
                    <a:pt x="11069" y="13580"/>
                  </a:cubicBezTo>
                  <a:cubicBezTo>
                    <a:pt x="11153" y="13036"/>
                    <a:pt x="10944" y="12533"/>
                    <a:pt x="10672" y="12094"/>
                  </a:cubicBezTo>
                  <a:cubicBezTo>
                    <a:pt x="10567" y="11906"/>
                    <a:pt x="10463" y="11759"/>
                    <a:pt x="10337" y="11571"/>
                  </a:cubicBezTo>
                  <a:cubicBezTo>
                    <a:pt x="9940" y="11027"/>
                    <a:pt x="9605" y="10441"/>
                    <a:pt x="9375" y="9792"/>
                  </a:cubicBezTo>
                  <a:cubicBezTo>
                    <a:pt x="9270" y="9520"/>
                    <a:pt x="9103" y="9269"/>
                    <a:pt x="8956" y="8997"/>
                  </a:cubicBezTo>
                  <a:cubicBezTo>
                    <a:pt x="8831" y="8788"/>
                    <a:pt x="8663" y="8663"/>
                    <a:pt x="8412" y="8621"/>
                  </a:cubicBezTo>
                  <a:cubicBezTo>
                    <a:pt x="7910" y="8537"/>
                    <a:pt x="7471" y="8370"/>
                    <a:pt x="6989" y="8139"/>
                  </a:cubicBezTo>
                  <a:cubicBezTo>
                    <a:pt x="6278" y="7805"/>
                    <a:pt x="5504" y="7909"/>
                    <a:pt x="4730" y="7993"/>
                  </a:cubicBezTo>
                  <a:cubicBezTo>
                    <a:pt x="3935" y="8411"/>
                    <a:pt x="3118" y="8767"/>
                    <a:pt x="2470" y="9479"/>
                  </a:cubicBezTo>
                  <a:cubicBezTo>
                    <a:pt x="1905" y="10085"/>
                    <a:pt x="1633" y="10818"/>
                    <a:pt x="1173" y="11466"/>
                  </a:cubicBezTo>
                  <a:cubicBezTo>
                    <a:pt x="901" y="11906"/>
                    <a:pt x="1131" y="12450"/>
                    <a:pt x="1633" y="12701"/>
                  </a:cubicBezTo>
                  <a:cubicBezTo>
                    <a:pt x="1989" y="12868"/>
                    <a:pt x="2386" y="12973"/>
                    <a:pt x="2826" y="12973"/>
                  </a:cubicBezTo>
                  <a:cubicBezTo>
                    <a:pt x="3432" y="12952"/>
                    <a:pt x="4018" y="12952"/>
                    <a:pt x="4604" y="12973"/>
                  </a:cubicBezTo>
                  <a:cubicBezTo>
                    <a:pt x="5169" y="13015"/>
                    <a:pt x="5629" y="12868"/>
                    <a:pt x="6111" y="12554"/>
                  </a:cubicBezTo>
                  <a:cubicBezTo>
                    <a:pt x="6424" y="12345"/>
                    <a:pt x="6696" y="12199"/>
                    <a:pt x="6801" y="11801"/>
                  </a:cubicBezTo>
                  <a:lnTo>
                    <a:pt x="6885" y="11655"/>
                  </a:lnTo>
                  <a:cubicBezTo>
                    <a:pt x="7073" y="11362"/>
                    <a:pt x="7429" y="11257"/>
                    <a:pt x="7743" y="11404"/>
                  </a:cubicBezTo>
                  <a:cubicBezTo>
                    <a:pt x="7994" y="11508"/>
                    <a:pt x="8077" y="11780"/>
                    <a:pt x="7994" y="12094"/>
                  </a:cubicBezTo>
                  <a:cubicBezTo>
                    <a:pt x="7889" y="12429"/>
                    <a:pt x="7805" y="12764"/>
                    <a:pt x="7492" y="13015"/>
                  </a:cubicBezTo>
                  <a:cubicBezTo>
                    <a:pt x="7366" y="13119"/>
                    <a:pt x="7261" y="13266"/>
                    <a:pt x="7199" y="13433"/>
                  </a:cubicBezTo>
                  <a:cubicBezTo>
                    <a:pt x="6864" y="14375"/>
                    <a:pt x="6634" y="15274"/>
                    <a:pt x="7094" y="16279"/>
                  </a:cubicBezTo>
                  <a:close/>
                  <a:moveTo>
                    <a:pt x="9626" y="7679"/>
                  </a:moveTo>
                  <a:cubicBezTo>
                    <a:pt x="9626" y="7784"/>
                    <a:pt x="9605" y="7888"/>
                    <a:pt x="9626" y="7993"/>
                  </a:cubicBezTo>
                  <a:cubicBezTo>
                    <a:pt x="9668" y="8119"/>
                    <a:pt x="9709" y="8265"/>
                    <a:pt x="9772" y="8411"/>
                  </a:cubicBezTo>
                  <a:cubicBezTo>
                    <a:pt x="10023" y="8955"/>
                    <a:pt x="10253" y="9520"/>
                    <a:pt x="10567" y="10085"/>
                  </a:cubicBezTo>
                  <a:cubicBezTo>
                    <a:pt x="10818" y="10525"/>
                    <a:pt x="11069" y="10964"/>
                    <a:pt x="11404" y="11341"/>
                  </a:cubicBezTo>
                  <a:cubicBezTo>
                    <a:pt x="11697" y="11655"/>
                    <a:pt x="11969" y="11927"/>
                    <a:pt x="12095" y="12345"/>
                  </a:cubicBezTo>
                  <a:cubicBezTo>
                    <a:pt x="12116" y="12450"/>
                    <a:pt x="12199" y="12554"/>
                    <a:pt x="12283" y="12638"/>
                  </a:cubicBezTo>
                  <a:cubicBezTo>
                    <a:pt x="12597" y="12931"/>
                    <a:pt x="12932" y="13224"/>
                    <a:pt x="13266" y="13538"/>
                  </a:cubicBezTo>
                  <a:cubicBezTo>
                    <a:pt x="13601" y="13810"/>
                    <a:pt x="13685" y="13810"/>
                    <a:pt x="14187" y="13496"/>
                  </a:cubicBezTo>
                  <a:cubicBezTo>
                    <a:pt x="14396" y="12617"/>
                    <a:pt x="14103" y="11759"/>
                    <a:pt x="13915" y="10880"/>
                  </a:cubicBezTo>
                  <a:cubicBezTo>
                    <a:pt x="13748" y="10106"/>
                    <a:pt x="13371" y="9479"/>
                    <a:pt x="12848" y="8893"/>
                  </a:cubicBezTo>
                  <a:cubicBezTo>
                    <a:pt x="12304" y="8328"/>
                    <a:pt x="11781" y="7742"/>
                    <a:pt x="10944" y="7533"/>
                  </a:cubicBezTo>
                  <a:cubicBezTo>
                    <a:pt x="10442" y="7407"/>
                    <a:pt x="10044" y="7365"/>
                    <a:pt x="9626" y="76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7"/>
            <p:cNvSpPr/>
            <p:nvPr/>
          </p:nvSpPr>
          <p:spPr>
            <a:xfrm>
              <a:off x="8115750" y="1662700"/>
              <a:ext cx="56525" cy="31400"/>
            </a:xfrm>
            <a:custGeom>
              <a:rect b="b" l="l" r="r" t="t"/>
              <a:pathLst>
                <a:path extrusionOk="0" h="1256" w="2261">
                  <a:moveTo>
                    <a:pt x="1130" y="0"/>
                  </a:moveTo>
                  <a:cubicBezTo>
                    <a:pt x="1423" y="84"/>
                    <a:pt x="1674" y="105"/>
                    <a:pt x="1946" y="168"/>
                  </a:cubicBezTo>
                  <a:cubicBezTo>
                    <a:pt x="2156" y="251"/>
                    <a:pt x="2260" y="419"/>
                    <a:pt x="2260" y="649"/>
                  </a:cubicBezTo>
                  <a:cubicBezTo>
                    <a:pt x="2239" y="837"/>
                    <a:pt x="2135" y="984"/>
                    <a:pt x="1967" y="1047"/>
                  </a:cubicBezTo>
                  <a:cubicBezTo>
                    <a:pt x="1402" y="1256"/>
                    <a:pt x="816" y="1214"/>
                    <a:pt x="272" y="1026"/>
                  </a:cubicBezTo>
                  <a:cubicBezTo>
                    <a:pt x="147" y="963"/>
                    <a:pt x="0" y="754"/>
                    <a:pt x="0" y="628"/>
                  </a:cubicBezTo>
                  <a:cubicBezTo>
                    <a:pt x="0" y="503"/>
                    <a:pt x="147" y="293"/>
                    <a:pt x="272" y="230"/>
                  </a:cubicBezTo>
                  <a:cubicBezTo>
                    <a:pt x="523" y="126"/>
                    <a:pt x="879" y="84"/>
                    <a:pt x="113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7"/>
            <p:cNvSpPr/>
            <p:nvPr/>
          </p:nvSpPr>
          <p:spPr>
            <a:xfrm>
              <a:off x="7906500" y="1627125"/>
              <a:ext cx="51825" cy="37175"/>
            </a:xfrm>
            <a:custGeom>
              <a:rect b="b" l="l" r="r" t="t"/>
              <a:pathLst>
                <a:path extrusionOk="0" h="1487" w="2073">
                  <a:moveTo>
                    <a:pt x="712" y="42"/>
                  </a:moveTo>
                  <a:cubicBezTo>
                    <a:pt x="1047" y="42"/>
                    <a:pt x="1445" y="252"/>
                    <a:pt x="1821" y="503"/>
                  </a:cubicBezTo>
                  <a:cubicBezTo>
                    <a:pt x="2072" y="691"/>
                    <a:pt x="2031" y="1151"/>
                    <a:pt x="1717" y="1319"/>
                  </a:cubicBezTo>
                  <a:cubicBezTo>
                    <a:pt x="1466" y="1444"/>
                    <a:pt x="1215" y="1486"/>
                    <a:pt x="943" y="1402"/>
                  </a:cubicBezTo>
                  <a:cubicBezTo>
                    <a:pt x="712" y="1298"/>
                    <a:pt x="482" y="1151"/>
                    <a:pt x="273" y="1026"/>
                  </a:cubicBezTo>
                  <a:cubicBezTo>
                    <a:pt x="64" y="900"/>
                    <a:pt x="1" y="628"/>
                    <a:pt x="85" y="398"/>
                  </a:cubicBezTo>
                  <a:cubicBezTo>
                    <a:pt x="147" y="147"/>
                    <a:pt x="315" y="1"/>
                    <a:pt x="71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7"/>
            <p:cNvSpPr/>
            <p:nvPr/>
          </p:nvSpPr>
          <p:spPr>
            <a:xfrm>
              <a:off x="8263775" y="1749000"/>
              <a:ext cx="35075" cy="42925"/>
            </a:xfrm>
            <a:custGeom>
              <a:rect b="b" l="l" r="r" t="t"/>
              <a:pathLst>
                <a:path extrusionOk="0" h="1717" w="1403">
                  <a:moveTo>
                    <a:pt x="1" y="461"/>
                  </a:moveTo>
                  <a:cubicBezTo>
                    <a:pt x="43" y="377"/>
                    <a:pt x="126" y="231"/>
                    <a:pt x="252" y="126"/>
                  </a:cubicBezTo>
                  <a:cubicBezTo>
                    <a:pt x="461" y="1"/>
                    <a:pt x="775" y="22"/>
                    <a:pt x="921" y="210"/>
                  </a:cubicBezTo>
                  <a:cubicBezTo>
                    <a:pt x="1068" y="440"/>
                    <a:pt x="1235" y="712"/>
                    <a:pt x="1340" y="963"/>
                  </a:cubicBezTo>
                  <a:cubicBezTo>
                    <a:pt x="1403" y="1172"/>
                    <a:pt x="1277" y="1465"/>
                    <a:pt x="1089" y="1591"/>
                  </a:cubicBezTo>
                  <a:cubicBezTo>
                    <a:pt x="921" y="1716"/>
                    <a:pt x="649" y="1696"/>
                    <a:pt x="440" y="1549"/>
                  </a:cubicBezTo>
                  <a:cubicBezTo>
                    <a:pt x="105" y="1298"/>
                    <a:pt x="22" y="963"/>
                    <a:pt x="1" y="46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7"/>
            <p:cNvSpPr/>
            <p:nvPr/>
          </p:nvSpPr>
          <p:spPr>
            <a:xfrm>
              <a:off x="8214600" y="1676825"/>
              <a:ext cx="37175" cy="39250"/>
            </a:xfrm>
            <a:custGeom>
              <a:rect b="b" l="l" r="r" t="t"/>
              <a:pathLst>
                <a:path extrusionOk="0" h="1570" w="1487">
                  <a:moveTo>
                    <a:pt x="1487" y="1088"/>
                  </a:moveTo>
                  <a:cubicBezTo>
                    <a:pt x="1445" y="1151"/>
                    <a:pt x="1361" y="1339"/>
                    <a:pt x="1235" y="1423"/>
                  </a:cubicBezTo>
                  <a:cubicBezTo>
                    <a:pt x="1026" y="1570"/>
                    <a:pt x="754" y="1549"/>
                    <a:pt x="587" y="1402"/>
                  </a:cubicBezTo>
                  <a:cubicBezTo>
                    <a:pt x="419" y="1235"/>
                    <a:pt x="294" y="1026"/>
                    <a:pt x="168" y="837"/>
                  </a:cubicBezTo>
                  <a:cubicBezTo>
                    <a:pt x="1" y="607"/>
                    <a:pt x="1" y="419"/>
                    <a:pt x="126" y="293"/>
                  </a:cubicBezTo>
                  <a:cubicBezTo>
                    <a:pt x="315" y="105"/>
                    <a:pt x="503" y="0"/>
                    <a:pt x="754" y="84"/>
                  </a:cubicBezTo>
                  <a:cubicBezTo>
                    <a:pt x="1131" y="189"/>
                    <a:pt x="1466" y="607"/>
                    <a:pt x="1487" y="108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7"/>
            <p:cNvSpPr/>
            <p:nvPr/>
          </p:nvSpPr>
          <p:spPr>
            <a:xfrm>
              <a:off x="8005375" y="1653275"/>
              <a:ext cx="44475" cy="32975"/>
            </a:xfrm>
            <a:custGeom>
              <a:rect b="b" l="l" r="r" t="t"/>
              <a:pathLst>
                <a:path extrusionOk="0" h="1319" w="1779">
                  <a:moveTo>
                    <a:pt x="942" y="1319"/>
                  </a:moveTo>
                  <a:cubicBezTo>
                    <a:pt x="314" y="1319"/>
                    <a:pt x="1" y="942"/>
                    <a:pt x="105" y="482"/>
                  </a:cubicBezTo>
                  <a:cubicBezTo>
                    <a:pt x="168" y="210"/>
                    <a:pt x="440" y="1"/>
                    <a:pt x="691" y="84"/>
                  </a:cubicBezTo>
                  <a:cubicBezTo>
                    <a:pt x="942" y="168"/>
                    <a:pt x="1172" y="252"/>
                    <a:pt x="1423" y="398"/>
                  </a:cubicBezTo>
                  <a:cubicBezTo>
                    <a:pt x="1779" y="607"/>
                    <a:pt x="1737" y="1047"/>
                    <a:pt x="1340" y="1235"/>
                  </a:cubicBezTo>
                  <a:cubicBezTo>
                    <a:pt x="1214" y="1256"/>
                    <a:pt x="1026" y="1298"/>
                    <a:pt x="942" y="13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7"/>
            <p:cNvSpPr/>
            <p:nvPr/>
          </p:nvSpPr>
          <p:spPr>
            <a:xfrm>
              <a:off x="8289425" y="1854150"/>
              <a:ext cx="28250" cy="35600"/>
            </a:xfrm>
            <a:custGeom>
              <a:rect b="b" l="l" r="r" t="t"/>
              <a:pathLst>
                <a:path extrusionOk="0" h="1424" w="1130">
                  <a:moveTo>
                    <a:pt x="460" y="1423"/>
                  </a:moveTo>
                  <a:cubicBezTo>
                    <a:pt x="335" y="1277"/>
                    <a:pt x="146" y="1172"/>
                    <a:pt x="42" y="1026"/>
                  </a:cubicBezTo>
                  <a:cubicBezTo>
                    <a:pt x="0" y="942"/>
                    <a:pt x="0" y="775"/>
                    <a:pt x="0" y="670"/>
                  </a:cubicBezTo>
                  <a:cubicBezTo>
                    <a:pt x="21" y="335"/>
                    <a:pt x="188" y="42"/>
                    <a:pt x="460" y="21"/>
                  </a:cubicBezTo>
                  <a:cubicBezTo>
                    <a:pt x="670" y="0"/>
                    <a:pt x="879" y="126"/>
                    <a:pt x="983" y="398"/>
                  </a:cubicBezTo>
                  <a:cubicBezTo>
                    <a:pt x="1130" y="754"/>
                    <a:pt x="1088" y="1067"/>
                    <a:pt x="816" y="1256"/>
                  </a:cubicBezTo>
                  <a:cubicBezTo>
                    <a:pt x="753" y="1339"/>
                    <a:pt x="628" y="1360"/>
                    <a:pt x="460" y="14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7"/>
            <p:cNvSpPr/>
            <p:nvPr/>
          </p:nvSpPr>
          <p:spPr>
            <a:xfrm>
              <a:off x="7848450" y="1562250"/>
              <a:ext cx="31400" cy="29850"/>
            </a:xfrm>
            <a:custGeom>
              <a:rect b="b" l="l" r="r" t="t"/>
              <a:pathLst>
                <a:path extrusionOk="0" h="1194" w="1256">
                  <a:moveTo>
                    <a:pt x="712" y="1194"/>
                  </a:moveTo>
                  <a:cubicBezTo>
                    <a:pt x="524" y="1110"/>
                    <a:pt x="293" y="1089"/>
                    <a:pt x="168" y="963"/>
                  </a:cubicBezTo>
                  <a:cubicBezTo>
                    <a:pt x="63" y="859"/>
                    <a:pt x="0" y="650"/>
                    <a:pt x="0" y="482"/>
                  </a:cubicBezTo>
                  <a:cubicBezTo>
                    <a:pt x="0" y="294"/>
                    <a:pt x="126" y="168"/>
                    <a:pt x="314" y="127"/>
                  </a:cubicBezTo>
                  <a:cubicBezTo>
                    <a:pt x="712" y="1"/>
                    <a:pt x="1256" y="399"/>
                    <a:pt x="1256" y="817"/>
                  </a:cubicBezTo>
                  <a:cubicBezTo>
                    <a:pt x="1256" y="901"/>
                    <a:pt x="1214" y="1005"/>
                    <a:pt x="1130" y="1026"/>
                  </a:cubicBezTo>
                  <a:cubicBezTo>
                    <a:pt x="1005" y="1110"/>
                    <a:pt x="858" y="1131"/>
                    <a:pt x="712" y="11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1" name="Google Shape;861;p37"/>
          <p:cNvGrpSpPr/>
          <p:nvPr/>
        </p:nvGrpSpPr>
        <p:grpSpPr>
          <a:xfrm flipH="1">
            <a:off x="693000" y="488450"/>
            <a:ext cx="608900" cy="407500"/>
            <a:chOff x="4137713" y="525925"/>
            <a:chExt cx="608900" cy="407500"/>
          </a:xfrm>
        </p:grpSpPr>
        <p:sp>
          <p:nvSpPr>
            <p:cNvPr id="862" name="Google Shape;862;p37"/>
            <p:cNvSpPr/>
            <p:nvPr/>
          </p:nvSpPr>
          <p:spPr>
            <a:xfrm>
              <a:off x="4168063" y="559925"/>
              <a:ext cx="556575" cy="353625"/>
            </a:xfrm>
            <a:custGeom>
              <a:rect b="b" l="l" r="r" t="t"/>
              <a:pathLst>
                <a:path extrusionOk="0" h="14145" w="22263">
                  <a:moveTo>
                    <a:pt x="8913" y="11257"/>
                  </a:moveTo>
                  <a:cubicBezTo>
                    <a:pt x="8495" y="11069"/>
                    <a:pt x="8160" y="11195"/>
                    <a:pt x="7825" y="11487"/>
                  </a:cubicBezTo>
                  <a:cubicBezTo>
                    <a:pt x="7302" y="11948"/>
                    <a:pt x="6696" y="12345"/>
                    <a:pt x="6110" y="12764"/>
                  </a:cubicBezTo>
                  <a:cubicBezTo>
                    <a:pt x="5670" y="13078"/>
                    <a:pt x="5147" y="13161"/>
                    <a:pt x="4603" y="13057"/>
                  </a:cubicBezTo>
                  <a:cubicBezTo>
                    <a:pt x="4101" y="12952"/>
                    <a:pt x="3599" y="12889"/>
                    <a:pt x="3118" y="12827"/>
                  </a:cubicBezTo>
                  <a:cubicBezTo>
                    <a:pt x="2825" y="12764"/>
                    <a:pt x="2678" y="12638"/>
                    <a:pt x="2657" y="12345"/>
                  </a:cubicBezTo>
                  <a:cubicBezTo>
                    <a:pt x="2657" y="12136"/>
                    <a:pt x="2615" y="11927"/>
                    <a:pt x="2678" y="11739"/>
                  </a:cubicBezTo>
                  <a:cubicBezTo>
                    <a:pt x="3013" y="10881"/>
                    <a:pt x="3139" y="9960"/>
                    <a:pt x="3724" y="9228"/>
                  </a:cubicBezTo>
                  <a:cubicBezTo>
                    <a:pt x="3829" y="9102"/>
                    <a:pt x="3913" y="8956"/>
                    <a:pt x="3996" y="8788"/>
                  </a:cubicBezTo>
                  <a:lnTo>
                    <a:pt x="3996" y="8684"/>
                  </a:lnTo>
                  <a:cubicBezTo>
                    <a:pt x="3913" y="8663"/>
                    <a:pt x="3829" y="8600"/>
                    <a:pt x="3766" y="8642"/>
                  </a:cubicBezTo>
                  <a:cubicBezTo>
                    <a:pt x="3578" y="8705"/>
                    <a:pt x="3369" y="8767"/>
                    <a:pt x="3201" y="8893"/>
                  </a:cubicBezTo>
                  <a:cubicBezTo>
                    <a:pt x="2762" y="9270"/>
                    <a:pt x="2323" y="9270"/>
                    <a:pt x="1799" y="9165"/>
                  </a:cubicBezTo>
                  <a:cubicBezTo>
                    <a:pt x="1193" y="9018"/>
                    <a:pt x="670" y="8809"/>
                    <a:pt x="251" y="8349"/>
                  </a:cubicBezTo>
                  <a:cubicBezTo>
                    <a:pt x="126" y="8182"/>
                    <a:pt x="63" y="7972"/>
                    <a:pt x="21" y="7805"/>
                  </a:cubicBezTo>
                  <a:cubicBezTo>
                    <a:pt x="0" y="7638"/>
                    <a:pt x="0" y="7449"/>
                    <a:pt x="21" y="7282"/>
                  </a:cubicBezTo>
                  <a:cubicBezTo>
                    <a:pt x="84" y="6591"/>
                    <a:pt x="356" y="5985"/>
                    <a:pt x="983" y="5671"/>
                  </a:cubicBezTo>
                  <a:cubicBezTo>
                    <a:pt x="1465" y="5441"/>
                    <a:pt x="2511" y="5566"/>
                    <a:pt x="3013" y="6236"/>
                  </a:cubicBezTo>
                  <a:cubicBezTo>
                    <a:pt x="3055" y="6298"/>
                    <a:pt x="3118" y="6403"/>
                    <a:pt x="3160" y="6403"/>
                  </a:cubicBezTo>
                  <a:cubicBezTo>
                    <a:pt x="3264" y="6445"/>
                    <a:pt x="3390" y="6403"/>
                    <a:pt x="3452" y="6361"/>
                  </a:cubicBezTo>
                  <a:cubicBezTo>
                    <a:pt x="3536" y="6277"/>
                    <a:pt x="3536" y="6152"/>
                    <a:pt x="3536" y="6026"/>
                  </a:cubicBezTo>
                  <a:cubicBezTo>
                    <a:pt x="3557" y="5566"/>
                    <a:pt x="3536" y="5127"/>
                    <a:pt x="3557" y="4687"/>
                  </a:cubicBezTo>
                  <a:cubicBezTo>
                    <a:pt x="3662" y="2951"/>
                    <a:pt x="4415" y="1591"/>
                    <a:pt x="5754" y="523"/>
                  </a:cubicBezTo>
                  <a:cubicBezTo>
                    <a:pt x="6193" y="168"/>
                    <a:pt x="6717" y="0"/>
                    <a:pt x="7323" y="0"/>
                  </a:cubicBezTo>
                  <a:cubicBezTo>
                    <a:pt x="8558" y="0"/>
                    <a:pt x="9520" y="900"/>
                    <a:pt x="9541" y="2156"/>
                  </a:cubicBezTo>
                  <a:lnTo>
                    <a:pt x="9541" y="3118"/>
                  </a:lnTo>
                  <a:cubicBezTo>
                    <a:pt x="9541" y="3327"/>
                    <a:pt x="9625" y="3536"/>
                    <a:pt x="9834" y="3620"/>
                  </a:cubicBezTo>
                  <a:cubicBezTo>
                    <a:pt x="10043" y="3725"/>
                    <a:pt x="10274" y="3620"/>
                    <a:pt x="10441" y="3390"/>
                  </a:cubicBezTo>
                  <a:cubicBezTo>
                    <a:pt x="10504" y="3285"/>
                    <a:pt x="10546" y="3181"/>
                    <a:pt x="10608" y="3097"/>
                  </a:cubicBezTo>
                  <a:cubicBezTo>
                    <a:pt x="10818" y="2804"/>
                    <a:pt x="11090" y="2532"/>
                    <a:pt x="11424" y="2428"/>
                  </a:cubicBezTo>
                  <a:cubicBezTo>
                    <a:pt x="12387" y="2156"/>
                    <a:pt x="13328" y="2176"/>
                    <a:pt x="14228" y="2783"/>
                  </a:cubicBezTo>
                  <a:cubicBezTo>
                    <a:pt x="14751" y="3139"/>
                    <a:pt x="15044" y="3641"/>
                    <a:pt x="15044" y="4269"/>
                  </a:cubicBezTo>
                  <a:lnTo>
                    <a:pt x="15044" y="5336"/>
                  </a:lnTo>
                  <a:cubicBezTo>
                    <a:pt x="15065" y="5775"/>
                    <a:pt x="15295" y="5964"/>
                    <a:pt x="15735" y="5943"/>
                  </a:cubicBezTo>
                  <a:cubicBezTo>
                    <a:pt x="15923" y="5922"/>
                    <a:pt x="16090" y="5880"/>
                    <a:pt x="16258" y="5817"/>
                  </a:cubicBezTo>
                  <a:cubicBezTo>
                    <a:pt x="16990" y="5545"/>
                    <a:pt x="17785" y="5503"/>
                    <a:pt x="18538" y="5587"/>
                  </a:cubicBezTo>
                  <a:cubicBezTo>
                    <a:pt x="19898" y="5754"/>
                    <a:pt x="21007" y="6424"/>
                    <a:pt x="21761" y="7554"/>
                  </a:cubicBezTo>
                  <a:cubicBezTo>
                    <a:pt x="22263" y="8286"/>
                    <a:pt x="22179" y="9186"/>
                    <a:pt x="21593" y="9855"/>
                  </a:cubicBezTo>
                  <a:cubicBezTo>
                    <a:pt x="20714" y="10943"/>
                    <a:pt x="19543" y="11508"/>
                    <a:pt x="18204" y="11780"/>
                  </a:cubicBezTo>
                  <a:cubicBezTo>
                    <a:pt x="17932" y="11822"/>
                    <a:pt x="17680" y="11843"/>
                    <a:pt x="17408" y="11906"/>
                  </a:cubicBezTo>
                  <a:cubicBezTo>
                    <a:pt x="16718" y="12052"/>
                    <a:pt x="16237" y="11801"/>
                    <a:pt x="15881" y="11195"/>
                  </a:cubicBezTo>
                  <a:cubicBezTo>
                    <a:pt x="15588" y="10734"/>
                    <a:pt x="15149" y="10755"/>
                    <a:pt x="14835" y="11195"/>
                  </a:cubicBezTo>
                  <a:cubicBezTo>
                    <a:pt x="14542" y="11634"/>
                    <a:pt x="14228" y="12052"/>
                    <a:pt x="13914" y="12513"/>
                  </a:cubicBezTo>
                  <a:cubicBezTo>
                    <a:pt x="13642" y="12889"/>
                    <a:pt x="13266" y="13182"/>
                    <a:pt x="12889" y="13475"/>
                  </a:cubicBezTo>
                  <a:cubicBezTo>
                    <a:pt x="12073" y="14145"/>
                    <a:pt x="10755" y="13915"/>
                    <a:pt x="10127" y="13308"/>
                  </a:cubicBezTo>
                  <a:cubicBezTo>
                    <a:pt x="9562" y="12764"/>
                    <a:pt x="9123" y="12094"/>
                    <a:pt x="8913" y="11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7"/>
            <p:cNvSpPr/>
            <p:nvPr/>
          </p:nvSpPr>
          <p:spPr>
            <a:xfrm>
              <a:off x="4137713" y="525925"/>
              <a:ext cx="608900" cy="407500"/>
            </a:xfrm>
            <a:custGeom>
              <a:rect b="b" l="l" r="r" t="t"/>
              <a:pathLst>
                <a:path extrusionOk="0" h="16300" w="24356">
                  <a:moveTo>
                    <a:pt x="3976" y="6194"/>
                  </a:moveTo>
                  <a:cubicBezTo>
                    <a:pt x="3913" y="4896"/>
                    <a:pt x="4353" y="3788"/>
                    <a:pt x="5001" y="2741"/>
                  </a:cubicBezTo>
                  <a:cubicBezTo>
                    <a:pt x="5336" y="2218"/>
                    <a:pt x="5713" y="1737"/>
                    <a:pt x="6215" y="1360"/>
                  </a:cubicBezTo>
                  <a:cubicBezTo>
                    <a:pt x="6529" y="1130"/>
                    <a:pt x="6884" y="858"/>
                    <a:pt x="7261" y="712"/>
                  </a:cubicBezTo>
                  <a:cubicBezTo>
                    <a:pt x="9081" y="0"/>
                    <a:pt x="10567" y="544"/>
                    <a:pt x="11488" y="2281"/>
                  </a:cubicBezTo>
                  <a:cubicBezTo>
                    <a:pt x="11613" y="2511"/>
                    <a:pt x="11697" y="2741"/>
                    <a:pt x="11780" y="2992"/>
                  </a:cubicBezTo>
                  <a:cubicBezTo>
                    <a:pt x="11864" y="3013"/>
                    <a:pt x="11927" y="3034"/>
                    <a:pt x="11969" y="3013"/>
                  </a:cubicBezTo>
                  <a:cubicBezTo>
                    <a:pt x="12806" y="2574"/>
                    <a:pt x="13685" y="2616"/>
                    <a:pt x="14542" y="2720"/>
                  </a:cubicBezTo>
                  <a:cubicBezTo>
                    <a:pt x="15944" y="2888"/>
                    <a:pt x="17032" y="3997"/>
                    <a:pt x="17221" y="5378"/>
                  </a:cubicBezTo>
                  <a:cubicBezTo>
                    <a:pt x="17242" y="5629"/>
                    <a:pt x="17262" y="5838"/>
                    <a:pt x="17304" y="6089"/>
                  </a:cubicBezTo>
                  <a:cubicBezTo>
                    <a:pt x="17723" y="6047"/>
                    <a:pt x="18099" y="5985"/>
                    <a:pt x="18476" y="5943"/>
                  </a:cubicBezTo>
                  <a:cubicBezTo>
                    <a:pt x="20464" y="5692"/>
                    <a:pt x="22117" y="6424"/>
                    <a:pt x="23435" y="7868"/>
                  </a:cubicBezTo>
                  <a:cubicBezTo>
                    <a:pt x="24230" y="8746"/>
                    <a:pt x="24356" y="9751"/>
                    <a:pt x="24125" y="10860"/>
                  </a:cubicBezTo>
                  <a:cubicBezTo>
                    <a:pt x="24042" y="11215"/>
                    <a:pt x="23812" y="11529"/>
                    <a:pt x="23581" y="11843"/>
                  </a:cubicBezTo>
                  <a:cubicBezTo>
                    <a:pt x="22786" y="12889"/>
                    <a:pt x="21719" y="13559"/>
                    <a:pt x="20464" y="13935"/>
                  </a:cubicBezTo>
                  <a:cubicBezTo>
                    <a:pt x="19941" y="14103"/>
                    <a:pt x="19418" y="14354"/>
                    <a:pt x="18832" y="14354"/>
                  </a:cubicBezTo>
                  <a:cubicBezTo>
                    <a:pt x="18204" y="14354"/>
                    <a:pt x="17618" y="14249"/>
                    <a:pt x="17095" y="13894"/>
                  </a:cubicBezTo>
                  <a:cubicBezTo>
                    <a:pt x="16949" y="13789"/>
                    <a:pt x="16802" y="13705"/>
                    <a:pt x="16614" y="13601"/>
                  </a:cubicBezTo>
                  <a:cubicBezTo>
                    <a:pt x="16321" y="13998"/>
                    <a:pt x="15840" y="14145"/>
                    <a:pt x="15756" y="14710"/>
                  </a:cubicBezTo>
                  <a:cubicBezTo>
                    <a:pt x="15756" y="14814"/>
                    <a:pt x="15589" y="14877"/>
                    <a:pt x="15526" y="14961"/>
                  </a:cubicBezTo>
                  <a:cubicBezTo>
                    <a:pt x="15317" y="15107"/>
                    <a:pt x="15107" y="15275"/>
                    <a:pt x="14898" y="15463"/>
                  </a:cubicBezTo>
                  <a:cubicBezTo>
                    <a:pt x="14082" y="16216"/>
                    <a:pt x="13120" y="16300"/>
                    <a:pt x="12073" y="16112"/>
                  </a:cubicBezTo>
                  <a:cubicBezTo>
                    <a:pt x="11718" y="16070"/>
                    <a:pt x="11383" y="15881"/>
                    <a:pt x="11090" y="15714"/>
                  </a:cubicBezTo>
                  <a:cubicBezTo>
                    <a:pt x="10567" y="15400"/>
                    <a:pt x="10211" y="14961"/>
                    <a:pt x="9876" y="14459"/>
                  </a:cubicBezTo>
                  <a:cubicBezTo>
                    <a:pt x="9709" y="14249"/>
                    <a:pt x="9583" y="14019"/>
                    <a:pt x="9416" y="13768"/>
                  </a:cubicBezTo>
                  <a:cubicBezTo>
                    <a:pt x="9270" y="13873"/>
                    <a:pt x="9102" y="13935"/>
                    <a:pt x="8977" y="14040"/>
                  </a:cubicBezTo>
                  <a:cubicBezTo>
                    <a:pt x="8726" y="14228"/>
                    <a:pt x="8454" y="14438"/>
                    <a:pt x="8203" y="14626"/>
                  </a:cubicBezTo>
                  <a:cubicBezTo>
                    <a:pt x="6738" y="15693"/>
                    <a:pt x="5169" y="15588"/>
                    <a:pt x="3599" y="14940"/>
                  </a:cubicBezTo>
                  <a:cubicBezTo>
                    <a:pt x="3390" y="14856"/>
                    <a:pt x="3181" y="14689"/>
                    <a:pt x="2993" y="14563"/>
                  </a:cubicBezTo>
                  <a:cubicBezTo>
                    <a:pt x="2721" y="14354"/>
                    <a:pt x="2595" y="14061"/>
                    <a:pt x="2595" y="13726"/>
                  </a:cubicBezTo>
                  <a:cubicBezTo>
                    <a:pt x="2595" y="13119"/>
                    <a:pt x="2595" y="12555"/>
                    <a:pt x="2888" y="12011"/>
                  </a:cubicBezTo>
                  <a:cubicBezTo>
                    <a:pt x="2909" y="11927"/>
                    <a:pt x="2930" y="11843"/>
                    <a:pt x="2972" y="11718"/>
                  </a:cubicBezTo>
                  <a:cubicBezTo>
                    <a:pt x="2762" y="11487"/>
                    <a:pt x="2449" y="11508"/>
                    <a:pt x="2177" y="11425"/>
                  </a:cubicBezTo>
                  <a:cubicBezTo>
                    <a:pt x="1570" y="11215"/>
                    <a:pt x="1047" y="10902"/>
                    <a:pt x="628" y="10441"/>
                  </a:cubicBezTo>
                  <a:cubicBezTo>
                    <a:pt x="398" y="10190"/>
                    <a:pt x="252" y="9918"/>
                    <a:pt x="189" y="9562"/>
                  </a:cubicBezTo>
                  <a:cubicBezTo>
                    <a:pt x="0" y="8474"/>
                    <a:pt x="210" y="7449"/>
                    <a:pt x="1026" y="6612"/>
                  </a:cubicBezTo>
                  <a:cubicBezTo>
                    <a:pt x="1402" y="6215"/>
                    <a:pt x="1821" y="5985"/>
                    <a:pt x="2365" y="6047"/>
                  </a:cubicBezTo>
                  <a:cubicBezTo>
                    <a:pt x="2888" y="6089"/>
                    <a:pt x="3369" y="6152"/>
                    <a:pt x="3976" y="6194"/>
                  </a:cubicBezTo>
                  <a:close/>
                  <a:moveTo>
                    <a:pt x="10127" y="12617"/>
                  </a:moveTo>
                  <a:cubicBezTo>
                    <a:pt x="10316" y="13454"/>
                    <a:pt x="10755" y="14124"/>
                    <a:pt x="11383" y="14668"/>
                  </a:cubicBezTo>
                  <a:cubicBezTo>
                    <a:pt x="12011" y="15275"/>
                    <a:pt x="13350" y="15484"/>
                    <a:pt x="14166" y="14835"/>
                  </a:cubicBezTo>
                  <a:cubicBezTo>
                    <a:pt x="14521" y="14542"/>
                    <a:pt x="14877" y="14249"/>
                    <a:pt x="15170" y="13873"/>
                  </a:cubicBezTo>
                  <a:cubicBezTo>
                    <a:pt x="15463" y="13412"/>
                    <a:pt x="15777" y="12994"/>
                    <a:pt x="16091" y="12555"/>
                  </a:cubicBezTo>
                  <a:cubicBezTo>
                    <a:pt x="16405" y="12094"/>
                    <a:pt x="16844" y="12094"/>
                    <a:pt x="17137" y="12555"/>
                  </a:cubicBezTo>
                  <a:cubicBezTo>
                    <a:pt x="17493" y="13161"/>
                    <a:pt x="17974" y="13412"/>
                    <a:pt x="18685" y="13266"/>
                  </a:cubicBezTo>
                  <a:cubicBezTo>
                    <a:pt x="18936" y="13203"/>
                    <a:pt x="19208" y="13182"/>
                    <a:pt x="19459" y="13140"/>
                  </a:cubicBezTo>
                  <a:cubicBezTo>
                    <a:pt x="20799" y="12847"/>
                    <a:pt x="21970" y="12303"/>
                    <a:pt x="22870" y="11215"/>
                  </a:cubicBezTo>
                  <a:cubicBezTo>
                    <a:pt x="23435" y="10546"/>
                    <a:pt x="23519" y="9646"/>
                    <a:pt x="23016" y="8914"/>
                  </a:cubicBezTo>
                  <a:cubicBezTo>
                    <a:pt x="22242" y="7784"/>
                    <a:pt x="21133" y="7135"/>
                    <a:pt x="19815" y="6947"/>
                  </a:cubicBezTo>
                  <a:cubicBezTo>
                    <a:pt x="19041" y="6842"/>
                    <a:pt x="18267" y="6905"/>
                    <a:pt x="17534" y="7177"/>
                  </a:cubicBezTo>
                  <a:cubicBezTo>
                    <a:pt x="17367" y="7219"/>
                    <a:pt x="17200" y="7282"/>
                    <a:pt x="17011" y="7303"/>
                  </a:cubicBezTo>
                  <a:cubicBezTo>
                    <a:pt x="16593" y="7345"/>
                    <a:pt x="16321" y="7135"/>
                    <a:pt x="16300" y="6696"/>
                  </a:cubicBezTo>
                  <a:cubicBezTo>
                    <a:pt x="16279" y="6361"/>
                    <a:pt x="16300" y="5985"/>
                    <a:pt x="16300" y="5629"/>
                  </a:cubicBezTo>
                  <a:cubicBezTo>
                    <a:pt x="16300" y="5001"/>
                    <a:pt x="16007" y="4499"/>
                    <a:pt x="15484" y="4143"/>
                  </a:cubicBezTo>
                  <a:cubicBezTo>
                    <a:pt x="14626" y="3536"/>
                    <a:pt x="13685" y="3516"/>
                    <a:pt x="12680" y="3788"/>
                  </a:cubicBezTo>
                  <a:cubicBezTo>
                    <a:pt x="12345" y="3892"/>
                    <a:pt x="12094" y="4164"/>
                    <a:pt x="11885" y="4457"/>
                  </a:cubicBezTo>
                  <a:cubicBezTo>
                    <a:pt x="11801" y="4562"/>
                    <a:pt x="11780" y="4666"/>
                    <a:pt x="11697" y="4750"/>
                  </a:cubicBezTo>
                  <a:cubicBezTo>
                    <a:pt x="11529" y="5001"/>
                    <a:pt x="11299" y="5064"/>
                    <a:pt x="11090" y="4980"/>
                  </a:cubicBezTo>
                  <a:cubicBezTo>
                    <a:pt x="10881" y="4896"/>
                    <a:pt x="10797" y="4687"/>
                    <a:pt x="10797" y="4478"/>
                  </a:cubicBezTo>
                  <a:cubicBezTo>
                    <a:pt x="10797" y="4164"/>
                    <a:pt x="10839" y="3808"/>
                    <a:pt x="10797" y="3516"/>
                  </a:cubicBezTo>
                  <a:cubicBezTo>
                    <a:pt x="10755" y="2281"/>
                    <a:pt x="9814" y="1360"/>
                    <a:pt x="8579" y="1360"/>
                  </a:cubicBezTo>
                  <a:cubicBezTo>
                    <a:pt x="8014" y="1360"/>
                    <a:pt x="7491" y="1549"/>
                    <a:pt x="7010" y="1883"/>
                  </a:cubicBezTo>
                  <a:cubicBezTo>
                    <a:pt x="5671" y="2951"/>
                    <a:pt x="4897" y="4311"/>
                    <a:pt x="4813" y="6047"/>
                  </a:cubicBezTo>
                  <a:cubicBezTo>
                    <a:pt x="4792" y="6487"/>
                    <a:pt x="4792" y="6926"/>
                    <a:pt x="4792" y="7386"/>
                  </a:cubicBezTo>
                  <a:cubicBezTo>
                    <a:pt x="4792" y="7491"/>
                    <a:pt x="4771" y="7637"/>
                    <a:pt x="4708" y="7721"/>
                  </a:cubicBezTo>
                  <a:cubicBezTo>
                    <a:pt x="4666" y="7763"/>
                    <a:pt x="4499" y="7805"/>
                    <a:pt x="4415" y="7763"/>
                  </a:cubicBezTo>
                  <a:cubicBezTo>
                    <a:pt x="4374" y="7742"/>
                    <a:pt x="4311" y="7637"/>
                    <a:pt x="4269" y="7596"/>
                  </a:cubicBezTo>
                  <a:cubicBezTo>
                    <a:pt x="3767" y="6926"/>
                    <a:pt x="2721" y="6801"/>
                    <a:pt x="2260" y="7031"/>
                  </a:cubicBezTo>
                  <a:cubicBezTo>
                    <a:pt x="1633" y="7345"/>
                    <a:pt x="1361" y="7951"/>
                    <a:pt x="1277" y="8642"/>
                  </a:cubicBezTo>
                  <a:cubicBezTo>
                    <a:pt x="1256" y="8809"/>
                    <a:pt x="1256" y="8998"/>
                    <a:pt x="1277" y="9165"/>
                  </a:cubicBezTo>
                  <a:cubicBezTo>
                    <a:pt x="1340" y="9332"/>
                    <a:pt x="1381" y="9583"/>
                    <a:pt x="1528" y="9709"/>
                  </a:cubicBezTo>
                  <a:cubicBezTo>
                    <a:pt x="1905" y="10169"/>
                    <a:pt x="2469" y="10378"/>
                    <a:pt x="3055" y="10525"/>
                  </a:cubicBezTo>
                  <a:cubicBezTo>
                    <a:pt x="3578" y="10630"/>
                    <a:pt x="4060" y="10630"/>
                    <a:pt x="4478" y="10253"/>
                  </a:cubicBezTo>
                  <a:cubicBezTo>
                    <a:pt x="4625" y="10127"/>
                    <a:pt x="4834" y="10065"/>
                    <a:pt x="5022" y="10002"/>
                  </a:cubicBezTo>
                  <a:cubicBezTo>
                    <a:pt x="5106" y="9960"/>
                    <a:pt x="5190" y="10023"/>
                    <a:pt x="5252" y="10044"/>
                  </a:cubicBezTo>
                  <a:cubicBezTo>
                    <a:pt x="5252" y="10106"/>
                    <a:pt x="5294" y="10127"/>
                    <a:pt x="5252" y="10148"/>
                  </a:cubicBezTo>
                  <a:cubicBezTo>
                    <a:pt x="5190" y="10316"/>
                    <a:pt x="5106" y="10462"/>
                    <a:pt x="5001" y="10588"/>
                  </a:cubicBezTo>
                  <a:cubicBezTo>
                    <a:pt x="4415" y="11320"/>
                    <a:pt x="4269" y="12241"/>
                    <a:pt x="3955" y="13099"/>
                  </a:cubicBezTo>
                  <a:cubicBezTo>
                    <a:pt x="3871" y="13287"/>
                    <a:pt x="3934" y="13517"/>
                    <a:pt x="3934" y="13705"/>
                  </a:cubicBezTo>
                  <a:cubicBezTo>
                    <a:pt x="3955" y="13998"/>
                    <a:pt x="4081" y="14124"/>
                    <a:pt x="4374" y="14187"/>
                  </a:cubicBezTo>
                  <a:cubicBezTo>
                    <a:pt x="4876" y="14249"/>
                    <a:pt x="5357" y="14312"/>
                    <a:pt x="5859" y="14417"/>
                  </a:cubicBezTo>
                  <a:cubicBezTo>
                    <a:pt x="6403" y="14521"/>
                    <a:pt x="6926" y="14438"/>
                    <a:pt x="7387" y="14124"/>
                  </a:cubicBezTo>
                  <a:cubicBezTo>
                    <a:pt x="7951" y="13726"/>
                    <a:pt x="8558" y="13308"/>
                    <a:pt x="9081" y="12847"/>
                  </a:cubicBezTo>
                  <a:cubicBezTo>
                    <a:pt x="9395" y="12555"/>
                    <a:pt x="9709" y="12429"/>
                    <a:pt x="10127" y="126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38"/>
          <p:cNvSpPr txBox="1"/>
          <p:nvPr>
            <p:ph type="title"/>
          </p:nvPr>
        </p:nvSpPr>
        <p:spPr>
          <a:xfrm>
            <a:off x="1435608" y="272070"/>
            <a:ext cx="62727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Tonight’s Agenda</a:t>
            </a:r>
            <a:endParaRPr/>
          </a:p>
        </p:txBody>
      </p:sp>
      <p:sp>
        <p:nvSpPr>
          <p:cNvPr id="869" name="Google Shape;869;p38"/>
          <p:cNvSpPr txBox="1"/>
          <p:nvPr>
            <p:ph idx="1" type="subTitle"/>
          </p:nvPr>
        </p:nvSpPr>
        <p:spPr>
          <a:xfrm>
            <a:off x="4726975" y="1924747"/>
            <a:ext cx="2337000" cy="75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2021- 2022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Calendar Feedback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38"/>
          <p:cNvSpPr txBox="1"/>
          <p:nvPr>
            <p:ph idx="5" type="subTitle"/>
          </p:nvPr>
        </p:nvSpPr>
        <p:spPr>
          <a:xfrm>
            <a:off x="3403500" y="3515217"/>
            <a:ext cx="2337000" cy="83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2023 - 2024 Calendar Next Steps </a:t>
            </a:r>
            <a:endParaRPr>
              <a:solidFill>
                <a:schemeClr val="accent3"/>
              </a:solidFill>
            </a:endParaRPr>
          </a:p>
        </p:txBody>
      </p:sp>
      <p:grpSp>
        <p:nvGrpSpPr>
          <p:cNvPr id="871" name="Google Shape;871;p38"/>
          <p:cNvGrpSpPr/>
          <p:nvPr/>
        </p:nvGrpSpPr>
        <p:grpSpPr>
          <a:xfrm>
            <a:off x="5761789" y="1405392"/>
            <a:ext cx="267423" cy="272160"/>
            <a:chOff x="-65144125" y="4094450"/>
            <a:chExt cx="311900" cy="317425"/>
          </a:xfrm>
        </p:grpSpPr>
        <p:sp>
          <p:nvSpPr>
            <p:cNvPr id="872" name="Google Shape;872;p38"/>
            <p:cNvSpPr/>
            <p:nvPr/>
          </p:nvSpPr>
          <p:spPr>
            <a:xfrm>
              <a:off x="-65079550" y="4183450"/>
              <a:ext cx="185900" cy="185900"/>
            </a:xfrm>
            <a:custGeom>
              <a:rect b="b" l="l" r="r" t="t"/>
              <a:pathLst>
                <a:path extrusionOk="0" h="7436" w="7436">
                  <a:moveTo>
                    <a:pt x="3687" y="0"/>
                  </a:moveTo>
                  <a:cubicBezTo>
                    <a:pt x="1639" y="0"/>
                    <a:pt x="1" y="1639"/>
                    <a:pt x="1" y="3686"/>
                  </a:cubicBezTo>
                  <a:cubicBezTo>
                    <a:pt x="1" y="5734"/>
                    <a:pt x="1639" y="7435"/>
                    <a:pt x="3687" y="7435"/>
                  </a:cubicBezTo>
                  <a:cubicBezTo>
                    <a:pt x="5735" y="7435"/>
                    <a:pt x="7436" y="5797"/>
                    <a:pt x="7436" y="3686"/>
                  </a:cubicBezTo>
                  <a:cubicBezTo>
                    <a:pt x="7436" y="3466"/>
                    <a:pt x="7247" y="3308"/>
                    <a:pt x="7058" y="3308"/>
                  </a:cubicBezTo>
                  <a:lnTo>
                    <a:pt x="4096" y="3308"/>
                  </a:lnTo>
                  <a:lnTo>
                    <a:pt x="4096" y="378"/>
                  </a:lnTo>
                  <a:cubicBezTo>
                    <a:pt x="4096" y="158"/>
                    <a:pt x="3907" y="0"/>
                    <a:pt x="36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8"/>
            <p:cNvSpPr/>
            <p:nvPr/>
          </p:nvSpPr>
          <p:spPr>
            <a:xfrm>
              <a:off x="-65039375" y="4094450"/>
              <a:ext cx="104775" cy="19700"/>
            </a:xfrm>
            <a:custGeom>
              <a:rect b="b" l="l" r="r" t="t"/>
              <a:pathLst>
                <a:path extrusionOk="0" h="788" w="4191">
                  <a:moveTo>
                    <a:pt x="473" y="0"/>
                  </a:moveTo>
                  <a:cubicBezTo>
                    <a:pt x="252" y="0"/>
                    <a:pt x="32" y="221"/>
                    <a:pt x="32" y="410"/>
                  </a:cubicBezTo>
                  <a:cubicBezTo>
                    <a:pt x="0" y="599"/>
                    <a:pt x="158" y="756"/>
                    <a:pt x="347" y="788"/>
                  </a:cubicBezTo>
                  <a:lnTo>
                    <a:pt x="3813" y="788"/>
                  </a:lnTo>
                  <a:cubicBezTo>
                    <a:pt x="4033" y="756"/>
                    <a:pt x="4191" y="599"/>
                    <a:pt x="4191" y="410"/>
                  </a:cubicBezTo>
                  <a:cubicBezTo>
                    <a:pt x="4191" y="158"/>
                    <a:pt x="3970" y="0"/>
                    <a:pt x="3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8"/>
            <p:cNvSpPr/>
            <p:nvPr/>
          </p:nvSpPr>
          <p:spPr>
            <a:xfrm>
              <a:off x="-65144125" y="4121025"/>
              <a:ext cx="311900" cy="290850"/>
            </a:xfrm>
            <a:custGeom>
              <a:rect b="b" l="l" r="r" t="t"/>
              <a:pathLst>
                <a:path extrusionOk="0" h="11634" w="12476">
                  <a:moveTo>
                    <a:pt x="6321" y="1678"/>
                  </a:moveTo>
                  <a:cubicBezTo>
                    <a:pt x="7437" y="1678"/>
                    <a:pt x="8570" y="2088"/>
                    <a:pt x="9483" y="3001"/>
                  </a:cubicBezTo>
                  <a:cubicBezTo>
                    <a:pt x="10334" y="3884"/>
                    <a:pt x="10806" y="5018"/>
                    <a:pt x="10806" y="6246"/>
                  </a:cubicBezTo>
                  <a:cubicBezTo>
                    <a:pt x="10806" y="8767"/>
                    <a:pt x="8759" y="10815"/>
                    <a:pt x="6238" y="10815"/>
                  </a:cubicBezTo>
                  <a:cubicBezTo>
                    <a:pt x="3718" y="10815"/>
                    <a:pt x="1702" y="8767"/>
                    <a:pt x="1702" y="6246"/>
                  </a:cubicBezTo>
                  <a:cubicBezTo>
                    <a:pt x="1702" y="3492"/>
                    <a:pt x="3974" y="1678"/>
                    <a:pt x="6321" y="1678"/>
                  </a:cubicBezTo>
                  <a:close/>
                  <a:moveTo>
                    <a:pt x="1367" y="1"/>
                  </a:moveTo>
                  <a:cubicBezTo>
                    <a:pt x="1048" y="1"/>
                    <a:pt x="725" y="119"/>
                    <a:pt x="473" y="355"/>
                  </a:cubicBezTo>
                  <a:cubicBezTo>
                    <a:pt x="0" y="828"/>
                    <a:pt x="0" y="1615"/>
                    <a:pt x="473" y="2119"/>
                  </a:cubicBezTo>
                  <a:cubicBezTo>
                    <a:pt x="696" y="2363"/>
                    <a:pt x="997" y="2488"/>
                    <a:pt x="1327" y="2488"/>
                  </a:cubicBezTo>
                  <a:cubicBezTo>
                    <a:pt x="1509" y="2488"/>
                    <a:pt x="1700" y="2450"/>
                    <a:pt x="1891" y="2371"/>
                  </a:cubicBezTo>
                  <a:lnTo>
                    <a:pt x="2237" y="2718"/>
                  </a:lnTo>
                  <a:cubicBezTo>
                    <a:pt x="1386" y="3695"/>
                    <a:pt x="914" y="4923"/>
                    <a:pt x="914" y="6215"/>
                  </a:cubicBezTo>
                  <a:cubicBezTo>
                    <a:pt x="914" y="9176"/>
                    <a:pt x="3340" y="11634"/>
                    <a:pt x="6301" y="11634"/>
                  </a:cubicBezTo>
                  <a:cubicBezTo>
                    <a:pt x="9231" y="11634"/>
                    <a:pt x="11689" y="9208"/>
                    <a:pt x="11689" y="6215"/>
                  </a:cubicBezTo>
                  <a:cubicBezTo>
                    <a:pt x="11689" y="4923"/>
                    <a:pt x="11216" y="3695"/>
                    <a:pt x="10365" y="2718"/>
                  </a:cubicBezTo>
                  <a:lnTo>
                    <a:pt x="10743" y="2371"/>
                  </a:lnTo>
                  <a:cubicBezTo>
                    <a:pt x="10901" y="2466"/>
                    <a:pt x="11059" y="2497"/>
                    <a:pt x="11248" y="2497"/>
                  </a:cubicBezTo>
                  <a:cubicBezTo>
                    <a:pt x="11909" y="2497"/>
                    <a:pt x="12476" y="1930"/>
                    <a:pt x="12476" y="1269"/>
                  </a:cubicBezTo>
                  <a:cubicBezTo>
                    <a:pt x="12476" y="607"/>
                    <a:pt x="11909" y="8"/>
                    <a:pt x="11248" y="8"/>
                  </a:cubicBezTo>
                  <a:cubicBezTo>
                    <a:pt x="10586" y="8"/>
                    <a:pt x="10019" y="544"/>
                    <a:pt x="10019" y="1269"/>
                  </a:cubicBezTo>
                  <a:cubicBezTo>
                    <a:pt x="10019" y="1458"/>
                    <a:pt x="10050" y="1615"/>
                    <a:pt x="10145" y="1773"/>
                  </a:cubicBezTo>
                  <a:lnTo>
                    <a:pt x="9798" y="2119"/>
                  </a:lnTo>
                  <a:cubicBezTo>
                    <a:pt x="9137" y="1584"/>
                    <a:pt x="8381" y="1206"/>
                    <a:pt x="7561" y="985"/>
                  </a:cubicBezTo>
                  <a:lnTo>
                    <a:pt x="7561" y="544"/>
                  </a:lnTo>
                  <a:lnTo>
                    <a:pt x="5073" y="544"/>
                  </a:lnTo>
                  <a:lnTo>
                    <a:pt x="5073" y="985"/>
                  </a:lnTo>
                  <a:cubicBezTo>
                    <a:pt x="4222" y="1206"/>
                    <a:pt x="3434" y="1584"/>
                    <a:pt x="2836" y="2119"/>
                  </a:cubicBezTo>
                  <a:lnTo>
                    <a:pt x="2458" y="1773"/>
                  </a:lnTo>
                  <a:cubicBezTo>
                    <a:pt x="2710" y="1269"/>
                    <a:pt x="2584" y="733"/>
                    <a:pt x="2237" y="355"/>
                  </a:cubicBezTo>
                  <a:cubicBezTo>
                    <a:pt x="2001" y="119"/>
                    <a:pt x="1686" y="1"/>
                    <a:pt x="1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5" name="Google Shape;875;p38"/>
          <p:cNvSpPr/>
          <p:nvPr/>
        </p:nvSpPr>
        <p:spPr>
          <a:xfrm>
            <a:off x="4435264" y="3089399"/>
            <a:ext cx="273511" cy="273532"/>
          </a:xfrm>
          <a:custGeom>
            <a:rect b="b" l="l" r="r" t="t"/>
            <a:pathLst>
              <a:path extrusionOk="0" h="12761" w="12760">
                <a:moveTo>
                  <a:pt x="6427" y="3592"/>
                </a:moveTo>
                <a:cubicBezTo>
                  <a:pt x="7939" y="3592"/>
                  <a:pt x="9168" y="4821"/>
                  <a:pt x="9168" y="6365"/>
                </a:cubicBezTo>
                <a:cubicBezTo>
                  <a:pt x="9168" y="7846"/>
                  <a:pt x="7908" y="9106"/>
                  <a:pt x="6427" y="9106"/>
                </a:cubicBezTo>
                <a:cubicBezTo>
                  <a:pt x="4883" y="9106"/>
                  <a:pt x="3655" y="7877"/>
                  <a:pt x="3655" y="6365"/>
                </a:cubicBezTo>
                <a:cubicBezTo>
                  <a:pt x="3655" y="4821"/>
                  <a:pt x="4883" y="3592"/>
                  <a:pt x="6427" y="3592"/>
                </a:cubicBezTo>
                <a:close/>
                <a:moveTo>
                  <a:pt x="5829" y="1"/>
                </a:moveTo>
                <a:cubicBezTo>
                  <a:pt x="5356" y="1"/>
                  <a:pt x="5009" y="347"/>
                  <a:pt x="5009" y="852"/>
                </a:cubicBezTo>
                <a:lnTo>
                  <a:pt x="5009" y="1576"/>
                </a:lnTo>
                <a:cubicBezTo>
                  <a:pt x="4631" y="1702"/>
                  <a:pt x="4285" y="1828"/>
                  <a:pt x="3970" y="2017"/>
                </a:cubicBezTo>
                <a:lnTo>
                  <a:pt x="3466" y="1513"/>
                </a:lnTo>
                <a:cubicBezTo>
                  <a:pt x="3308" y="1356"/>
                  <a:pt x="3088" y="1277"/>
                  <a:pt x="2867" y="1277"/>
                </a:cubicBezTo>
                <a:cubicBezTo>
                  <a:pt x="2647" y="1277"/>
                  <a:pt x="2426" y="1356"/>
                  <a:pt x="2269" y="1513"/>
                </a:cubicBezTo>
                <a:lnTo>
                  <a:pt x="1481" y="2301"/>
                </a:lnTo>
                <a:cubicBezTo>
                  <a:pt x="1166" y="2616"/>
                  <a:pt x="1166" y="3151"/>
                  <a:pt x="1481" y="3466"/>
                </a:cubicBezTo>
                <a:lnTo>
                  <a:pt x="2017" y="4002"/>
                </a:lnTo>
                <a:cubicBezTo>
                  <a:pt x="1796" y="4317"/>
                  <a:pt x="1701" y="4664"/>
                  <a:pt x="1575" y="5010"/>
                </a:cubicBezTo>
                <a:lnTo>
                  <a:pt x="819" y="5010"/>
                </a:lnTo>
                <a:cubicBezTo>
                  <a:pt x="347" y="5010"/>
                  <a:pt x="0" y="5357"/>
                  <a:pt x="0" y="5829"/>
                </a:cubicBezTo>
                <a:lnTo>
                  <a:pt x="0" y="6932"/>
                </a:lnTo>
                <a:cubicBezTo>
                  <a:pt x="0" y="7405"/>
                  <a:pt x="347" y="7783"/>
                  <a:pt x="819" y="7783"/>
                </a:cubicBezTo>
                <a:lnTo>
                  <a:pt x="1575" y="7783"/>
                </a:lnTo>
                <a:cubicBezTo>
                  <a:pt x="1701" y="8129"/>
                  <a:pt x="1796" y="8476"/>
                  <a:pt x="2017" y="8791"/>
                </a:cubicBezTo>
                <a:lnTo>
                  <a:pt x="1481" y="9295"/>
                </a:lnTo>
                <a:cubicBezTo>
                  <a:pt x="1166" y="9610"/>
                  <a:pt x="1166" y="10177"/>
                  <a:pt x="1481" y="10492"/>
                </a:cubicBezTo>
                <a:lnTo>
                  <a:pt x="2269" y="11280"/>
                </a:lnTo>
                <a:cubicBezTo>
                  <a:pt x="2426" y="11437"/>
                  <a:pt x="2647" y="11516"/>
                  <a:pt x="2867" y="11516"/>
                </a:cubicBezTo>
                <a:cubicBezTo>
                  <a:pt x="3088" y="11516"/>
                  <a:pt x="3308" y="11437"/>
                  <a:pt x="3466" y="11280"/>
                </a:cubicBezTo>
                <a:lnTo>
                  <a:pt x="3970" y="10776"/>
                </a:lnTo>
                <a:cubicBezTo>
                  <a:pt x="4285" y="10965"/>
                  <a:pt x="4631" y="11091"/>
                  <a:pt x="5009" y="11185"/>
                </a:cubicBezTo>
                <a:lnTo>
                  <a:pt x="5009" y="11941"/>
                </a:lnTo>
                <a:cubicBezTo>
                  <a:pt x="5009" y="12414"/>
                  <a:pt x="5356" y="12760"/>
                  <a:pt x="5829" y="12760"/>
                </a:cubicBezTo>
                <a:lnTo>
                  <a:pt x="6931" y="12760"/>
                </a:lnTo>
                <a:cubicBezTo>
                  <a:pt x="7404" y="12760"/>
                  <a:pt x="7750" y="12414"/>
                  <a:pt x="7750" y="11941"/>
                </a:cubicBezTo>
                <a:lnTo>
                  <a:pt x="7750" y="11185"/>
                </a:lnTo>
                <a:cubicBezTo>
                  <a:pt x="8097" y="11091"/>
                  <a:pt x="8475" y="10965"/>
                  <a:pt x="8790" y="10776"/>
                </a:cubicBezTo>
                <a:lnTo>
                  <a:pt x="9294" y="11280"/>
                </a:lnTo>
                <a:cubicBezTo>
                  <a:pt x="9452" y="11437"/>
                  <a:pt x="9664" y="11516"/>
                  <a:pt x="9877" y="11516"/>
                </a:cubicBezTo>
                <a:cubicBezTo>
                  <a:pt x="10090" y="11516"/>
                  <a:pt x="10302" y="11437"/>
                  <a:pt x="10460" y="11280"/>
                </a:cubicBezTo>
                <a:lnTo>
                  <a:pt x="11247" y="10492"/>
                </a:lnTo>
                <a:cubicBezTo>
                  <a:pt x="11563" y="10177"/>
                  <a:pt x="11563" y="9610"/>
                  <a:pt x="11247" y="9295"/>
                </a:cubicBezTo>
                <a:lnTo>
                  <a:pt x="10743" y="8791"/>
                </a:lnTo>
                <a:cubicBezTo>
                  <a:pt x="10932" y="8476"/>
                  <a:pt x="11058" y="8129"/>
                  <a:pt x="11184" y="7783"/>
                </a:cubicBezTo>
                <a:lnTo>
                  <a:pt x="11941" y="7783"/>
                </a:lnTo>
                <a:cubicBezTo>
                  <a:pt x="12413" y="7783"/>
                  <a:pt x="12760" y="7405"/>
                  <a:pt x="12760" y="6932"/>
                </a:cubicBezTo>
                <a:lnTo>
                  <a:pt x="12760" y="5829"/>
                </a:lnTo>
                <a:cubicBezTo>
                  <a:pt x="12760" y="5325"/>
                  <a:pt x="12350" y="4979"/>
                  <a:pt x="11941" y="4979"/>
                </a:cubicBezTo>
                <a:lnTo>
                  <a:pt x="11184" y="4979"/>
                </a:lnTo>
                <a:cubicBezTo>
                  <a:pt x="11058" y="4632"/>
                  <a:pt x="10932" y="4254"/>
                  <a:pt x="10743" y="3939"/>
                </a:cubicBezTo>
                <a:lnTo>
                  <a:pt x="11247" y="3435"/>
                </a:lnTo>
                <a:cubicBezTo>
                  <a:pt x="11563" y="3120"/>
                  <a:pt x="11563" y="2553"/>
                  <a:pt x="11247" y="2238"/>
                </a:cubicBezTo>
                <a:lnTo>
                  <a:pt x="10460" y="1450"/>
                </a:lnTo>
                <a:cubicBezTo>
                  <a:pt x="10302" y="1293"/>
                  <a:pt x="10090" y="1214"/>
                  <a:pt x="9877" y="1214"/>
                </a:cubicBezTo>
                <a:cubicBezTo>
                  <a:pt x="9664" y="1214"/>
                  <a:pt x="9452" y="1293"/>
                  <a:pt x="9294" y="1450"/>
                </a:cubicBezTo>
                <a:lnTo>
                  <a:pt x="8790" y="1986"/>
                </a:lnTo>
                <a:cubicBezTo>
                  <a:pt x="8475" y="1765"/>
                  <a:pt x="8097" y="1671"/>
                  <a:pt x="7750" y="1545"/>
                </a:cubicBezTo>
                <a:lnTo>
                  <a:pt x="7750" y="852"/>
                </a:lnTo>
                <a:cubicBezTo>
                  <a:pt x="7750" y="379"/>
                  <a:pt x="7404" y="1"/>
                  <a:pt x="693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38"/>
          <p:cNvSpPr txBox="1"/>
          <p:nvPr>
            <p:ph idx="3" type="subTitle"/>
          </p:nvPr>
        </p:nvSpPr>
        <p:spPr>
          <a:xfrm>
            <a:off x="1870125" y="1842163"/>
            <a:ext cx="2674800" cy="9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to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2022-2023 Calendar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7" name="Google Shape;877;p38"/>
          <p:cNvGrpSpPr/>
          <p:nvPr/>
        </p:nvGrpSpPr>
        <p:grpSpPr>
          <a:xfrm>
            <a:off x="2927874" y="1447822"/>
            <a:ext cx="274668" cy="272739"/>
            <a:chOff x="-63250675" y="3744075"/>
            <a:chExt cx="320350" cy="318100"/>
          </a:xfrm>
        </p:grpSpPr>
        <p:sp>
          <p:nvSpPr>
            <p:cNvPr id="878" name="Google Shape;878;p38"/>
            <p:cNvSpPr/>
            <p:nvPr/>
          </p:nvSpPr>
          <p:spPr>
            <a:xfrm>
              <a:off x="-63126250" y="3744075"/>
              <a:ext cx="195925" cy="192875"/>
            </a:xfrm>
            <a:custGeom>
              <a:rect b="b" l="l" r="r" t="t"/>
              <a:pathLst>
                <a:path extrusionOk="0" h="7715" w="7837">
                  <a:moveTo>
                    <a:pt x="6020" y="0"/>
                  </a:moveTo>
                  <a:cubicBezTo>
                    <a:pt x="5921" y="0"/>
                    <a:pt x="5820" y="37"/>
                    <a:pt x="5735" y="122"/>
                  </a:cubicBezTo>
                  <a:lnTo>
                    <a:pt x="4097" y="1760"/>
                  </a:lnTo>
                  <a:cubicBezTo>
                    <a:pt x="4034" y="1854"/>
                    <a:pt x="3971" y="1917"/>
                    <a:pt x="3971" y="2012"/>
                  </a:cubicBezTo>
                  <a:lnTo>
                    <a:pt x="3782" y="3304"/>
                  </a:lnTo>
                  <a:lnTo>
                    <a:pt x="1734" y="5351"/>
                  </a:lnTo>
                  <a:cubicBezTo>
                    <a:pt x="1576" y="5288"/>
                    <a:pt x="1387" y="5225"/>
                    <a:pt x="1230" y="5225"/>
                  </a:cubicBezTo>
                  <a:cubicBezTo>
                    <a:pt x="537" y="5225"/>
                    <a:pt x="1" y="5793"/>
                    <a:pt x="1" y="6486"/>
                  </a:cubicBezTo>
                  <a:cubicBezTo>
                    <a:pt x="1" y="7210"/>
                    <a:pt x="537" y="7714"/>
                    <a:pt x="1230" y="7714"/>
                  </a:cubicBezTo>
                  <a:cubicBezTo>
                    <a:pt x="1891" y="7714"/>
                    <a:pt x="2458" y="7179"/>
                    <a:pt x="2458" y="6486"/>
                  </a:cubicBezTo>
                  <a:cubicBezTo>
                    <a:pt x="2458" y="6297"/>
                    <a:pt x="2395" y="6139"/>
                    <a:pt x="2332" y="5982"/>
                  </a:cubicBezTo>
                  <a:lnTo>
                    <a:pt x="4380" y="3934"/>
                  </a:lnTo>
                  <a:lnTo>
                    <a:pt x="5672" y="3745"/>
                  </a:lnTo>
                  <a:cubicBezTo>
                    <a:pt x="5735" y="3745"/>
                    <a:pt x="5829" y="3713"/>
                    <a:pt x="5924" y="3619"/>
                  </a:cubicBezTo>
                  <a:lnTo>
                    <a:pt x="7562" y="1980"/>
                  </a:lnTo>
                  <a:cubicBezTo>
                    <a:pt x="7837" y="1706"/>
                    <a:pt x="7609" y="1254"/>
                    <a:pt x="7251" y="1254"/>
                  </a:cubicBezTo>
                  <a:cubicBezTo>
                    <a:pt x="7240" y="1254"/>
                    <a:pt x="7228" y="1255"/>
                    <a:pt x="7216" y="1256"/>
                  </a:cubicBezTo>
                  <a:lnTo>
                    <a:pt x="6302" y="1382"/>
                  </a:lnTo>
                  <a:lnTo>
                    <a:pt x="6428" y="468"/>
                  </a:lnTo>
                  <a:cubicBezTo>
                    <a:pt x="6472" y="203"/>
                    <a:pt x="6253" y="0"/>
                    <a:pt x="60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38"/>
            <p:cNvSpPr/>
            <p:nvPr/>
          </p:nvSpPr>
          <p:spPr>
            <a:xfrm>
              <a:off x="-63190025" y="3814050"/>
              <a:ext cx="186675" cy="185900"/>
            </a:xfrm>
            <a:custGeom>
              <a:rect b="b" l="l" r="r" t="t"/>
              <a:pathLst>
                <a:path extrusionOk="0" h="7436" w="7467">
                  <a:moveTo>
                    <a:pt x="3718" y="1"/>
                  </a:moveTo>
                  <a:cubicBezTo>
                    <a:pt x="1670" y="1"/>
                    <a:pt x="0" y="1670"/>
                    <a:pt x="0" y="3750"/>
                  </a:cubicBezTo>
                  <a:cubicBezTo>
                    <a:pt x="0" y="5797"/>
                    <a:pt x="1638" y="7436"/>
                    <a:pt x="3718" y="7436"/>
                  </a:cubicBezTo>
                  <a:cubicBezTo>
                    <a:pt x="5765" y="7436"/>
                    <a:pt x="7467" y="5797"/>
                    <a:pt x="7467" y="3750"/>
                  </a:cubicBezTo>
                  <a:cubicBezTo>
                    <a:pt x="7467" y="3151"/>
                    <a:pt x="7341" y="2647"/>
                    <a:pt x="7120" y="2143"/>
                  </a:cubicBezTo>
                  <a:lnTo>
                    <a:pt x="5828" y="3435"/>
                  </a:lnTo>
                  <a:cubicBezTo>
                    <a:pt x="5828" y="3498"/>
                    <a:pt x="5860" y="3624"/>
                    <a:pt x="5860" y="3718"/>
                  </a:cubicBezTo>
                  <a:cubicBezTo>
                    <a:pt x="5860" y="4852"/>
                    <a:pt x="4915" y="5797"/>
                    <a:pt x="3781" y="5797"/>
                  </a:cubicBezTo>
                  <a:cubicBezTo>
                    <a:pt x="2615" y="5797"/>
                    <a:pt x="1670" y="4852"/>
                    <a:pt x="1670" y="3718"/>
                  </a:cubicBezTo>
                  <a:cubicBezTo>
                    <a:pt x="1733" y="2552"/>
                    <a:pt x="2615" y="1607"/>
                    <a:pt x="3781" y="1607"/>
                  </a:cubicBezTo>
                  <a:cubicBezTo>
                    <a:pt x="3875" y="1607"/>
                    <a:pt x="3970" y="1607"/>
                    <a:pt x="4033" y="1670"/>
                  </a:cubicBezTo>
                  <a:lnTo>
                    <a:pt x="5356" y="347"/>
                  </a:lnTo>
                  <a:cubicBezTo>
                    <a:pt x="4883" y="127"/>
                    <a:pt x="4316" y="1"/>
                    <a:pt x="3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-63250675" y="3751050"/>
              <a:ext cx="311125" cy="311125"/>
            </a:xfrm>
            <a:custGeom>
              <a:rect b="b" l="l" r="r" t="t"/>
              <a:pathLst>
                <a:path extrusionOk="0" h="12445" w="12445">
                  <a:moveTo>
                    <a:pt x="6270" y="0"/>
                  </a:moveTo>
                  <a:cubicBezTo>
                    <a:pt x="2773" y="0"/>
                    <a:pt x="0" y="2804"/>
                    <a:pt x="0" y="6238"/>
                  </a:cubicBezTo>
                  <a:cubicBezTo>
                    <a:pt x="0" y="9641"/>
                    <a:pt x="2804" y="12445"/>
                    <a:pt x="6238" y="12445"/>
                  </a:cubicBezTo>
                  <a:cubicBezTo>
                    <a:pt x="9672" y="12445"/>
                    <a:pt x="12445" y="9641"/>
                    <a:pt x="12445" y="6238"/>
                  </a:cubicBezTo>
                  <a:cubicBezTo>
                    <a:pt x="12445" y="5325"/>
                    <a:pt x="12256" y="4411"/>
                    <a:pt x="11878" y="3592"/>
                  </a:cubicBezTo>
                  <a:lnTo>
                    <a:pt x="11563" y="3907"/>
                  </a:lnTo>
                  <a:cubicBezTo>
                    <a:pt x="11342" y="4096"/>
                    <a:pt x="11121" y="4222"/>
                    <a:pt x="10838" y="4253"/>
                  </a:cubicBezTo>
                  <a:lnTo>
                    <a:pt x="10397" y="4348"/>
                  </a:lnTo>
                  <a:cubicBezTo>
                    <a:pt x="10680" y="4915"/>
                    <a:pt x="10806" y="5545"/>
                    <a:pt x="10806" y="6238"/>
                  </a:cubicBezTo>
                  <a:cubicBezTo>
                    <a:pt x="10806" y="8759"/>
                    <a:pt x="8759" y="10743"/>
                    <a:pt x="6270" y="10743"/>
                  </a:cubicBezTo>
                  <a:cubicBezTo>
                    <a:pt x="3781" y="10743"/>
                    <a:pt x="1733" y="8696"/>
                    <a:pt x="1733" y="6238"/>
                  </a:cubicBezTo>
                  <a:cubicBezTo>
                    <a:pt x="1733" y="3718"/>
                    <a:pt x="3781" y="1670"/>
                    <a:pt x="6270" y="1670"/>
                  </a:cubicBezTo>
                  <a:cubicBezTo>
                    <a:pt x="6931" y="1670"/>
                    <a:pt x="7561" y="1796"/>
                    <a:pt x="8160" y="2048"/>
                  </a:cubicBezTo>
                  <a:lnTo>
                    <a:pt x="8254" y="1607"/>
                  </a:lnTo>
                  <a:cubicBezTo>
                    <a:pt x="8286" y="1355"/>
                    <a:pt x="8412" y="1103"/>
                    <a:pt x="8601" y="914"/>
                  </a:cubicBezTo>
                  <a:lnTo>
                    <a:pt x="8916" y="599"/>
                  </a:lnTo>
                  <a:cubicBezTo>
                    <a:pt x="8097" y="189"/>
                    <a:pt x="7215" y="0"/>
                    <a:pt x="6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5" name="Google Shape;885;p39"/>
          <p:cNvCxnSpPr/>
          <p:nvPr/>
        </p:nvCxnSpPr>
        <p:spPr>
          <a:xfrm rot="10800000">
            <a:off x="4616285" y="2549128"/>
            <a:ext cx="16944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886" name="Google Shape;886;p39"/>
          <p:cNvGrpSpPr/>
          <p:nvPr/>
        </p:nvGrpSpPr>
        <p:grpSpPr>
          <a:xfrm rot="-1894042">
            <a:off x="3250153" y="3886454"/>
            <a:ext cx="750681" cy="648951"/>
            <a:chOff x="5177300" y="2314950"/>
            <a:chExt cx="341575" cy="312400"/>
          </a:xfrm>
        </p:grpSpPr>
        <p:sp>
          <p:nvSpPr>
            <p:cNvPr id="887" name="Google Shape;887;p39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9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9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9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9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2" name="Google Shape;892;p39"/>
          <p:cNvGrpSpPr/>
          <p:nvPr/>
        </p:nvGrpSpPr>
        <p:grpSpPr>
          <a:xfrm rot="10671461">
            <a:off x="685754" y="537630"/>
            <a:ext cx="747444" cy="646107"/>
            <a:chOff x="5177300" y="2314950"/>
            <a:chExt cx="341575" cy="312400"/>
          </a:xfrm>
        </p:grpSpPr>
        <p:sp>
          <p:nvSpPr>
            <p:cNvPr id="893" name="Google Shape;893;p39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9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9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9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9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8" name="Google Shape;898;p39"/>
          <p:cNvSpPr txBox="1"/>
          <p:nvPr>
            <p:ph type="title"/>
          </p:nvPr>
        </p:nvSpPr>
        <p:spPr>
          <a:xfrm>
            <a:off x="4507992" y="996696"/>
            <a:ext cx="4498800" cy="14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Changes to 22-23 Calendar </a:t>
            </a:r>
            <a:endParaRPr/>
          </a:p>
        </p:txBody>
      </p:sp>
      <p:grpSp>
        <p:nvGrpSpPr>
          <p:cNvPr id="899" name="Google Shape;899;p39"/>
          <p:cNvGrpSpPr/>
          <p:nvPr/>
        </p:nvGrpSpPr>
        <p:grpSpPr>
          <a:xfrm>
            <a:off x="7335675" y="2834525"/>
            <a:ext cx="808300" cy="1469525"/>
            <a:chOff x="1474325" y="858525"/>
            <a:chExt cx="808300" cy="1469525"/>
          </a:xfrm>
        </p:grpSpPr>
        <p:sp>
          <p:nvSpPr>
            <p:cNvPr id="900" name="Google Shape;900;p39"/>
            <p:cNvSpPr/>
            <p:nvPr/>
          </p:nvSpPr>
          <p:spPr>
            <a:xfrm flipH="1">
              <a:off x="1835475" y="881650"/>
              <a:ext cx="292975" cy="224175"/>
            </a:xfrm>
            <a:custGeom>
              <a:rect b="b" l="l" r="r" t="t"/>
              <a:pathLst>
                <a:path extrusionOk="0" h="8967" w="11719">
                  <a:moveTo>
                    <a:pt x="7758" y="8967"/>
                  </a:moveTo>
                  <a:cubicBezTo>
                    <a:pt x="7663" y="8825"/>
                    <a:pt x="7544" y="8682"/>
                    <a:pt x="7449" y="8540"/>
                  </a:cubicBezTo>
                  <a:cubicBezTo>
                    <a:pt x="6429" y="7354"/>
                    <a:pt x="5124" y="6452"/>
                    <a:pt x="3654" y="5931"/>
                  </a:cubicBezTo>
                  <a:cubicBezTo>
                    <a:pt x="3037" y="5693"/>
                    <a:pt x="2373" y="5646"/>
                    <a:pt x="1756" y="5812"/>
                  </a:cubicBezTo>
                  <a:lnTo>
                    <a:pt x="1424" y="5670"/>
                  </a:lnTo>
                  <a:cubicBezTo>
                    <a:pt x="1116" y="5504"/>
                    <a:pt x="855" y="5219"/>
                    <a:pt x="736" y="4887"/>
                  </a:cubicBezTo>
                  <a:cubicBezTo>
                    <a:pt x="475" y="4365"/>
                    <a:pt x="285" y="3796"/>
                    <a:pt x="143" y="3226"/>
                  </a:cubicBezTo>
                  <a:cubicBezTo>
                    <a:pt x="25" y="2823"/>
                    <a:pt x="1" y="2420"/>
                    <a:pt x="25" y="1993"/>
                  </a:cubicBezTo>
                  <a:cubicBezTo>
                    <a:pt x="96" y="1163"/>
                    <a:pt x="641" y="475"/>
                    <a:pt x="1448" y="238"/>
                  </a:cubicBezTo>
                  <a:cubicBezTo>
                    <a:pt x="1780" y="143"/>
                    <a:pt x="2136" y="72"/>
                    <a:pt x="2491" y="0"/>
                  </a:cubicBezTo>
                  <a:cubicBezTo>
                    <a:pt x="2563" y="0"/>
                    <a:pt x="2634" y="0"/>
                    <a:pt x="2729" y="0"/>
                  </a:cubicBezTo>
                  <a:cubicBezTo>
                    <a:pt x="3559" y="214"/>
                    <a:pt x="4342" y="522"/>
                    <a:pt x="4745" y="1400"/>
                  </a:cubicBezTo>
                  <a:cubicBezTo>
                    <a:pt x="5077" y="2159"/>
                    <a:pt x="5314" y="2965"/>
                    <a:pt x="5433" y="3796"/>
                  </a:cubicBezTo>
                  <a:cubicBezTo>
                    <a:pt x="5480" y="4080"/>
                    <a:pt x="5457" y="4365"/>
                    <a:pt x="5362" y="4626"/>
                  </a:cubicBezTo>
                  <a:cubicBezTo>
                    <a:pt x="5314" y="4839"/>
                    <a:pt x="5267" y="5053"/>
                    <a:pt x="5291" y="5243"/>
                  </a:cubicBezTo>
                  <a:cubicBezTo>
                    <a:pt x="5291" y="5409"/>
                    <a:pt x="5338" y="5551"/>
                    <a:pt x="5409" y="5670"/>
                  </a:cubicBezTo>
                  <a:cubicBezTo>
                    <a:pt x="5480" y="5836"/>
                    <a:pt x="5670" y="5931"/>
                    <a:pt x="5836" y="5883"/>
                  </a:cubicBezTo>
                  <a:cubicBezTo>
                    <a:pt x="6050" y="5883"/>
                    <a:pt x="6216" y="5765"/>
                    <a:pt x="6263" y="5575"/>
                  </a:cubicBezTo>
                  <a:cubicBezTo>
                    <a:pt x="6334" y="5361"/>
                    <a:pt x="6382" y="5124"/>
                    <a:pt x="6405" y="4887"/>
                  </a:cubicBezTo>
                  <a:cubicBezTo>
                    <a:pt x="6405" y="4626"/>
                    <a:pt x="6548" y="4389"/>
                    <a:pt x="6761" y="4223"/>
                  </a:cubicBezTo>
                  <a:cubicBezTo>
                    <a:pt x="6832" y="4152"/>
                    <a:pt x="6927" y="4104"/>
                    <a:pt x="6998" y="4057"/>
                  </a:cubicBezTo>
                  <a:cubicBezTo>
                    <a:pt x="8208" y="3392"/>
                    <a:pt x="9442" y="3321"/>
                    <a:pt x="10675" y="3985"/>
                  </a:cubicBezTo>
                  <a:cubicBezTo>
                    <a:pt x="11244" y="4294"/>
                    <a:pt x="11600" y="4839"/>
                    <a:pt x="11671" y="5456"/>
                  </a:cubicBezTo>
                  <a:cubicBezTo>
                    <a:pt x="11719" y="5812"/>
                    <a:pt x="11648" y="6192"/>
                    <a:pt x="11482" y="6500"/>
                  </a:cubicBezTo>
                  <a:cubicBezTo>
                    <a:pt x="11268" y="6856"/>
                    <a:pt x="10984" y="7188"/>
                    <a:pt x="10675" y="7449"/>
                  </a:cubicBezTo>
                  <a:cubicBezTo>
                    <a:pt x="10153" y="7899"/>
                    <a:pt x="9537" y="8279"/>
                    <a:pt x="8896" y="8540"/>
                  </a:cubicBezTo>
                  <a:cubicBezTo>
                    <a:pt x="8540" y="8730"/>
                    <a:pt x="8161" y="8896"/>
                    <a:pt x="7758" y="8967"/>
                  </a:cubicBezTo>
                  <a:close/>
                </a:path>
              </a:pathLst>
            </a:custGeom>
            <a:solidFill>
              <a:srgbClr val="FF00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9"/>
            <p:cNvSpPr/>
            <p:nvPr/>
          </p:nvSpPr>
          <p:spPr>
            <a:xfrm flipH="1">
              <a:off x="1975425" y="1054800"/>
              <a:ext cx="218850" cy="182675"/>
            </a:xfrm>
            <a:custGeom>
              <a:rect b="b" l="l" r="r" t="t"/>
              <a:pathLst>
                <a:path extrusionOk="0" h="7307" w="8754">
                  <a:moveTo>
                    <a:pt x="4223" y="1"/>
                  </a:moveTo>
                  <a:cubicBezTo>
                    <a:pt x="4626" y="1045"/>
                    <a:pt x="5457" y="1709"/>
                    <a:pt x="6263" y="2397"/>
                  </a:cubicBezTo>
                  <a:cubicBezTo>
                    <a:pt x="6548" y="2658"/>
                    <a:pt x="6856" y="2871"/>
                    <a:pt x="7141" y="3108"/>
                  </a:cubicBezTo>
                  <a:cubicBezTo>
                    <a:pt x="7520" y="3417"/>
                    <a:pt x="7947" y="3678"/>
                    <a:pt x="8422" y="3844"/>
                  </a:cubicBezTo>
                  <a:cubicBezTo>
                    <a:pt x="8493" y="3867"/>
                    <a:pt x="8564" y="3915"/>
                    <a:pt x="8611" y="3962"/>
                  </a:cubicBezTo>
                  <a:cubicBezTo>
                    <a:pt x="8754" y="4484"/>
                    <a:pt x="8683" y="5053"/>
                    <a:pt x="8398" y="5552"/>
                  </a:cubicBezTo>
                  <a:cubicBezTo>
                    <a:pt x="8279" y="5765"/>
                    <a:pt x="8161" y="5979"/>
                    <a:pt x="8018" y="6168"/>
                  </a:cubicBezTo>
                  <a:cubicBezTo>
                    <a:pt x="7473" y="6927"/>
                    <a:pt x="6714" y="7188"/>
                    <a:pt x="5836" y="7236"/>
                  </a:cubicBezTo>
                  <a:cubicBezTo>
                    <a:pt x="5480" y="7307"/>
                    <a:pt x="5148" y="7093"/>
                    <a:pt x="5030" y="6761"/>
                  </a:cubicBezTo>
                  <a:cubicBezTo>
                    <a:pt x="4579" y="5789"/>
                    <a:pt x="4389" y="4721"/>
                    <a:pt x="4508" y="3654"/>
                  </a:cubicBezTo>
                  <a:cubicBezTo>
                    <a:pt x="4531" y="3322"/>
                    <a:pt x="4650" y="2990"/>
                    <a:pt x="4816" y="2705"/>
                  </a:cubicBezTo>
                  <a:cubicBezTo>
                    <a:pt x="4911" y="2539"/>
                    <a:pt x="5006" y="2373"/>
                    <a:pt x="5077" y="2207"/>
                  </a:cubicBezTo>
                  <a:cubicBezTo>
                    <a:pt x="5124" y="1946"/>
                    <a:pt x="4982" y="1685"/>
                    <a:pt x="4745" y="1614"/>
                  </a:cubicBezTo>
                  <a:cubicBezTo>
                    <a:pt x="4555" y="1495"/>
                    <a:pt x="4318" y="1566"/>
                    <a:pt x="4199" y="1732"/>
                  </a:cubicBezTo>
                  <a:cubicBezTo>
                    <a:pt x="4057" y="1922"/>
                    <a:pt x="3938" y="2112"/>
                    <a:pt x="3844" y="2326"/>
                  </a:cubicBezTo>
                  <a:cubicBezTo>
                    <a:pt x="3535" y="3013"/>
                    <a:pt x="2895" y="3512"/>
                    <a:pt x="2159" y="3654"/>
                  </a:cubicBezTo>
                  <a:cubicBezTo>
                    <a:pt x="1732" y="3772"/>
                    <a:pt x="1258" y="3820"/>
                    <a:pt x="807" y="3772"/>
                  </a:cubicBezTo>
                  <a:cubicBezTo>
                    <a:pt x="665" y="3749"/>
                    <a:pt x="546" y="3725"/>
                    <a:pt x="428" y="3701"/>
                  </a:cubicBezTo>
                  <a:cubicBezTo>
                    <a:pt x="262" y="3654"/>
                    <a:pt x="143" y="3559"/>
                    <a:pt x="96" y="3393"/>
                  </a:cubicBezTo>
                  <a:cubicBezTo>
                    <a:pt x="1" y="3132"/>
                    <a:pt x="1" y="2847"/>
                    <a:pt x="72" y="2563"/>
                  </a:cubicBezTo>
                  <a:cubicBezTo>
                    <a:pt x="214" y="1946"/>
                    <a:pt x="641" y="1424"/>
                    <a:pt x="1211" y="1163"/>
                  </a:cubicBezTo>
                  <a:cubicBezTo>
                    <a:pt x="1685" y="950"/>
                    <a:pt x="2159" y="784"/>
                    <a:pt x="2658" y="618"/>
                  </a:cubicBezTo>
                  <a:cubicBezTo>
                    <a:pt x="2942" y="523"/>
                    <a:pt x="3251" y="475"/>
                    <a:pt x="3535" y="380"/>
                  </a:cubicBezTo>
                  <a:cubicBezTo>
                    <a:pt x="3796" y="333"/>
                    <a:pt x="4033" y="214"/>
                    <a:pt x="4223" y="1"/>
                  </a:cubicBezTo>
                  <a:close/>
                </a:path>
              </a:pathLst>
            </a:custGeom>
            <a:solidFill>
              <a:srgbClr val="FF00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9"/>
            <p:cNvSpPr/>
            <p:nvPr/>
          </p:nvSpPr>
          <p:spPr>
            <a:xfrm flipH="1">
              <a:off x="1952300" y="1043550"/>
              <a:ext cx="119225" cy="86600"/>
            </a:xfrm>
            <a:custGeom>
              <a:rect b="b" l="l" r="r" t="t"/>
              <a:pathLst>
                <a:path extrusionOk="0" h="3464" w="4769">
                  <a:moveTo>
                    <a:pt x="1" y="0"/>
                  </a:moveTo>
                  <a:cubicBezTo>
                    <a:pt x="428" y="24"/>
                    <a:pt x="855" y="119"/>
                    <a:pt x="1234" y="285"/>
                  </a:cubicBezTo>
                  <a:cubicBezTo>
                    <a:pt x="2421" y="759"/>
                    <a:pt x="3464" y="1518"/>
                    <a:pt x="4318" y="2491"/>
                  </a:cubicBezTo>
                  <a:cubicBezTo>
                    <a:pt x="4413" y="2609"/>
                    <a:pt x="4508" y="2752"/>
                    <a:pt x="4603" y="2894"/>
                  </a:cubicBezTo>
                  <a:cubicBezTo>
                    <a:pt x="4769" y="3108"/>
                    <a:pt x="4627" y="3416"/>
                    <a:pt x="4342" y="3440"/>
                  </a:cubicBezTo>
                  <a:cubicBezTo>
                    <a:pt x="4128" y="3463"/>
                    <a:pt x="3891" y="3416"/>
                    <a:pt x="3678" y="3321"/>
                  </a:cubicBezTo>
                  <a:cubicBezTo>
                    <a:pt x="3346" y="3131"/>
                    <a:pt x="2990" y="2918"/>
                    <a:pt x="2681" y="2681"/>
                  </a:cubicBezTo>
                  <a:cubicBezTo>
                    <a:pt x="2041" y="2182"/>
                    <a:pt x="1424" y="1661"/>
                    <a:pt x="808" y="1115"/>
                  </a:cubicBezTo>
                  <a:cubicBezTo>
                    <a:pt x="475" y="783"/>
                    <a:pt x="191" y="427"/>
                    <a:pt x="1" y="0"/>
                  </a:cubicBezTo>
                  <a:close/>
                </a:path>
              </a:pathLst>
            </a:custGeom>
            <a:solidFill>
              <a:srgbClr val="FF83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03" name="Google Shape;903;p39"/>
            <p:cNvGrpSpPr/>
            <p:nvPr/>
          </p:nvGrpSpPr>
          <p:grpSpPr>
            <a:xfrm>
              <a:off x="1474325" y="858525"/>
              <a:ext cx="808300" cy="1469525"/>
              <a:chOff x="1474325" y="858525"/>
              <a:chExt cx="808300" cy="1469525"/>
            </a:xfrm>
          </p:grpSpPr>
          <p:sp>
            <p:nvSpPr>
              <p:cNvPr id="904" name="Google Shape;904;p39"/>
              <p:cNvSpPr/>
              <p:nvPr/>
            </p:nvSpPr>
            <p:spPr>
              <a:xfrm flipH="1">
                <a:off x="1809975" y="858525"/>
                <a:ext cx="472650" cy="402675"/>
              </a:xfrm>
              <a:custGeom>
                <a:rect b="b" l="l" r="r" t="t"/>
                <a:pathLst>
                  <a:path extrusionOk="0" h="16107" w="18906">
                    <a:moveTo>
                      <a:pt x="4911" y="5812"/>
                    </a:moveTo>
                    <a:cubicBezTo>
                      <a:pt x="4816" y="5670"/>
                      <a:pt x="4768" y="5575"/>
                      <a:pt x="4697" y="5503"/>
                    </a:cubicBezTo>
                    <a:cubicBezTo>
                      <a:pt x="4009" y="4602"/>
                      <a:pt x="3487" y="3582"/>
                      <a:pt x="3108" y="2515"/>
                    </a:cubicBezTo>
                    <a:cubicBezTo>
                      <a:pt x="3013" y="2230"/>
                      <a:pt x="2918" y="1945"/>
                      <a:pt x="2847" y="1637"/>
                    </a:cubicBezTo>
                    <a:cubicBezTo>
                      <a:pt x="2799" y="1471"/>
                      <a:pt x="2728" y="1329"/>
                      <a:pt x="2633" y="1186"/>
                    </a:cubicBezTo>
                    <a:cubicBezTo>
                      <a:pt x="2491" y="1068"/>
                      <a:pt x="2539" y="830"/>
                      <a:pt x="2705" y="759"/>
                    </a:cubicBezTo>
                    <a:cubicBezTo>
                      <a:pt x="2847" y="641"/>
                      <a:pt x="3060" y="664"/>
                      <a:pt x="3155" y="830"/>
                    </a:cubicBezTo>
                    <a:cubicBezTo>
                      <a:pt x="3226" y="925"/>
                      <a:pt x="3298" y="1044"/>
                      <a:pt x="3345" y="1163"/>
                    </a:cubicBezTo>
                    <a:cubicBezTo>
                      <a:pt x="3772" y="2064"/>
                      <a:pt x="4199" y="2942"/>
                      <a:pt x="4626" y="3843"/>
                    </a:cubicBezTo>
                    <a:cubicBezTo>
                      <a:pt x="4863" y="4317"/>
                      <a:pt x="5148" y="4768"/>
                      <a:pt x="5527" y="5148"/>
                    </a:cubicBezTo>
                    <a:cubicBezTo>
                      <a:pt x="5575" y="5195"/>
                      <a:pt x="5622" y="5243"/>
                      <a:pt x="5741" y="5337"/>
                    </a:cubicBezTo>
                    <a:cubicBezTo>
                      <a:pt x="5622" y="4958"/>
                      <a:pt x="5551" y="4650"/>
                      <a:pt x="5456" y="4341"/>
                    </a:cubicBezTo>
                    <a:cubicBezTo>
                      <a:pt x="5290" y="3772"/>
                      <a:pt x="5266" y="3155"/>
                      <a:pt x="5385" y="2562"/>
                    </a:cubicBezTo>
                    <a:cubicBezTo>
                      <a:pt x="5551" y="1590"/>
                      <a:pt x="6192" y="783"/>
                      <a:pt x="7093" y="427"/>
                    </a:cubicBezTo>
                    <a:cubicBezTo>
                      <a:pt x="7591" y="214"/>
                      <a:pt x="8113" y="71"/>
                      <a:pt x="8635" y="48"/>
                    </a:cubicBezTo>
                    <a:cubicBezTo>
                      <a:pt x="9014" y="0"/>
                      <a:pt x="9394" y="71"/>
                      <a:pt x="9750" y="214"/>
                    </a:cubicBezTo>
                    <a:cubicBezTo>
                      <a:pt x="10082" y="356"/>
                      <a:pt x="10390" y="522"/>
                      <a:pt x="10698" y="712"/>
                    </a:cubicBezTo>
                    <a:cubicBezTo>
                      <a:pt x="11054" y="949"/>
                      <a:pt x="11339" y="1257"/>
                      <a:pt x="11552" y="1613"/>
                    </a:cubicBezTo>
                    <a:cubicBezTo>
                      <a:pt x="11908" y="2254"/>
                      <a:pt x="12193" y="2942"/>
                      <a:pt x="12359" y="3677"/>
                    </a:cubicBezTo>
                    <a:cubicBezTo>
                      <a:pt x="12406" y="3843"/>
                      <a:pt x="12454" y="3985"/>
                      <a:pt x="12501" y="4199"/>
                    </a:cubicBezTo>
                    <a:lnTo>
                      <a:pt x="12833" y="4033"/>
                    </a:lnTo>
                    <a:cubicBezTo>
                      <a:pt x="13830" y="3582"/>
                      <a:pt x="14850" y="3321"/>
                      <a:pt x="15964" y="3558"/>
                    </a:cubicBezTo>
                    <a:cubicBezTo>
                      <a:pt x="16676" y="3724"/>
                      <a:pt x="17340" y="4033"/>
                      <a:pt x="17910" y="4460"/>
                    </a:cubicBezTo>
                    <a:cubicBezTo>
                      <a:pt x="18076" y="4626"/>
                      <a:pt x="18218" y="4816"/>
                      <a:pt x="18313" y="5005"/>
                    </a:cubicBezTo>
                    <a:cubicBezTo>
                      <a:pt x="18740" y="5598"/>
                      <a:pt x="18906" y="6357"/>
                      <a:pt x="18764" y="7069"/>
                    </a:cubicBezTo>
                    <a:cubicBezTo>
                      <a:pt x="18692" y="7472"/>
                      <a:pt x="18550" y="7876"/>
                      <a:pt x="18313" y="8208"/>
                    </a:cubicBezTo>
                    <a:cubicBezTo>
                      <a:pt x="17720" y="9038"/>
                      <a:pt x="16913" y="9678"/>
                      <a:pt x="16012" y="10082"/>
                    </a:cubicBezTo>
                    <a:cubicBezTo>
                      <a:pt x="15466" y="10343"/>
                      <a:pt x="14897" y="10556"/>
                      <a:pt x="14328" y="10770"/>
                    </a:cubicBezTo>
                    <a:cubicBezTo>
                      <a:pt x="14185" y="11386"/>
                      <a:pt x="14185" y="11386"/>
                      <a:pt x="13545" y="11600"/>
                    </a:cubicBezTo>
                    <a:cubicBezTo>
                      <a:pt x="13450" y="11623"/>
                      <a:pt x="13355" y="11671"/>
                      <a:pt x="13213" y="11718"/>
                    </a:cubicBezTo>
                    <a:lnTo>
                      <a:pt x="13213" y="12003"/>
                    </a:lnTo>
                    <a:cubicBezTo>
                      <a:pt x="13260" y="12738"/>
                      <a:pt x="13071" y="13450"/>
                      <a:pt x="12691" y="14067"/>
                    </a:cubicBezTo>
                    <a:cubicBezTo>
                      <a:pt x="12644" y="14162"/>
                      <a:pt x="12572" y="14256"/>
                      <a:pt x="12501" y="14351"/>
                    </a:cubicBezTo>
                    <a:cubicBezTo>
                      <a:pt x="11885" y="15419"/>
                      <a:pt x="10888" y="15917"/>
                      <a:pt x="9702" y="16083"/>
                    </a:cubicBezTo>
                    <a:cubicBezTo>
                      <a:pt x="9465" y="16107"/>
                      <a:pt x="9204" y="16107"/>
                      <a:pt x="8967" y="16059"/>
                    </a:cubicBezTo>
                    <a:cubicBezTo>
                      <a:pt x="8374" y="15988"/>
                      <a:pt x="7852" y="15585"/>
                      <a:pt x="7638" y="15039"/>
                    </a:cubicBezTo>
                    <a:cubicBezTo>
                      <a:pt x="7306" y="14304"/>
                      <a:pt x="7093" y="13521"/>
                      <a:pt x="7022" y="12738"/>
                    </a:cubicBezTo>
                    <a:cubicBezTo>
                      <a:pt x="7022" y="12525"/>
                      <a:pt x="6998" y="12311"/>
                      <a:pt x="6927" y="12098"/>
                    </a:cubicBezTo>
                    <a:cubicBezTo>
                      <a:pt x="6429" y="12335"/>
                      <a:pt x="5883" y="12501"/>
                      <a:pt x="5338" y="12572"/>
                    </a:cubicBezTo>
                    <a:cubicBezTo>
                      <a:pt x="4816" y="12667"/>
                      <a:pt x="4270" y="12643"/>
                      <a:pt x="3748" y="12501"/>
                    </a:cubicBezTo>
                    <a:cubicBezTo>
                      <a:pt x="3179" y="12406"/>
                      <a:pt x="2728" y="11932"/>
                      <a:pt x="2633" y="11363"/>
                    </a:cubicBezTo>
                    <a:cubicBezTo>
                      <a:pt x="2420" y="10532"/>
                      <a:pt x="2657" y="9631"/>
                      <a:pt x="3226" y="8990"/>
                    </a:cubicBezTo>
                    <a:cubicBezTo>
                      <a:pt x="3725" y="8397"/>
                      <a:pt x="4389" y="7994"/>
                      <a:pt x="5148" y="7804"/>
                    </a:cubicBezTo>
                    <a:cubicBezTo>
                      <a:pt x="5551" y="7710"/>
                      <a:pt x="5954" y="7591"/>
                      <a:pt x="6358" y="7472"/>
                    </a:cubicBezTo>
                    <a:cubicBezTo>
                      <a:pt x="6547" y="7449"/>
                      <a:pt x="6737" y="7377"/>
                      <a:pt x="6903" y="7283"/>
                    </a:cubicBezTo>
                    <a:cubicBezTo>
                      <a:pt x="6571" y="7022"/>
                      <a:pt x="6192" y="6856"/>
                      <a:pt x="5788" y="6784"/>
                    </a:cubicBezTo>
                    <a:cubicBezTo>
                      <a:pt x="4579" y="6642"/>
                      <a:pt x="3369" y="6618"/>
                      <a:pt x="2159" y="6713"/>
                    </a:cubicBezTo>
                    <a:cubicBezTo>
                      <a:pt x="1827" y="6737"/>
                      <a:pt x="1471" y="6784"/>
                      <a:pt x="1139" y="6808"/>
                    </a:cubicBezTo>
                    <a:cubicBezTo>
                      <a:pt x="902" y="6784"/>
                      <a:pt x="641" y="6879"/>
                      <a:pt x="475" y="7045"/>
                    </a:cubicBezTo>
                    <a:cubicBezTo>
                      <a:pt x="380" y="7117"/>
                      <a:pt x="238" y="7117"/>
                      <a:pt x="166" y="7045"/>
                    </a:cubicBezTo>
                    <a:cubicBezTo>
                      <a:pt x="72" y="6974"/>
                      <a:pt x="24" y="6856"/>
                      <a:pt x="24" y="6737"/>
                    </a:cubicBezTo>
                    <a:cubicBezTo>
                      <a:pt x="0" y="6523"/>
                      <a:pt x="119" y="6334"/>
                      <a:pt x="309" y="6239"/>
                    </a:cubicBezTo>
                    <a:cubicBezTo>
                      <a:pt x="593" y="6120"/>
                      <a:pt x="854" y="6002"/>
                      <a:pt x="1163" y="5930"/>
                    </a:cubicBezTo>
                    <a:cubicBezTo>
                      <a:pt x="2230" y="5741"/>
                      <a:pt x="3345" y="5693"/>
                      <a:pt x="4436" y="5764"/>
                    </a:cubicBezTo>
                    <a:cubicBezTo>
                      <a:pt x="4579" y="5812"/>
                      <a:pt x="4697" y="5812"/>
                      <a:pt x="4911" y="5812"/>
                    </a:cubicBezTo>
                    <a:close/>
                    <a:moveTo>
                      <a:pt x="13925" y="9892"/>
                    </a:moveTo>
                    <a:cubicBezTo>
                      <a:pt x="14328" y="9797"/>
                      <a:pt x="14684" y="9655"/>
                      <a:pt x="15039" y="9465"/>
                    </a:cubicBezTo>
                    <a:cubicBezTo>
                      <a:pt x="15680" y="9180"/>
                      <a:pt x="16297" y="8824"/>
                      <a:pt x="16818" y="8374"/>
                    </a:cubicBezTo>
                    <a:cubicBezTo>
                      <a:pt x="17151" y="8113"/>
                      <a:pt x="17411" y="7781"/>
                      <a:pt x="17649" y="7425"/>
                    </a:cubicBezTo>
                    <a:cubicBezTo>
                      <a:pt x="17815" y="7117"/>
                      <a:pt x="17886" y="6737"/>
                      <a:pt x="17838" y="6381"/>
                    </a:cubicBezTo>
                    <a:cubicBezTo>
                      <a:pt x="17767" y="5764"/>
                      <a:pt x="17411" y="5219"/>
                      <a:pt x="16866" y="4934"/>
                    </a:cubicBezTo>
                    <a:cubicBezTo>
                      <a:pt x="15632" y="4246"/>
                      <a:pt x="14399" y="4341"/>
                      <a:pt x="13165" y="5005"/>
                    </a:cubicBezTo>
                    <a:cubicBezTo>
                      <a:pt x="13094" y="5029"/>
                      <a:pt x="13023" y="5100"/>
                      <a:pt x="12952" y="5148"/>
                    </a:cubicBezTo>
                    <a:cubicBezTo>
                      <a:pt x="12715" y="5314"/>
                      <a:pt x="12596" y="5551"/>
                      <a:pt x="12572" y="5836"/>
                    </a:cubicBezTo>
                    <a:cubicBezTo>
                      <a:pt x="12549" y="6049"/>
                      <a:pt x="12501" y="6286"/>
                      <a:pt x="12454" y="6500"/>
                    </a:cubicBezTo>
                    <a:cubicBezTo>
                      <a:pt x="12383" y="6690"/>
                      <a:pt x="12217" y="6808"/>
                      <a:pt x="12027" y="6808"/>
                    </a:cubicBezTo>
                    <a:cubicBezTo>
                      <a:pt x="11837" y="6856"/>
                      <a:pt x="11671" y="6761"/>
                      <a:pt x="11576" y="6618"/>
                    </a:cubicBezTo>
                    <a:cubicBezTo>
                      <a:pt x="11505" y="6476"/>
                      <a:pt x="11458" y="6334"/>
                      <a:pt x="11458" y="6191"/>
                    </a:cubicBezTo>
                    <a:cubicBezTo>
                      <a:pt x="11458" y="5978"/>
                      <a:pt x="11481" y="5764"/>
                      <a:pt x="11552" y="5575"/>
                    </a:cubicBezTo>
                    <a:cubicBezTo>
                      <a:pt x="11647" y="5290"/>
                      <a:pt x="11671" y="5005"/>
                      <a:pt x="11624" y="4721"/>
                    </a:cubicBezTo>
                    <a:cubicBezTo>
                      <a:pt x="11481" y="3914"/>
                      <a:pt x="11244" y="3108"/>
                      <a:pt x="10912" y="2325"/>
                    </a:cubicBezTo>
                    <a:cubicBezTo>
                      <a:pt x="10532" y="1471"/>
                      <a:pt x="9726" y="1139"/>
                      <a:pt x="8896" y="949"/>
                    </a:cubicBezTo>
                    <a:cubicBezTo>
                      <a:pt x="8825" y="925"/>
                      <a:pt x="8753" y="925"/>
                      <a:pt x="8658" y="949"/>
                    </a:cubicBezTo>
                    <a:cubicBezTo>
                      <a:pt x="8303" y="997"/>
                      <a:pt x="7947" y="1068"/>
                      <a:pt x="7615" y="1186"/>
                    </a:cubicBezTo>
                    <a:cubicBezTo>
                      <a:pt x="6832" y="1400"/>
                      <a:pt x="6263" y="2111"/>
                      <a:pt x="6215" y="2918"/>
                    </a:cubicBezTo>
                    <a:cubicBezTo>
                      <a:pt x="6168" y="3345"/>
                      <a:pt x="6192" y="3772"/>
                      <a:pt x="6310" y="4175"/>
                    </a:cubicBezTo>
                    <a:cubicBezTo>
                      <a:pt x="6452" y="4721"/>
                      <a:pt x="6666" y="5290"/>
                      <a:pt x="6903" y="5812"/>
                    </a:cubicBezTo>
                    <a:cubicBezTo>
                      <a:pt x="7022" y="6168"/>
                      <a:pt x="7283" y="6429"/>
                      <a:pt x="7615" y="6595"/>
                    </a:cubicBezTo>
                    <a:lnTo>
                      <a:pt x="7923" y="6761"/>
                    </a:lnTo>
                    <a:cubicBezTo>
                      <a:pt x="8564" y="6571"/>
                      <a:pt x="9228" y="6618"/>
                      <a:pt x="9821" y="6856"/>
                    </a:cubicBezTo>
                    <a:cubicBezTo>
                      <a:pt x="11291" y="7377"/>
                      <a:pt x="12596" y="8279"/>
                      <a:pt x="13616" y="9489"/>
                    </a:cubicBezTo>
                    <a:cubicBezTo>
                      <a:pt x="13735" y="9607"/>
                      <a:pt x="13830" y="9750"/>
                      <a:pt x="13925" y="9892"/>
                    </a:cubicBezTo>
                    <a:close/>
                    <a:moveTo>
                      <a:pt x="7757" y="7852"/>
                    </a:moveTo>
                    <a:cubicBezTo>
                      <a:pt x="7567" y="8042"/>
                      <a:pt x="7330" y="8184"/>
                      <a:pt x="7069" y="8231"/>
                    </a:cubicBezTo>
                    <a:cubicBezTo>
                      <a:pt x="6761" y="8303"/>
                      <a:pt x="6476" y="8350"/>
                      <a:pt x="6168" y="8445"/>
                    </a:cubicBezTo>
                    <a:cubicBezTo>
                      <a:pt x="5693" y="8611"/>
                      <a:pt x="5219" y="8777"/>
                      <a:pt x="4745" y="8990"/>
                    </a:cubicBezTo>
                    <a:cubicBezTo>
                      <a:pt x="4175" y="9275"/>
                      <a:pt x="3748" y="9773"/>
                      <a:pt x="3582" y="10390"/>
                    </a:cubicBezTo>
                    <a:cubicBezTo>
                      <a:pt x="3511" y="10675"/>
                      <a:pt x="3535" y="10959"/>
                      <a:pt x="3630" y="11244"/>
                    </a:cubicBezTo>
                    <a:cubicBezTo>
                      <a:pt x="3677" y="11386"/>
                      <a:pt x="3796" y="11505"/>
                      <a:pt x="3938" y="11529"/>
                    </a:cubicBezTo>
                    <a:cubicBezTo>
                      <a:pt x="4057" y="11576"/>
                      <a:pt x="4199" y="11600"/>
                      <a:pt x="4318" y="11600"/>
                    </a:cubicBezTo>
                    <a:cubicBezTo>
                      <a:pt x="4792" y="11647"/>
                      <a:pt x="5243" y="11600"/>
                      <a:pt x="5670" y="11481"/>
                    </a:cubicBezTo>
                    <a:cubicBezTo>
                      <a:pt x="6429" y="11339"/>
                      <a:pt x="7045" y="10841"/>
                      <a:pt x="7354" y="10177"/>
                    </a:cubicBezTo>
                    <a:cubicBezTo>
                      <a:pt x="7449" y="9963"/>
                      <a:pt x="7567" y="9750"/>
                      <a:pt x="7710" y="9583"/>
                    </a:cubicBezTo>
                    <a:cubicBezTo>
                      <a:pt x="7828" y="9394"/>
                      <a:pt x="8065" y="9346"/>
                      <a:pt x="8279" y="9441"/>
                    </a:cubicBezTo>
                    <a:cubicBezTo>
                      <a:pt x="8516" y="9536"/>
                      <a:pt x="8635" y="9773"/>
                      <a:pt x="8587" y="10034"/>
                    </a:cubicBezTo>
                    <a:cubicBezTo>
                      <a:pt x="8540" y="10200"/>
                      <a:pt x="8445" y="10366"/>
                      <a:pt x="8350" y="10532"/>
                    </a:cubicBezTo>
                    <a:cubicBezTo>
                      <a:pt x="8160" y="10817"/>
                      <a:pt x="8065" y="11149"/>
                      <a:pt x="8018" y="11505"/>
                    </a:cubicBezTo>
                    <a:cubicBezTo>
                      <a:pt x="7923" y="12549"/>
                      <a:pt x="8113" y="13616"/>
                      <a:pt x="8540" y="14589"/>
                    </a:cubicBezTo>
                    <a:cubicBezTo>
                      <a:pt x="8658" y="14944"/>
                      <a:pt x="9014" y="15134"/>
                      <a:pt x="9370" y="15087"/>
                    </a:cubicBezTo>
                    <a:cubicBezTo>
                      <a:pt x="10224" y="15016"/>
                      <a:pt x="11007" y="14755"/>
                      <a:pt x="11529" y="14019"/>
                    </a:cubicBezTo>
                    <a:cubicBezTo>
                      <a:pt x="11671" y="13806"/>
                      <a:pt x="11813" y="13592"/>
                      <a:pt x="11908" y="13379"/>
                    </a:cubicBezTo>
                    <a:cubicBezTo>
                      <a:pt x="12193" y="12904"/>
                      <a:pt x="12288" y="12335"/>
                      <a:pt x="12145" y="11790"/>
                    </a:cubicBezTo>
                    <a:cubicBezTo>
                      <a:pt x="12074" y="11742"/>
                      <a:pt x="12027" y="11695"/>
                      <a:pt x="11956" y="11671"/>
                    </a:cubicBezTo>
                    <a:cubicBezTo>
                      <a:pt x="11481" y="11505"/>
                      <a:pt x="11054" y="11268"/>
                      <a:pt x="10675" y="10936"/>
                    </a:cubicBezTo>
                    <a:cubicBezTo>
                      <a:pt x="10366" y="10698"/>
                      <a:pt x="10082" y="10485"/>
                      <a:pt x="9773" y="10224"/>
                    </a:cubicBezTo>
                    <a:cubicBezTo>
                      <a:pt x="8991" y="9560"/>
                      <a:pt x="8160" y="8896"/>
                      <a:pt x="7757" y="7852"/>
                    </a:cubicBezTo>
                    <a:close/>
                    <a:moveTo>
                      <a:pt x="8421" y="7401"/>
                    </a:moveTo>
                    <a:cubicBezTo>
                      <a:pt x="8635" y="7804"/>
                      <a:pt x="8919" y="8184"/>
                      <a:pt x="9275" y="8492"/>
                    </a:cubicBezTo>
                    <a:cubicBezTo>
                      <a:pt x="9868" y="9038"/>
                      <a:pt x="10485" y="9583"/>
                      <a:pt x="11125" y="10082"/>
                    </a:cubicBezTo>
                    <a:cubicBezTo>
                      <a:pt x="11434" y="10319"/>
                      <a:pt x="11766" y="10532"/>
                      <a:pt x="12122" y="10722"/>
                    </a:cubicBezTo>
                    <a:cubicBezTo>
                      <a:pt x="12335" y="10817"/>
                      <a:pt x="12549" y="10864"/>
                      <a:pt x="12786" y="10841"/>
                    </a:cubicBezTo>
                    <a:cubicBezTo>
                      <a:pt x="13071" y="10817"/>
                      <a:pt x="13213" y="10509"/>
                      <a:pt x="13047" y="10295"/>
                    </a:cubicBezTo>
                    <a:cubicBezTo>
                      <a:pt x="12952" y="10153"/>
                      <a:pt x="12857" y="10010"/>
                      <a:pt x="12738" y="9892"/>
                    </a:cubicBezTo>
                    <a:cubicBezTo>
                      <a:pt x="11908" y="8919"/>
                      <a:pt x="10865" y="8160"/>
                      <a:pt x="9678" y="7686"/>
                    </a:cubicBezTo>
                    <a:cubicBezTo>
                      <a:pt x="9299" y="7520"/>
                      <a:pt x="8872" y="7425"/>
                      <a:pt x="8445" y="7401"/>
                    </a:cubicBezTo>
                    <a:close/>
                  </a:path>
                </a:pathLst>
              </a:custGeom>
              <a:solidFill>
                <a:srgbClr val="4F24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05" name="Google Shape;905;p39"/>
              <p:cNvGrpSpPr/>
              <p:nvPr/>
            </p:nvGrpSpPr>
            <p:grpSpPr>
              <a:xfrm>
                <a:off x="1474325" y="1168675"/>
                <a:ext cx="407425" cy="1159375"/>
                <a:chOff x="1474325" y="1168675"/>
                <a:chExt cx="407425" cy="1159375"/>
              </a:xfrm>
            </p:grpSpPr>
            <p:sp>
              <p:nvSpPr>
                <p:cNvPr id="906" name="Google Shape;906;p39"/>
                <p:cNvSpPr/>
                <p:nvPr/>
              </p:nvSpPr>
              <p:spPr>
                <a:xfrm flipH="1">
                  <a:off x="1751250" y="1216700"/>
                  <a:ext cx="55175" cy="52225"/>
                </a:xfrm>
                <a:custGeom>
                  <a:rect b="b" l="l" r="r" t="t"/>
                  <a:pathLst>
                    <a:path extrusionOk="0" h="2089" w="2207">
                      <a:moveTo>
                        <a:pt x="1661" y="190"/>
                      </a:moveTo>
                      <a:cubicBezTo>
                        <a:pt x="2206" y="499"/>
                        <a:pt x="2183" y="949"/>
                        <a:pt x="1850" y="1543"/>
                      </a:cubicBezTo>
                      <a:cubicBezTo>
                        <a:pt x="1589" y="1922"/>
                        <a:pt x="1068" y="2088"/>
                        <a:pt x="641" y="1875"/>
                      </a:cubicBezTo>
                      <a:cubicBezTo>
                        <a:pt x="237" y="1685"/>
                        <a:pt x="0" y="1234"/>
                        <a:pt x="95" y="807"/>
                      </a:cubicBezTo>
                      <a:cubicBezTo>
                        <a:pt x="166" y="333"/>
                        <a:pt x="593" y="1"/>
                        <a:pt x="1068" y="24"/>
                      </a:cubicBezTo>
                      <a:cubicBezTo>
                        <a:pt x="1281" y="48"/>
                        <a:pt x="1471" y="119"/>
                        <a:pt x="1661" y="190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7" name="Google Shape;907;p39"/>
                <p:cNvSpPr/>
                <p:nvPr/>
              </p:nvSpPr>
              <p:spPr>
                <a:xfrm flipH="1">
                  <a:off x="1594700" y="1504900"/>
                  <a:ext cx="51025" cy="51025"/>
                </a:xfrm>
                <a:custGeom>
                  <a:rect b="b" l="l" r="r" t="t"/>
                  <a:pathLst>
                    <a:path extrusionOk="0" h="2041" w="2041">
                      <a:moveTo>
                        <a:pt x="1495" y="262"/>
                      </a:moveTo>
                      <a:cubicBezTo>
                        <a:pt x="1922" y="523"/>
                        <a:pt x="2041" y="1092"/>
                        <a:pt x="1780" y="1495"/>
                      </a:cubicBezTo>
                      <a:cubicBezTo>
                        <a:pt x="1495" y="1922"/>
                        <a:pt x="949" y="2041"/>
                        <a:pt x="522" y="1756"/>
                      </a:cubicBezTo>
                      <a:cubicBezTo>
                        <a:pt x="119" y="1495"/>
                        <a:pt x="1" y="926"/>
                        <a:pt x="261" y="523"/>
                      </a:cubicBezTo>
                      <a:cubicBezTo>
                        <a:pt x="522" y="120"/>
                        <a:pt x="1092" y="1"/>
                        <a:pt x="1495" y="262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8" name="Google Shape;908;p39"/>
                <p:cNvSpPr/>
                <p:nvPr/>
              </p:nvSpPr>
              <p:spPr>
                <a:xfrm flipH="1">
                  <a:off x="1592925" y="1618775"/>
                  <a:ext cx="74150" cy="68225"/>
                </a:xfrm>
                <a:custGeom>
                  <a:rect b="b" l="l" r="r" t="t"/>
                  <a:pathLst>
                    <a:path extrusionOk="0" h="2729" w="2966">
                      <a:moveTo>
                        <a:pt x="1922" y="570"/>
                      </a:moveTo>
                      <a:cubicBezTo>
                        <a:pt x="2966" y="1139"/>
                        <a:pt x="2088" y="2728"/>
                        <a:pt x="1044" y="2159"/>
                      </a:cubicBezTo>
                      <a:cubicBezTo>
                        <a:pt x="1" y="1566"/>
                        <a:pt x="855" y="0"/>
                        <a:pt x="1922" y="570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9" name="Google Shape;909;p39"/>
                <p:cNvSpPr/>
                <p:nvPr/>
              </p:nvSpPr>
              <p:spPr>
                <a:xfrm flipH="1">
                  <a:off x="1800475" y="1719000"/>
                  <a:ext cx="58725" cy="61100"/>
                </a:xfrm>
                <a:custGeom>
                  <a:rect b="b" l="l" r="r" t="t"/>
                  <a:pathLst>
                    <a:path extrusionOk="0" h="2444" w="2349">
                      <a:moveTo>
                        <a:pt x="1755" y="237"/>
                      </a:moveTo>
                      <a:cubicBezTo>
                        <a:pt x="2182" y="475"/>
                        <a:pt x="2348" y="996"/>
                        <a:pt x="2087" y="1423"/>
                      </a:cubicBezTo>
                      <a:cubicBezTo>
                        <a:pt x="1518" y="2443"/>
                        <a:pt x="0" y="1566"/>
                        <a:pt x="569" y="570"/>
                      </a:cubicBezTo>
                      <a:cubicBezTo>
                        <a:pt x="807" y="143"/>
                        <a:pt x="1352" y="0"/>
                        <a:pt x="1755" y="237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0" name="Google Shape;910;p39"/>
                <p:cNvSpPr/>
                <p:nvPr/>
              </p:nvSpPr>
              <p:spPr>
                <a:xfrm flipH="1">
                  <a:off x="1585800" y="2272875"/>
                  <a:ext cx="51025" cy="55175"/>
                </a:xfrm>
                <a:custGeom>
                  <a:rect b="b" l="l" r="r" t="t"/>
                  <a:pathLst>
                    <a:path extrusionOk="0" h="2207" w="2041">
                      <a:moveTo>
                        <a:pt x="1779" y="1566"/>
                      </a:moveTo>
                      <a:cubicBezTo>
                        <a:pt x="1400" y="2207"/>
                        <a:pt x="404" y="2088"/>
                        <a:pt x="214" y="1353"/>
                      </a:cubicBezTo>
                      <a:cubicBezTo>
                        <a:pt x="0" y="594"/>
                        <a:pt x="807" y="0"/>
                        <a:pt x="1471" y="380"/>
                      </a:cubicBezTo>
                      <a:cubicBezTo>
                        <a:pt x="1898" y="594"/>
                        <a:pt x="2040" y="1139"/>
                        <a:pt x="1779" y="156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1" name="Google Shape;911;p39"/>
                <p:cNvSpPr/>
                <p:nvPr/>
              </p:nvSpPr>
              <p:spPr>
                <a:xfrm flipH="1">
                  <a:off x="1474325" y="2036250"/>
                  <a:ext cx="43900" cy="49250"/>
                </a:xfrm>
                <a:custGeom>
                  <a:rect b="b" l="l" r="r" t="t"/>
                  <a:pathLst>
                    <a:path extrusionOk="0" h="1970" w="1756">
                      <a:moveTo>
                        <a:pt x="451" y="1804"/>
                      </a:moveTo>
                      <a:cubicBezTo>
                        <a:pt x="167" y="1614"/>
                        <a:pt x="1" y="1258"/>
                        <a:pt x="72" y="926"/>
                      </a:cubicBezTo>
                      <a:cubicBezTo>
                        <a:pt x="238" y="96"/>
                        <a:pt x="1353" y="1"/>
                        <a:pt x="1661" y="784"/>
                      </a:cubicBezTo>
                      <a:cubicBezTo>
                        <a:pt x="1708" y="950"/>
                        <a:pt x="1732" y="1116"/>
                        <a:pt x="1732" y="1282"/>
                      </a:cubicBezTo>
                      <a:cubicBezTo>
                        <a:pt x="1756" y="1638"/>
                        <a:pt x="1471" y="1922"/>
                        <a:pt x="1115" y="1946"/>
                      </a:cubicBezTo>
                      <a:cubicBezTo>
                        <a:pt x="878" y="1970"/>
                        <a:pt x="665" y="1899"/>
                        <a:pt x="451" y="180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2" name="Google Shape;912;p39"/>
                <p:cNvSpPr/>
                <p:nvPr/>
              </p:nvSpPr>
              <p:spPr>
                <a:xfrm flipH="1">
                  <a:off x="1735250" y="1797875"/>
                  <a:ext cx="58125" cy="55750"/>
                </a:xfrm>
                <a:custGeom>
                  <a:rect b="b" l="l" r="r" t="t"/>
                  <a:pathLst>
                    <a:path extrusionOk="0" h="2230" w="2325">
                      <a:moveTo>
                        <a:pt x="546" y="1684"/>
                      </a:moveTo>
                      <a:cubicBezTo>
                        <a:pt x="142" y="1471"/>
                        <a:pt x="0" y="949"/>
                        <a:pt x="261" y="546"/>
                      </a:cubicBezTo>
                      <a:cubicBezTo>
                        <a:pt x="451" y="142"/>
                        <a:pt x="973" y="0"/>
                        <a:pt x="1376" y="261"/>
                      </a:cubicBezTo>
                      <a:cubicBezTo>
                        <a:pt x="2325" y="807"/>
                        <a:pt x="1471" y="2230"/>
                        <a:pt x="546" y="168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3" name="Google Shape;913;p39"/>
                <p:cNvSpPr/>
                <p:nvPr/>
              </p:nvSpPr>
              <p:spPr>
                <a:xfrm flipH="1">
                  <a:off x="1723975" y="1648425"/>
                  <a:ext cx="46275" cy="36200"/>
                </a:xfrm>
                <a:custGeom>
                  <a:rect b="b" l="l" r="r" t="t"/>
                  <a:pathLst>
                    <a:path extrusionOk="0" h="1448" w="1851">
                      <a:moveTo>
                        <a:pt x="1305" y="95"/>
                      </a:moveTo>
                      <a:cubicBezTo>
                        <a:pt x="1850" y="427"/>
                        <a:pt x="1779" y="1068"/>
                        <a:pt x="1423" y="1258"/>
                      </a:cubicBezTo>
                      <a:cubicBezTo>
                        <a:pt x="1115" y="1424"/>
                        <a:pt x="759" y="1447"/>
                        <a:pt x="427" y="1329"/>
                      </a:cubicBezTo>
                      <a:cubicBezTo>
                        <a:pt x="142" y="1186"/>
                        <a:pt x="0" y="902"/>
                        <a:pt x="48" y="593"/>
                      </a:cubicBezTo>
                      <a:cubicBezTo>
                        <a:pt x="95" y="285"/>
                        <a:pt x="332" y="48"/>
                        <a:pt x="641" y="0"/>
                      </a:cubicBezTo>
                      <a:cubicBezTo>
                        <a:pt x="854" y="24"/>
                        <a:pt x="1068" y="48"/>
                        <a:pt x="1305" y="95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4" name="Google Shape;914;p39"/>
                <p:cNvSpPr/>
                <p:nvPr/>
              </p:nvSpPr>
              <p:spPr>
                <a:xfrm flipH="1">
                  <a:off x="1504550" y="2170275"/>
                  <a:ext cx="41550" cy="42125"/>
                </a:xfrm>
                <a:custGeom>
                  <a:rect b="b" l="l" r="r" t="t"/>
                  <a:pathLst>
                    <a:path extrusionOk="0" h="1685" w="1662">
                      <a:moveTo>
                        <a:pt x="1448" y="1234"/>
                      </a:moveTo>
                      <a:cubicBezTo>
                        <a:pt x="1234" y="1590"/>
                        <a:pt x="783" y="1685"/>
                        <a:pt x="451" y="1471"/>
                      </a:cubicBezTo>
                      <a:cubicBezTo>
                        <a:pt x="119" y="1258"/>
                        <a:pt x="1" y="831"/>
                        <a:pt x="190" y="475"/>
                      </a:cubicBezTo>
                      <a:cubicBezTo>
                        <a:pt x="404" y="119"/>
                        <a:pt x="878" y="1"/>
                        <a:pt x="1234" y="238"/>
                      </a:cubicBezTo>
                      <a:cubicBezTo>
                        <a:pt x="1566" y="451"/>
                        <a:pt x="1661" y="902"/>
                        <a:pt x="1448" y="1234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5" name="Google Shape;915;p39"/>
                <p:cNvSpPr/>
                <p:nvPr/>
              </p:nvSpPr>
              <p:spPr>
                <a:xfrm flipH="1">
                  <a:off x="1657550" y="1759325"/>
                  <a:ext cx="51025" cy="48050"/>
                </a:xfrm>
                <a:custGeom>
                  <a:rect b="b" l="l" r="r" t="t"/>
                  <a:pathLst>
                    <a:path extrusionOk="0" h="1922" w="2041">
                      <a:moveTo>
                        <a:pt x="807" y="1708"/>
                      </a:moveTo>
                      <a:cubicBezTo>
                        <a:pt x="0" y="1210"/>
                        <a:pt x="735" y="0"/>
                        <a:pt x="1542" y="475"/>
                      </a:cubicBezTo>
                      <a:cubicBezTo>
                        <a:pt x="1922" y="664"/>
                        <a:pt x="2040" y="1139"/>
                        <a:pt x="1803" y="1495"/>
                      </a:cubicBezTo>
                      <a:cubicBezTo>
                        <a:pt x="1589" y="1827"/>
                        <a:pt x="1139" y="1922"/>
                        <a:pt x="807" y="1708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6" name="Google Shape;916;p39"/>
                <p:cNvSpPr/>
                <p:nvPr/>
              </p:nvSpPr>
              <p:spPr>
                <a:xfrm flipH="1">
                  <a:off x="1554375" y="1686975"/>
                  <a:ext cx="54575" cy="58725"/>
                </a:xfrm>
                <a:custGeom>
                  <a:rect b="b" l="l" r="r" t="t"/>
                  <a:pathLst>
                    <a:path extrusionOk="0" h="2349" w="2183">
                      <a:moveTo>
                        <a:pt x="498" y="783"/>
                      </a:moveTo>
                      <a:cubicBezTo>
                        <a:pt x="973" y="0"/>
                        <a:pt x="2183" y="688"/>
                        <a:pt x="1732" y="1518"/>
                      </a:cubicBezTo>
                      <a:cubicBezTo>
                        <a:pt x="1257" y="2349"/>
                        <a:pt x="0" y="1613"/>
                        <a:pt x="498" y="783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7" name="Google Shape;917;p39"/>
                <p:cNvSpPr/>
                <p:nvPr/>
              </p:nvSpPr>
              <p:spPr>
                <a:xfrm flipH="1">
                  <a:off x="1511075" y="1793725"/>
                  <a:ext cx="37975" cy="39750"/>
                </a:xfrm>
                <a:custGeom>
                  <a:rect b="b" l="l" r="r" t="t"/>
                  <a:pathLst>
                    <a:path extrusionOk="0" h="1590" w="1519">
                      <a:moveTo>
                        <a:pt x="474" y="1376"/>
                      </a:moveTo>
                      <a:cubicBezTo>
                        <a:pt x="166" y="1234"/>
                        <a:pt x="0" y="854"/>
                        <a:pt x="142" y="522"/>
                      </a:cubicBezTo>
                      <a:cubicBezTo>
                        <a:pt x="261" y="190"/>
                        <a:pt x="617" y="0"/>
                        <a:pt x="949" y="71"/>
                      </a:cubicBezTo>
                      <a:cubicBezTo>
                        <a:pt x="1305" y="166"/>
                        <a:pt x="1518" y="498"/>
                        <a:pt x="1494" y="830"/>
                      </a:cubicBezTo>
                      <a:cubicBezTo>
                        <a:pt x="1471" y="925"/>
                        <a:pt x="1447" y="996"/>
                        <a:pt x="1423" y="1067"/>
                      </a:cubicBezTo>
                      <a:cubicBezTo>
                        <a:pt x="1352" y="1400"/>
                        <a:pt x="996" y="1589"/>
                        <a:pt x="688" y="1471"/>
                      </a:cubicBezTo>
                      <a:cubicBezTo>
                        <a:pt x="593" y="1447"/>
                        <a:pt x="522" y="1400"/>
                        <a:pt x="474" y="137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8" name="Google Shape;918;p39"/>
                <p:cNvSpPr/>
                <p:nvPr/>
              </p:nvSpPr>
              <p:spPr>
                <a:xfrm flipH="1">
                  <a:off x="1620200" y="1401125"/>
                  <a:ext cx="40350" cy="45700"/>
                </a:xfrm>
                <a:custGeom>
                  <a:rect b="b" l="l" r="r" t="t"/>
                  <a:pathLst>
                    <a:path extrusionOk="0" h="1828" w="1614">
                      <a:moveTo>
                        <a:pt x="404" y="1495"/>
                      </a:moveTo>
                      <a:cubicBezTo>
                        <a:pt x="95" y="1282"/>
                        <a:pt x="1" y="879"/>
                        <a:pt x="167" y="546"/>
                      </a:cubicBezTo>
                      <a:cubicBezTo>
                        <a:pt x="475" y="1"/>
                        <a:pt x="1305" y="119"/>
                        <a:pt x="1471" y="736"/>
                      </a:cubicBezTo>
                      <a:cubicBezTo>
                        <a:pt x="1614" y="1353"/>
                        <a:pt x="949" y="1827"/>
                        <a:pt x="404" y="1495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9" name="Google Shape;919;p39"/>
                <p:cNvSpPr/>
                <p:nvPr/>
              </p:nvSpPr>
              <p:spPr>
                <a:xfrm flipH="1">
                  <a:off x="1663500" y="1304475"/>
                  <a:ext cx="40350" cy="39750"/>
                </a:xfrm>
                <a:custGeom>
                  <a:rect b="b" l="l" r="r" t="t"/>
                  <a:pathLst>
                    <a:path extrusionOk="0" h="1590" w="1614">
                      <a:moveTo>
                        <a:pt x="1424" y="1163"/>
                      </a:moveTo>
                      <a:cubicBezTo>
                        <a:pt x="1234" y="1471"/>
                        <a:pt x="807" y="1590"/>
                        <a:pt x="499" y="1424"/>
                      </a:cubicBezTo>
                      <a:cubicBezTo>
                        <a:pt x="143" y="1234"/>
                        <a:pt x="1" y="783"/>
                        <a:pt x="214" y="451"/>
                      </a:cubicBezTo>
                      <a:cubicBezTo>
                        <a:pt x="380" y="119"/>
                        <a:pt x="807" y="0"/>
                        <a:pt x="1139" y="190"/>
                      </a:cubicBezTo>
                      <a:cubicBezTo>
                        <a:pt x="1495" y="356"/>
                        <a:pt x="1614" y="807"/>
                        <a:pt x="1424" y="1163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0" name="Google Shape;920;p39"/>
                <p:cNvSpPr/>
                <p:nvPr/>
              </p:nvSpPr>
              <p:spPr>
                <a:xfrm flipH="1">
                  <a:off x="1842575" y="1168675"/>
                  <a:ext cx="39175" cy="39150"/>
                </a:xfrm>
                <a:custGeom>
                  <a:rect b="b" l="l" r="r" t="t"/>
                  <a:pathLst>
                    <a:path extrusionOk="0" h="1566" w="1567">
                      <a:moveTo>
                        <a:pt x="1092" y="166"/>
                      </a:moveTo>
                      <a:cubicBezTo>
                        <a:pt x="1448" y="356"/>
                        <a:pt x="1566" y="759"/>
                        <a:pt x="1400" y="1115"/>
                      </a:cubicBezTo>
                      <a:cubicBezTo>
                        <a:pt x="1210" y="1447"/>
                        <a:pt x="807" y="1566"/>
                        <a:pt x="475" y="1400"/>
                      </a:cubicBezTo>
                      <a:cubicBezTo>
                        <a:pt x="119" y="1234"/>
                        <a:pt x="1" y="807"/>
                        <a:pt x="167" y="475"/>
                      </a:cubicBezTo>
                      <a:cubicBezTo>
                        <a:pt x="333" y="119"/>
                        <a:pt x="760" y="0"/>
                        <a:pt x="1092" y="166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1" name="Google Shape;921;p39"/>
                <p:cNvSpPr/>
                <p:nvPr/>
              </p:nvSpPr>
              <p:spPr>
                <a:xfrm flipH="1">
                  <a:off x="1483200" y="1905200"/>
                  <a:ext cx="33850" cy="40350"/>
                </a:xfrm>
                <a:custGeom>
                  <a:rect b="b" l="l" r="r" t="t"/>
                  <a:pathLst>
                    <a:path extrusionOk="0" h="1614" w="1354">
                      <a:moveTo>
                        <a:pt x="1140" y="1187"/>
                      </a:moveTo>
                      <a:cubicBezTo>
                        <a:pt x="997" y="1471"/>
                        <a:pt x="689" y="1614"/>
                        <a:pt x="404" y="1519"/>
                      </a:cubicBezTo>
                      <a:cubicBezTo>
                        <a:pt x="167" y="1448"/>
                        <a:pt x="1" y="1210"/>
                        <a:pt x="1" y="973"/>
                      </a:cubicBezTo>
                      <a:cubicBezTo>
                        <a:pt x="1" y="807"/>
                        <a:pt x="48" y="617"/>
                        <a:pt x="96" y="475"/>
                      </a:cubicBezTo>
                      <a:cubicBezTo>
                        <a:pt x="191" y="167"/>
                        <a:pt x="499" y="1"/>
                        <a:pt x="807" y="72"/>
                      </a:cubicBezTo>
                      <a:cubicBezTo>
                        <a:pt x="1140" y="167"/>
                        <a:pt x="1353" y="475"/>
                        <a:pt x="1282" y="807"/>
                      </a:cubicBezTo>
                      <a:cubicBezTo>
                        <a:pt x="1258" y="949"/>
                        <a:pt x="1211" y="1068"/>
                        <a:pt x="1140" y="1187"/>
                      </a:cubicBezTo>
                      <a:close/>
                    </a:path>
                  </a:pathLst>
                </a:custGeom>
                <a:solidFill>
                  <a:srgbClr val="4F2400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pic>
        <p:nvPicPr>
          <p:cNvPr id="922" name="Google Shape;92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450" y="737550"/>
            <a:ext cx="2848577" cy="367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40"/>
          <p:cNvSpPr txBox="1"/>
          <p:nvPr>
            <p:ph idx="1" type="subTitle"/>
          </p:nvPr>
        </p:nvSpPr>
        <p:spPr>
          <a:xfrm>
            <a:off x="1197475" y="876000"/>
            <a:ext cx="6798900" cy="37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40"/>
          <p:cNvSpPr txBox="1"/>
          <p:nvPr>
            <p:ph type="title"/>
          </p:nvPr>
        </p:nvSpPr>
        <p:spPr>
          <a:xfrm>
            <a:off x="1433558" y="209424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/>
              <a:t>2021-2022 Feedback</a:t>
            </a:r>
            <a:endParaRPr b="1" sz="3600"/>
          </a:p>
        </p:txBody>
      </p:sp>
      <p:pic>
        <p:nvPicPr>
          <p:cNvPr descr="Forms response chart. Question title: What is your primary affiliation with GISD?. Number of responses: 1,028 responses." id="929" name="Google Shape;929;p40" title="What is your primary affiliation with GISD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775" y="827800"/>
            <a:ext cx="7096428" cy="401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41"/>
          <p:cNvSpPr txBox="1"/>
          <p:nvPr>
            <p:ph idx="1" type="subTitle"/>
          </p:nvPr>
        </p:nvSpPr>
        <p:spPr>
          <a:xfrm>
            <a:off x="1221400" y="707225"/>
            <a:ext cx="6775200" cy="32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500">
              <a:solidFill>
                <a:schemeClr val="dk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grpSp>
        <p:nvGrpSpPr>
          <p:cNvPr id="935" name="Google Shape;935;p41"/>
          <p:cNvGrpSpPr/>
          <p:nvPr/>
        </p:nvGrpSpPr>
        <p:grpSpPr>
          <a:xfrm rot="-5400000">
            <a:off x="1499979" y="841581"/>
            <a:ext cx="557994" cy="510337"/>
            <a:chOff x="5177300" y="2314950"/>
            <a:chExt cx="341573" cy="312400"/>
          </a:xfrm>
        </p:grpSpPr>
        <p:sp>
          <p:nvSpPr>
            <p:cNvPr id="936" name="Google Shape;936;p41"/>
            <p:cNvSpPr/>
            <p:nvPr/>
          </p:nvSpPr>
          <p:spPr>
            <a:xfrm>
              <a:off x="5439587" y="2365249"/>
              <a:ext cx="79287" cy="138058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1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1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1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1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1" name="Google Shape;941;p41"/>
          <p:cNvGrpSpPr/>
          <p:nvPr/>
        </p:nvGrpSpPr>
        <p:grpSpPr>
          <a:xfrm rot="5400000">
            <a:off x="788328" y="3803330"/>
            <a:ext cx="557997" cy="510337"/>
            <a:chOff x="5177300" y="2314950"/>
            <a:chExt cx="341575" cy="312400"/>
          </a:xfrm>
        </p:grpSpPr>
        <p:sp>
          <p:nvSpPr>
            <p:cNvPr id="942" name="Google Shape;942;p41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1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1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1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7" name="Google Shape;947;p41"/>
          <p:cNvGrpSpPr/>
          <p:nvPr/>
        </p:nvGrpSpPr>
        <p:grpSpPr>
          <a:xfrm rot="5400000">
            <a:off x="8119428" y="2377780"/>
            <a:ext cx="557997" cy="510337"/>
            <a:chOff x="5177300" y="2314950"/>
            <a:chExt cx="341575" cy="312400"/>
          </a:xfrm>
        </p:grpSpPr>
        <p:sp>
          <p:nvSpPr>
            <p:cNvPr id="948" name="Google Shape;948;p41"/>
            <p:cNvSpPr/>
            <p:nvPr/>
          </p:nvSpPr>
          <p:spPr>
            <a:xfrm>
              <a:off x="5432525" y="2418550"/>
              <a:ext cx="86350" cy="84750"/>
            </a:xfrm>
            <a:custGeom>
              <a:rect b="b" l="l" r="r" t="t"/>
              <a:pathLst>
                <a:path extrusionOk="0" h="3390" w="3454">
                  <a:moveTo>
                    <a:pt x="2010" y="0"/>
                  </a:moveTo>
                  <a:cubicBezTo>
                    <a:pt x="1940" y="0"/>
                    <a:pt x="1869" y="5"/>
                    <a:pt x="1794" y="14"/>
                  </a:cubicBezTo>
                  <a:cubicBezTo>
                    <a:pt x="1137" y="92"/>
                    <a:pt x="491" y="270"/>
                    <a:pt x="223" y="927"/>
                  </a:cubicBezTo>
                  <a:cubicBezTo>
                    <a:pt x="1" y="1462"/>
                    <a:pt x="56" y="2453"/>
                    <a:pt x="391" y="2988"/>
                  </a:cubicBezTo>
                  <a:cubicBezTo>
                    <a:pt x="584" y="3293"/>
                    <a:pt x="798" y="3389"/>
                    <a:pt x="1049" y="3389"/>
                  </a:cubicBezTo>
                  <a:cubicBezTo>
                    <a:pt x="1246" y="3389"/>
                    <a:pt x="1466" y="3330"/>
                    <a:pt x="1716" y="3266"/>
                  </a:cubicBezTo>
                  <a:cubicBezTo>
                    <a:pt x="2451" y="3077"/>
                    <a:pt x="3198" y="2754"/>
                    <a:pt x="3398" y="2063"/>
                  </a:cubicBezTo>
                  <a:cubicBezTo>
                    <a:pt x="3431" y="1918"/>
                    <a:pt x="3454" y="1751"/>
                    <a:pt x="3431" y="1573"/>
                  </a:cubicBezTo>
                  <a:cubicBezTo>
                    <a:pt x="3359" y="696"/>
                    <a:pt x="2885" y="0"/>
                    <a:pt x="20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1"/>
            <p:cNvSpPr/>
            <p:nvPr/>
          </p:nvSpPr>
          <p:spPr>
            <a:xfrm>
              <a:off x="5294125" y="2467825"/>
              <a:ext cx="67950" cy="66125"/>
            </a:xfrm>
            <a:custGeom>
              <a:rect b="b" l="l" r="r" t="t"/>
              <a:pathLst>
                <a:path extrusionOk="0" h="2645" w="2718">
                  <a:moveTo>
                    <a:pt x="1275" y="0"/>
                  </a:moveTo>
                  <a:cubicBezTo>
                    <a:pt x="1162" y="0"/>
                    <a:pt x="1049" y="16"/>
                    <a:pt x="936" y="48"/>
                  </a:cubicBezTo>
                  <a:cubicBezTo>
                    <a:pt x="279" y="237"/>
                    <a:pt x="1" y="360"/>
                    <a:pt x="56" y="1128"/>
                  </a:cubicBezTo>
                  <a:cubicBezTo>
                    <a:pt x="101" y="1640"/>
                    <a:pt x="212" y="2253"/>
                    <a:pt x="647" y="2520"/>
                  </a:cubicBezTo>
                  <a:cubicBezTo>
                    <a:pt x="779" y="2606"/>
                    <a:pt x="941" y="2644"/>
                    <a:pt x="1114" y="2644"/>
                  </a:cubicBezTo>
                  <a:cubicBezTo>
                    <a:pt x="1683" y="2644"/>
                    <a:pt x="2375" y="2235"/>
                    <a:pt x="2563" y="1774"/>
                  </a:cubicBezTo>
                  <a:cubicBezTo>
                    <a:pt x="2607" y="1663"/>
                    <a:pt x="2629" y="1551"/>
                    <a:pt x="2641" y="1440"/>
                  </a:cubicBezTo>
                  <a:cubicBezTo>
                    <a:pt x="2718" y="666"/>
                    <a:pt x="2021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1"/>
            <p:cNvSpPr/>
            <p:nvPr/>
          </p:nvSpPr>
          <p:spPr>
            <a:xfrm>
              <a:off x="5388250" y="2314950"/>
              <a:ext cx="56075" cy="48575"/>
            </a:xfrm>
            <a:custGeom>
              <a:rect b="b" l="l" r="r" t="t"/>
              <a:pathLst>
                <a:path extrusionOk="0" h="1943" w="2243">
                  <a:moveTo>
                    <a:pt x="1563" y="1"/>
                  </a:moveTo>
                  <a:cubicBezTo>
                    <a:pt x="1381" y="1"/>
                    <a:pt x="1190" y="39"/>
                    <a:pt x="1048" y="92"/>
                  </a:cubicBezTo>
                  <a:cubicBezTo>
                    <a:pt x="468" y="304"/>
                    <a:pt x="1" y="593"/>
                    <a:pt x="201" y="1317"/>
                  </a:cubicBezTo>
                  <a:cubicBezTo>
                    <a:pt x="331" y="1770"/>
                    <a:pt x="519" y="1942"/>
                    <a:pt x="730" y="1942"/>
                  </a:cubicBezTo>
                  <a:cubicBezTo>
                    <a:pt x="1189" y="1942"/>
                    <a:pt x="1759" y="1133"/>
                    <a:pt x="2095" y="638"/>
                  </a:cubicBezTo>
                  <a:cubicBezTo>
                    <a:pt x="2242" y="150"/>
                    <a:pt x="1920" y="1"/>
                    <a:pt x="15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1"/>
            <p:cNvSpPr/>
            <p:nvPr/>
          </p:nvSpPr>
          <p:spPr>
            <a:xfrm>
              <a:off x="5177300" y="2521175"/>
              <a:ext cx="46950" cy="42600"/>
            </a:xfrm>
            <a:custGeom>
              <a:rect b="b" l="l" r="r" t="t"/>
              <a:pathLst>
                <a:path extrusionOk="0" h="1704" w="1878">
                  <a:moveTo>
                    <a:pt x="937" y="0"/>
                  </a:moveTo>
                  <a:cubicBezTo>
                    <a:pt x="450" y="0"/>
                    <a:pt x="242" y="363"/>
                    <a:pt x="129" y="888"/>
                  </a:cubicBezTo>
                  <a:cubicBezTo>
                    <a:pt x="0" y="1460"/>
                    <a:pt x="298" y="1704"/>
                    <a:pt x="691" y="1704"/>
                  </a:cubicBezTo>
                  <a:cubicBezTo>
                    <a:pt x="1116" y="1704"/>
                    <a:pt x="1652" y="1418"/>
                    <a:pt x="1878" y="955"/>
                  </a:cubicBezTo>
                  <a:cubicBezTo>
                    <a:pt x="1755" y="309"/>
                    <a:pt x="1744" y="75"/>
                    <a:pt x="1065" y="8"/>
                  </a:cubicBezTo>
                  <a:cubicBezTo>
                    <a:pt x="1020" y="3"/>
                    <a:pt x="978" y="0"/>
                    <a:pt x="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1"/>
            <p:cNvSpPr/>
            <p:nvPr/>
          </p:nvSpPr>
          <p:spPr>
            <a:xfrm>
              <a:off x="5343250" y="2595575"/>
              <a:ext cx="38775" cy="31775"/>
            </a:xfrm>
            <a:custGeom>
              <a:rect b="b" l="l" r="r" t="t"/>
              <a:pathLst>
                <a:path extrusionOk="0" h="1271" w="1551">
                  <a:moveTo>
                    <a:pt x="924" y="1"/>
                  </a:moveTo>
                  <a:cubicBezTo>
                    <a:pt x="894" y="1"/>
                    <a:pt x="863" y="2"/>
                    <a:pt x="831" y="6"/>
                  </a:cubicBezTo>
                  <a:cubicBezTo>
                    <a:pt x="531" y="39"/>
                    <a:pt x="230" y="184"/>
                    <a:pt x="130" y="485"/>
                  </a:cubicBezTo>
                  <a:cubicBezTo>
                    <a:pt x="1" y="871"/>
                    <a:pt x="619" y="1270"/>
                    <a:pt x="1032" y="1270"/>
                  </a:cubicBezTo>
                  <a:cubicBezTo>
                    <a:pt x="1155" y="1270"/>
                    <a:pt x="1260" y="1235"/>
                    <a:pt x="1322" y="1153"/>
                  </a:cubicBezTo>
                  <a:lnTo>
                    <a:pt x="1466" y="1053"/>
                  </a:lnTo>
                  <a:cubicBezTo>
                    <a:pt x="1551" y="547"/>
                    <a:pt x="1445" y="1"/>
                    <a:pt x="9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3" name="Google Shape;953;p41"/>
          <p:cNvGrpSpPr/>
          <p:nvPr/>
        </p:nvGrpSpPr>
        <p:grpSpPr>
          <a:xfrm>
            <a:off x="2456968" y="4033385"/>
            <a:ext cx="1113061" cy="861590"/>
            <a:chOff x="5067485" y="3184487"/>
            <a:chExt cx="2457088" cy="2018722"/>
          </a:xfrm>
        </p:grpSpPr>
        <p:sp>
          <p:nvSpPr>
            <p:cNvPr id="954" name="Google Shape;954;p41"/>
            <p:cNvSpPr/>
            <p:nvPr/>
          </p:nvSpPr>
          <p:spPr>
            <a:xfrm rot="-6300039">
              <a:off x="5519061" y="3631610"/>
              <a:ext cx="1680248" cy="983233"/>
            </a:xfrm>
            <a:custGeom>
              <a:rect b="b" l="l" r="r" t="t"/>
              <a:pathLst>
                <a:path extrusionOk="0" h="14380" w="24574">
                  <a:moveTo>
                    <a:pt x="8268" y="1"/>
                  </a:moveTo>
                  <a:cubicBezTo>
                    <a:pt x="7225" y="1"/>
                    <a:pt x="6117" y="378"/>
                    <a:pt x="5203" y="762"/>
                  </a:cubicBezTo>
                  <a:cubicBezTo>
                    <a:pt x="4735" y="963"/>
                    <a:pt x="1" y="3113"/>
                    <a:pt x="45" y="3313"/>
                  </a:cubicBezTo>
                  <a:cubicBezTo>
                    <a:pt x="714" y="5898"/>
                    <a:pt x="1950" y="9417"/>
                    <a:pt x="4969" y="10543"/>
                  </a:cubicBezTo>
                  <a:cubicBezTo>
                    <a:pt x="5313" y="10669"/>
                    <a:pt x="5653" y="10717"/>
                    <a:pt x="5992" y="10717"/>
                  </a:cubicBezTo>
                  <a:cubicBezTo>
                    <a:pt x="6786" y="10717"/>
                    <a:pt x="7570" y="10456"/>
                    <a:pt x="8366" y="10331"/>
                  </a:cubicBezTo>
                  <a:cubicBezTo>
                    <a:pt x="8547" y="10305"/>
                    <a:pt x="8721" y="10292"/>
                    <a:pt x="8888" y="10292"/>
                  </a:cubicBezTo>
                  <a:cubicBezTo>
                    <a:pt x="9928" y="10292"/>
                    <a:pt x="10727" y="10784"/>
                    <a:pt x="11485" y="11590"/>
                  </a:cubicBezTo>
                  <a:cubicBezTo>
                    <a:pt x="12154" y="12291"/>
                    <a:pt x="12800" y="13082"/>
                    <a:pt x="13724" y="13361"/>
                  </a:cubicBezTo>
                  <a:cubicBezTo>
                    <a:pt x="13953" y="13427"/>
                    <a:pt x="14174" y="13454"/>
                    <a:pt x="14389" y="13454"/>
                  </a:cubicBezTo>
                  <a:cubicBezTo>
                    <a:pt x="15366" y="13454"/>
                    <a:pt x="16225" y="12893"/>
                    <a:pt x="17211" y="12893"/>
                  </a:cubicBezTo>
                  <a:cubicBezTo>
                    <a:pt x="17221" y="12893"/>
                    <a:pt x="17232" y="12893"/>
                    <a:pt x="17242" y="12893"/>
                  </a:cubicBezTo>
                  <a:cubicBezTo>
                    <a:pt x="18031" y="12893"/>
                    <a:pt x="18701" y="13299"/>
                    <a:pt x="19383" y="13673"/>
                  </a:cubicBezTo>
                  <a:cubicBezTo>
                    <a:pt x="20097" y="14061"/>
                    <a:pt x="21151" y="14379"/>
                    <a:pt x="22158" y="14379"/>
                  </a:cubicBezTo>
                  <a:cubicBezTo>
                    <a:pt x="23115" y="14379"/>
                    <a:pt x="24031" y="14092"/>
                    <a:pt x="24574" y="13305"/>
                  </a:cubicBezTo>
                  <a:cubicBezTo>
                    <a:pt x="24284" y="11946"/>
                    <a:pt x="24095" y="10242"/>
                    <a:pt x="23003" y="9262"/>
                  </a:cubicBezTo>
                  <a:cubicBezTo>
                    <a:pt x="21276" y="7713"/>
                    <a:pt x="19271" y="7780"/>
                    <a:pt x="18714" y="5185"/>
                  </a:cubicBezTo>
                  <a:cubicBezTo>
                    <a:pt x="18370" y="3578"/>
                    <a:pt x="17597" y="2181"/>
                    <a:pt x="15928" y="2181"/>
                  </a:cubicBezTo>
                  <a:cubicBezTo>
                    <a:pt x="15710" y="2181"/>
                    <a:pt x="15477" y="2205"/>
                    <a:pt x="15228" y="2255"/>
                  </a:cubicBezTo>
                  <a:cubicBezTo>
                    <a:pt x="14451" y="2414"/>
                    <a:pt x="13628" y="2943"/>
                    <a:pt x="12796" y="2943"/>
                  </a:cubicBezTo>
                  <a:cubicBezTo>
                    <a:pt x="12638" y="2943"/>
                    <a:pt x="12479" y="2923"/>
                    <a:pt x="12321" y="2879"/>
                  </a:cubicBezTo>
                  <a:cubicBezTo>
                    <a:pt x="11262" y="2578"/>
                    <a:pt x="11173" y="1687"/>
                    <a:pt x="10572" y="985"/>
                  </a:cubicBezTo>
                  <a:cubicBezTo>
                    <a:pt x="9947" y="259"/>
                    <a:pt x="9130" y="1"/>
                    <a:pt x="82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1"/>
            <p:cNvSpPr/>
            <p:nvPr/>
          </p:nvSpPr>
          <p:spPr>
            <a:xfrm rot="-4371051">
              <a:off x="6547822" y="4300599"/>
              <a:ext cx="1053641" cy="616595"/>
            </a:xfrm>
            <a:custGeom>
              <a:rect b="b" l="l" r="r" t="t"/>
              <a:pathLst>
                <a:path extrusionOk="0" h="14380" w="24574">
                  <a:moveTo>
                    <a:pt x="8268" y="1"/>
                  </a:moveTo>
                  <a:cubicBezTo>
                    <a:pt x="7225" y="1"/>
                    <a:pt x="6117" y="378"/>
                    <a:pt x="5203" y="762"/>
                  </a:cubicBezTo>
                  <a:cubicBezTo>
                    <a:pt x="4735" y="963"/>
                    <a:pt x="1" y="3113"/>
                    <a:pt x="45" y="3313"/>
                  </a:cubicBezTo>
                  <a:cubicBezTo>
                    <a:pt x="714" y="5898"/>
                    <a:pt x="1950" y="9417"/>
                    <a:pt x="4969" y="10543"/>
                  </a:cubicBezTo>
                  <a:cubicBezTo>
                    <a:pt x="5313" y="10669"/>
                    <a:pt x="5653" y="10717"/>
                    <a:pt x="5992" y="10717"/>
                  </a:cubicBezTo>
                  <a:cubicBezTo>
                    <a:pt x="6786" y="10717"/>
                    <a:pt x="7570" y="10456"/>
                    <a:pt x="8366" y="10331"/>
                  </a:cubicBezTo>
                  <a:cubicBezTo>
                    <a:pt x="8547" y="10305"/>
                    <a:pt x="8721" y="10292"/>
                    <a:pt x="8888" y="10292"/>
                  </a:cubicBezTo>
                  <a:cubicBezTo>
                    <a:pt x="9928" y="10292"/>
                    <a:pt x="10727" y="10784"/>
                    <a:pt x="11485" y="11590"/>
                  </a:cubicBezTo>
                  <a:cubicBezTo>
                    <a:pt x="12154" y="12291"/>
                    <a:pt x="12800" y="13082"/>
                    <a:pt x="13724" y="13361"/>
                  </a:cubicBezTo>
                  <a:cubicBezTo>
                    <a:pt x="13953" y="13427"/>
                    <a:pt x="14174" y="13454"/>
                    <a:pt x="14389" y="13454"/>
                  </a:cubicBezTo>
                  <a:cubicBezTo>
                    <a:pt x="15366" y="13454"/>
                    <a:pt x="16225" y="12893"/>
                    <a:pt x="17211" y="12893"/>
                  </a:cubicBezTo>
                  <a:cubicBezTo>
                    <a:pt x="17221" y="12893"/>
                    <a:pt x="17232" y="12893"/>
                    <a:pt x="17242" y="12893"/>
                  </a:cubicBezTo>
                  <a:cubicBezTo>
                    <a:pt x="18031" y="12893"/>
                    <a:pt x="18701" y="13299"/>
                    <a:pt x="19383" y="13673"/>
                  </a:cubicBezTo>
                  <a:cubicBezTo>
                    <a:pt x="20097" y="14061"/>
                    <a:pt x="21151" y="14379"/>
                    <a:pt x="22158" y="14379"/>
                  </a:cubicBezTo>
                  <a:cubicBezTo>
                    <a:pt x="23115" y="14379"/>
                    <a:pt x="24031" y="14092"/>
                    <a:pt x="24574" y="13305"/>
                  </a:cubicBezTo>
                  <a:cubicBezTo>
                    <a:pt x="24284" y="11946"/>
                    <a:pt x="24095" y="10242"/>
                    <a:pt x="23003" y="9262"/>
                  </a:cubicBezTo>
                  <a:cubicBezTo>
                    <a:pt x="21276" y="7713"/>
                    <a:pt x="19271" y="7780"/>
                    <a:pt x="18714" y="5185"/>
                  </a:cubicBezTo>
                  <a:cubicBezTo>
                    <a:pt x="18370" y="3578"/>
                    <a:pt x="17597" y="2181"/>
                    <a:pt x="15928" y="2181"/>
                  </a:cubicBezTo>
                  <a:cubicBezTo>
                    <a:pt x="15710" y="2181"/>
                    <a:pt x="15477" y="2205"/>
                    <a:pt x="15228" y="2255"/>
                  </a:cubicBezTo>
                  <a:cubicBezTo>
                    <a:pt x="14451" y="2414"/>
                    <a:pt x="13628" y="2943"/>
                    <a:pt x="12796" y="2943"/>
                  </a:cubicBezTo>
                  <a:cubicBezTo>
                    <a:pt x="12638" y="2943"/>
                    <a:pt x="12479" y="2923"/>
                    <a:pt x="12321" y="2879"/>
                  </a:cubicBezTo>
                  <a:cubicBezTo>
                    <a:pt x="11262" y="2578"/>
                    <a:pt x="11173" y="1687"/>
                    <a:pt x="10572" y="985"/>
                  </a:cubicBezTo>
                  <a:cubicBezTo>
                    <a:pt x="9947" y="259"/>
                    <a:pt x="9130" y="1"/>
                    <a:pt x="82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1"/>
            <p:cNvSpPr/>
            <p:nvPr/>
          </p:nvSpPr>
          <p:spPr>
            <a:xfrm rot="-8999893">
              <a:off x="5151048" y="4364468"/>
              <a:ext cx="1053676" cy="616612"/>
            </a:xfrm>
            <a:custGeom>
              <a:rect b="b" l="l" r="r" t="t"/>
              <a:pathLst>
                <a:path extrusionOk="0" h="14380" w="24574">
                  <a:moveTo>
                    <a:pt x="8268" y="1"/>
                  </a:moveTo>
                  <a:cubicBezTo>
                    <a:pt x="7225" y="1"/>
                    <a:pt x="6117" y="378"/>
                    <a:pt x="5203" y="762"/>
                  </a:cubicBezTo>
                  <a:cubicBezTo>
                    <a:pt x="4735" y="963"/>
                    <a:pt x="1" y="3113"/>
                    <a:pt x="45" y="3313"/>
                  </a:cubicBezTo>
                  <a:cubicBezTo>
                    <a:pt x="714" y="5898"/>
                    <a:pt x="1950" y="9417"/>
                    <a:pt x="4969" y="10543"/>
                  </a:cubicBezTo>
                  <a:cubicBezTo>
                    <a:pt x="5313" y="10669"/>
                    <a:pt x="5653" y="10717"/>
                    <a:pt x="5992" y="10717"/>
                  </a:cubicBezTo>
                  <a:cubicBezTo>
                    <a:pt x="6786" y="10717"/>
                    <a:pt x="7570" y="10456"/>
                    <a:pt x="8366" y="10331"/>
                  </a:cubicBezTo>
                  <a:cubicBezTo>
                    <a:pt x="8547" y="10305"/>
                    <a:pt x="8721" y="10292"/>
                    <a:pt x="8888" y="10292"/>
                  </a:cubicBezTo>
                  <a:cubicBezTo>
                    <a:pt x="9928" y="10292"/>
                    <a:pt x="10727" y="10784"/>
                    <a:pt x="11485" y="11590"/>
                  </a:cubicBezTo>
                  <a:cubicBezTo>
                    <a:pt x="12154" y="12291"/>
                    <a:pt x="12800" y="13082"/>
                    <a:pt x="13724" y="13361"/>
                  </a:cubicBezTo>
                  <a:cubicBezTo>
                    <a:pt x="13953" y="13427"/>
                    <a:pt x="14174" y="13454"/>
                    <a:pt x="14389" y="13454"/>
                  </a:cubicBezTo>
                  <a:cubicBezTo>
                    <a:pt x="15366" y="13454"/>
                    <a:pt x="16225" y="12893"/>
                    <a:pt x="17211" y="12893"/>
                  </a:cubicBezTo>
                  <a:cubicBezTo>
                    <a:pt x="17221" y="12893"/>
                    <a:pt x="17232" y="12893"/>
                    <a:pt x="17242" y="12893"/>
                  </a:cubicBezTo>
                  <a:cubicBezTo>
                    <a:pt x="18031" y="12893"/>
                    <a:pt x="18701" y="13299"/>
                    <a:pt x="19383" y="13673"/>
                  </a:cubicBezTo>
                  <a:cubicBezTo>
                    <a:pt x="20097" y="14061"/>
                    <a:pt x="21151" y="14379"/>
                    <a:pt x="22158" y="14379"/>
                  </a:cubicBezTo>
                  <a:cubicBezTo>
                    <a:pt x="23115" y="14379"/>
                    <a:pt x="24031" y="14092"/>
                    <a:pt x="24574" y="13305"/>
                  </a:cubicBezTo>
                  <a:cubicBezTo>
                    <a:pt x="24284" y="11946"/>
                    <a:pt x="24095" y="10242"/>
                    <a:pt x="23003" y="9262"/>
                  </a:cubicBezTo>
                  <a:cubicBezTo>
                    <a:pt x="21276" y="7713"/>
                    <a:pt x="19271" y="7780"/>
                    <a:pt x="18714" y="5185"/>
                  </a:cubicBezTo>
                  <a:cubicBezTo>
                    <a:pt x="18370" y="3578"/>
                    <a:pt x="17597" y="2181"/>
                    <a:pt x="15928" y="2181"/>
                  </a:cubicBezTo>
                  <a:cubicBezTo>
                    <a:pt x="15710" y="2181"/>
                    <a:pt x="15477" y="2205"/>
                    <a:pt x="15228" y="2255"/>
                  </a:cubicBezTo>
                  <a:cubicBezTo>
                    <a:pt x="14451" y="2414"/>
                    <a:pt x="13628" y="2943"/>
                    <a:pt x="12796" y="2943"/>
                  </a:cubicBezTo>
                  <a:cubicBezTo>
                    <a:pt x="12638" y="2943"/>
                    <a:pt x="12479" y="2923"/>
                    <a:pt x="12321" y="2879"/>
                  </a:cubicBezTo>
                  <a:cubicBezTo>
                    <a:pt x="11262" y="2578"/>
                    <a:pt x="11173" y="1687"/>
                    <a:pt x="10572" y="985"/>
                  </a:cubicBezTo>
                  <a:cubicBezTo>
                    <a:pt x="9947" y="259"/>
                    <a:pt x="9130" y="1"/>
                    <a:pt x="82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7" name="Google Shape;957;p41"/>
          <p:cNvGrpSpPr/>
          <p:nvPr/>
        </p:nvGrpSpPr>
        <p:grpSpPr>
          <a:xfrm>
            <a:off x="6483176" y="577825"/>
            <a:ext cx="1660340" cy="1079987"/>
            <a:chOff x="3045330" y="-6829"/>
            <a:chExt cx="2308272" cy="1614331"/>
          </a:xfrm>
        </p:grpSpPr>
        <p:sp>
          <p:nvSpPr>
            <p:cNvPr id="958" name="Google Shape;958;p41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959" name="Google Shape;959;p41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960" name="Google Shape;960;p41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</p:grpSp>
      <p:pic>
        <p:nvPicPr>
          <p:cNvPr descr="Forms response chart. Question title: How would you rate your overall satisfaction with the 2021-2022 GISD School Calendar?. Number of responses: 1,028 responses." id="961" name="Google Shape;961;p41" title="How would you rate your overall satisfaction with the 2021-2022 GISD School Calendar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000" y="670225"/>
            <a:ext cx="7996600" cy="35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42"/>
          <p:cNvSpPr txBox="1"/>
          <p:nvPr>
            <p:ph type="title"/>
          </p:nvPr>
        </p:nvSpPr>
        <p:spPr>
          <a:xfrm>
            <a:off x="1435608" y="581174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What did you like best about the 20-21 Calendar? </a:t>
            </a:r>
            <a:endParaRPr b="1"/>
          </a:p>
        </p:txBody>
      </p:sp>
      <p:sp>
        <p:nvSpPr>
          <p:cNvPr id="968" name="Google Shape;968;p42"/>
          <p:cNvSpPr txBox="1"/>
          <p:nvPr>
            <p:ph idx="1" type="body"/>
          </p:nvPr>
        </p:nvSpPr>
        <p:spPr>
          <a:xfrm>
            <a:off x="1045900" y="1698013"/>
            <a:ext cx="7056300" cy="30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Frequent breaks built in (729)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Thanksgiving break (433)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Winter holiday break (423)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Spring break (394)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End of  school date (389)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3 Academic support days built in throughout the year (330)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Balance of semesters (286)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Start date for students</a:t>
            </a:r>
            <a:r>
              <a:rPr lang="en"/>
              <a:t> (238)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Two February professional learning days (217)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Start date for staff (97)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43"/>
          <p:cNvSpPr txBox="1"/>
          <p:nvPr>
            <p:ph type="title"/>
          </p:nvPr>
        </p:nvSpPr>
        <p:spPr>
          <a:xfrm>
            <a:off x="1400808" y="529399"/>
            <a:ext cx="62769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What did you like least about the 20-21 Calendar? </a:t>
            </a:r>
            <a:endParaRPr b="1"/>
          </a:p>
        </p:txBody>
      </p:sp>
      <p:sp>
        <p:nvSpPr>
          <p:cNvPr id="975" name="Google Shape;975;p43"/>
          <p:cNvSpPr txBox="1"/>
          <p:nvPr>
            <p:ph idx="1" type="body"/>
          </p:nvPr>
        </p:nvSpPr>
        <p:spPr>
          <a:xfrm>
            <a:off x="1070325" y="1438988"/>
            <a:ext cx="7056300" cy="30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Start date for students (202)</a:t>
            </a:r>
            <a:endParaRPr sz="2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Start date for staff (182)</a:t>
            </a:r>
            <a:endParaRPr sz="2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Frequent breaks built in (113)</a:t>
            </a:r>
            <a:endParaRPr sz="2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Balance of Semesters (47)</a:t>
            </a:r>
            <a:endParaRPr sz="2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Spring break (29)</a:t>
            </a:r>
            <a:endParaRPr sz="2000"/>
          </a:p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Nothing (47)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44"/>
          <p:cNvSpPr txBox="1"/>
          <p:nvPr>
            <p:ph type="title"/>
          </p:nvPr>
        </p:nvSpPr>
        <p:spPr>
          <a:xfrm>
            <a:off x="911225" y="1598550"/>
            <a:ext cx="2246700" cy="202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Quick look at the numbers</a:t>
            </a:r>
            <a:endParaRPr b="1"/>
          </a:p>
        </p:txBody>
      </p:sp>
      <p:graphicFrame>
        <p:nvGraphicFramePr>
          <p:cNvPr id="981" name="Google Shape;981;p44"/>
          <p:cNvGraphicFramePr/>
          <p:nvPr/>
        </p:nvGraphicFramePr>
        <p:xfrm>
          <a:off x="3767750" y="1438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{88F2C5ED-A6D1-4283-82B0-B8E3590C6607}</a:tableStyleId>
              </a:tblPr>
              <a:tblGrid>
                <a:gridCol w="1633600"/>
                <a:gridCol w="1237575"/>
                <a:gridCol w="1237575"/>
              </a:tblGrid>
              <a:tr h="485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Responses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Average rating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Teacher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269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Other campus staff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112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8.5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District Staff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38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8.6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Parent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599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Other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13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8.4</a:t>
                      </a:r>
                      <a:endParaRPr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Total</a:t>
                      </a:r>
                      <a:endParaRPr b="1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1031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8.4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45"/>
          <p:cNvSpPr txBox="1"/>
          <p:nvPr/>
        </p:nvSpPr>
        <p:spPr>
          <a:xfrm>
            <a:off x="2005600" y="1369650"/>
            <a:ext cx="5014800" cy="27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-292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000"/>
              <a:buFont typeface="Calibri"/>
              <a:buChar char="●"/>
            </a:pPr>
            <a:r>
              <a:rPr b="1" lang="en" sz="2000">
                <a:solidFill>
                  <a:srgbClr val="E06666"/>
                </a:solidFill>
              </a:rPr>
              <a:t>Take 20 minutes and review the data provided on your own.  Feel free to spread out across the first floor.  </a:t>
            </a:r>
            <a:endParaRPr b="1" sz="2000">
              <a:solidFill>
                <a:srgbClr val="E06666"/>
              </a:solidFill>
            </a:endParaRPr>
          </a:p>
          <a:p>
            <a:pPr indent="-292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000"/>
              <a:buChar char="●"/>
            </a:pPr>
            <a:r>
              <a:rPr b="1" lang="en" sz="2000">
                <a:solidFill>
                  <a:srgbClr val="E06666"/>
                </a:solidFill>
              </a:rPr>
              <a:t>Review the parent data and then the staff data separately</a:t>
            </a:r>
            <a:endParaRPr b="1" sz="2000">
              <a:solidFill>
                <a:srgbClr val="E06666"/>
              </a:solidFill>
            </a:endParaRPr>
          </a:p>
          <a:p>
            <a:pPr indent="-292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000"/>
              <a:buChar char="●"/>
            </a:pPr>
            <a:r>
              <a:rPr b="1" lang="en" sz="2000">
                <a:solidFill>
                  <a:srgbClr val="E06666"/>
                </a:solidFill>
              </a:rPr>
              <a:t>Take note of trends and “aha’s” </a:t>
            </a:r>
            <a:endParaRPr b="1" sz="2000">
              <a:solidFill>
                <a:srgbClr val="E06666"/>
              </a:solidFill>
            </a:endParaRPr>
          </a:p>
        </p:txBody>
      </p:sp>
      <p:grpSp>
        <p:nvGrpSpPr>
          <p:cNvPr id="987" name="Google Shape;987;p45"/>
          <p:cNvGrpSpPr/>
          <p:nvPr/>
        </p:nvGrpSpPr>
        <p:grpSpPr>
          <a:xfrm>
            <a:off x="7127012" y="304000"/>
            <a:ext cx="1660340" cy="1235286"/>
            <a:chOff x="3045330" y="-6829"/>
            <a:chExt cx="2308272" cy="1614331"/>
          </a:xfrm>
        </p:grpSpPr>
        <p:sp>
          <p:nvSpPr>
            <p:cNvPr id="988" name="Google Shape;988;p45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989" name="Google Shape;989;p45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990" name="Google Shape;990;p45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</p:grpSp>
      <p:grpSp>
        <p:nvGrpSpPr>
          <p:cNvPr id="991" name="Google Shape;991;p45"/>
          <p:cNvGrpSpPr/>
          <p:nvPr/>
        </p:nvGrpSpPr>
        <p:grpSpPr>
          <a:xfrm>
            <a:off x="404176" y="3823700"/>
            <a:ext cx="1660340" cy="1079987"/>
            <a:chOff x="3045330" y="-6829"/>
            <a:chExt cx="2308272" cy="1614331"/>
          </a:xfrm>
        </p:grpSpPr>
        <p:sp>
          <p:nvSpPr>
            <p:cNvPr id="992" name="Google Shape;992;p45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993" name="Google Shape;993;p45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994" name="Google Shape;994;p45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</p:grpSp>
      <p:grpSp>
        <p:nvGrpSpPr>
          <p:cNvPr id="995" name="Google Shape;995;p45"/>
          <p:cNvGrpSpPr/>
          <p:nvPr/>
        </p:nvGrpSpPr>
        <p:grpSpPr>
          <a:xfrm>
            <a:off x="6526603" y="3332474"/>
            <a:ext cx="1024352" cy="890235"/>
            <a:chOff x="2066056" y="3919716"/>
            <a:chExt cx="661555" cy="574939"/>
          </a:xfrm>
        </p:grpSpPr>
        <p:sp>
          <p:nvSpPr>
            <p:cNvPr id="996" name="Google Shape;996;p45"/>
            <p:cNvSpPr/>
            <p:nvPr/>
          </p:nvSpPr>
          <p:spPr>
            <a:xfrm>
              <a:off x="2066056" y="3919716"/>
              <a:ext cx="661555" cy="574939"/>
            </a:xfrm>
            <a:custGeom>
              <a:rect b="b" l="l" r="r" t="t"/>
              <a:pathLst>
                <a:path extrusionOk="0" h="37437" w="43077">
                  <a:moveTo>
                    <a:pt x="23684" y="235"/>
                  </a:moveTo>
                  <a:cubicBezTo>
                    <a:pt x="24162" y="235"/>
                    <a:pt x="24640" y="255"/>
                    <a:pt x="25115" y="296"/>
                  </a:cubicBezTo>
                  <a:cubicBezTo>
                    <a:pt x="27638" y="492"/>
                    <a:pt x="30182" y="1253"/>
                    <a:pt x="32204" y="2753"/>
                  </a:cubicBezTo>
                  <a:cubicBezTo>
                    <a:pt x="34248" y="4253"/>
                    <a:pt x="35857" y="6254"/>
                    <a:pt x="37575" y="8167"/>
                  </a:cubicBezTo>
                  <a:cubicBezTo>
                    <a:pt x="38423" y="9124"/>
                    <a:pt x="39228" y="10081"/>
                    <a:pt x="39967" y="11103"/>
                  </a:cubicBezTo>
                  <a:cubicBezTo>
                    <a:pt x="40706" y="12147"/>
                    <a:pt x="41337" y="13234"/>
                    <a:pt x="41793" y="14386"/>
                  </a:cubicBezTo>
                  <a:cubicBezTo>
                    <a:pt x="42228" y="15560"/>
                    <a:pt x="42467" y="16778"/>
                    <a:pt x="42402" y="18017"/>
                  </a:cubicBezTo>
                  <a:cubicBezTo>
                    <a:pt x="42337" y="19257"/>
                    <a:pt x="42033" y="20496"/>
                    <a:pt x="41598" y="21671"/>
                  </a:cubicBezTo>
                  <a:cubicBezTo>
                    <a:pt x="40684" y="24041"/>
                    <a:pt x="39423" y="26302"/>
                    <a:pt x="37901" y="28346"/>
                  </a:cubicBezTo>
                  <a:cubicBezTo>
                    <a:pt x="36379" y="30390"/>
                    <a:pt x="34553" y="32217"/>
                    <a:pt x="32487" y="33717"/>
                  </a:cubicBezTo>
                  <a:cubicBezTo>
                    <a:pt x="30399" y="35195"/>
                    <a:pt x="28007" y="36261"/>
                    <a:pt x="25507" y="36739"/>
                  </a:cubicBezTo>
                  <a:cubicBezTo>
                    <a:pt x="24257" y="36979"/>
                    <a:pt x="22985" y="37087"/>
                    <a:pt x="21713" y="37087"/>
                  </a:cubicBezTo>
                  <a:cubicBezTo>
                    <a:pt x="20440" y="37087"/>
                    <a:pt x="19168" y="36979"/>
                    <a:pt x="17918" y="36783"/>
                  </a:cubicBezTo>
                  <a:cubicBezTo>
                    <a:pt x="16657" y="36587"/>
                    <a:pt x="15418" y="36304"/>
                    <a:pt x="14178" y="36000"/>
                  </a:cubicBezTo>
                  <a:cubicBezTo>
                    <a:pt x="12939" y="35696"/>
                    <a:pt x="11743" y="35304"/>
                    <a:pt x="10482" y="34978"/>
                  </a:cubicBezTo>
                  <a:cubicBezTo>
                    <a:pt x="9264" y="34630"/>
                    <a:pt x="8024" y="34304"/>
                    <a:pt x="6894" y="33826"/>
                  </a:cubicBezTo>
                  <a:cubicBezTo>
                    <a:pt x="6307" y="33565"/>
                    <a:pt x="5763" y="33282"/>
                    <a:pt x="5263" y="32934"/>
                  </a:cubicBezTo>
                  <a:cubicBezTo>
                    <a:pt x="5024" y="32738"/>
                    <a:pt x="4763" y="32564"/>
                    <a:pt x="4524" y="32369"/>
                  </a:cubicBezTo>
                  <a:lnTo>
                    <a:pt x="3850" y="31738"/>
                  </a:lnTo>
                  <a:cubicBezTo>
                    <a:pt x="2110" y="29977"/>
                    <a:pt x="1066" y="27585"/>
                    <a:pt x="849" y="25106"/>
                  </a:cubicBezTo>
                  <a:cubicBezTo>
                    <a:pt x="740" y="23888"/>
                    <a:pt x="827" y="22627"/>
                    <a:pt x="1110" y="21410"/>
                  </a:cubicBezTo>
                  <a:cubicBezTo>
                    <a:pt x="1392" y="20192"/>
                    <a:pt x="1849" y="19039"/>
                    <a:pt x="2480" y="17952"/>
                  </a:cubicBezTo>
                  <a:cubicBezTo>
                    <a:pt x="3741" y="15778"/>
                    <a:pt x="5393" y="13799"/>
                    <a:pt x="6807" y="11646"/>
                  </a:cubicBezTo>
                  <a:cubicBezTo>
                    <a:pt x="8264" y="9537"/>
                    <a:pt x="9655" y="7385"/>
                    <a:pt x="11373" y="5514"/>
                  </a:cubicBezTo>
                  <a:cubicBezTo>
                    <a:pt x="12243" y="4579"/>
                    <a:pt x="13178" y="3710"/>
                    <a:pt x="14222" y="2992"/>
                  </a:cubicBezTo>
                  <a:cubicBezTo>
                    <a:pt x="15265" y="2275"/>
                    <a:pt x="16396" y="1709"/>
                    <a:pt x="17614" y="1296"/>
                  </a:cubicBezTo>
                  <a:cubicBezTo>
                    <a:pt x="19555" y="608"/>
                    <a:pt x="21625" y="235"/>
                    <a:pt x="23684" y="235"/>
                  </a:cubicBezTo>
                  <a:close/>
                  <a:moveTo>
                    <a:pt x="23960" y="0"/>
                  </a:moveTo>
                  <a:cubicBezTo>
                    <a:pt x="21779" y="0"/>
                    <a:pt x="19590" y="357"/>
                    <a:pt x="17527" y="1057"/>
                  </a:cubicBezTo>
                  <a:cubicBezTo>
                    <a:pt x="16309" y="1470"/>
                    <a:pt x="15113" y="2014"/>
                    <a:pt x="14048" y="2731"/>
                  </a:cubicBezTo>
                  <a:cubicBezTo>
                    <a:pt x="12960" y="3449"/>
                    <a:pt x="11982" y="4319"/>
                    <a:pt x="11090" y="5254"/>
                  </a:cubicBezTo>
                  <a:cubicBezTo>
                    <a:pt x="9307" y="7102"/>
                    <a:pt x="7829" y="9233"/>
                    <a:pt x="6350" y="11320"/>
                  </a:cubicBezTo>
                  <a:cubicBezTo>
                    <a:pt x="4893" y="13429"/>
                    <a:pt x="3219" y="15365"/>
                    <a:pt x="1893" y="17626"/>
                  </a:cubicBezTo>
                  <a:cubicBezTo>
                    <a:pt x="1240" y="18735"/>
                    <a:pt x="718" y="19974"/>
                    <a:pt x="414" y="21257"/>
                  </a:cubicBezTo>
                  <a:cubicBezTo>
                    <a:pt x="88" y="22540"/>
                    <a:pt x="1" y="23867"/>
                    <a:pt x="110" y="25171"/>
                  </a:cubicBezTo>
                  <a:cubicBezTo>
                    <a:pt x="305" y="27802"/>
                    <a:pt x="1436" y="30390"/>
                    <a:pt x="3328" y="32260"/>
                  </a:cubicBezTo>
                  <a:lnTo>
                    <a:pt x="4067" y="32934"/>
                  </a:lnTo>
                  <a:cubicBezTo>
                    <a:pt x="4306" y="33152"/>
                    <a:pt x="4589" y="33325"/>
                    <a:pt x="4850" y="33543"/>
                  </a:cubicBezTo>
                  <a:cubicBezTo>
                    <a:pt x="5393" y="33913"/>
                    <a:pt x="5981" y="34239"/>
                    <a:pt x="6589" y="34500"/>
                  </a:cubicBezTo>
                  <a:cubicBezTo>
                    <a:pt x="7807" y="35022"/>
                    <a:pt x="9068" y="35348"/>
                    <a:pt x="10308" y="35652"/>
                  </a:cubicBezTo>
                  <a:cubicBezTo>
                    <a:pt x="11547" y="35935"/>
                    <a:pt x="12786" y="36304"/>
                    <a:pt x="14048" y="36587"/>
                  </a:cubicBezTo>
                  <a:cubicBezTo>
                    <a:pt x="15309" y="36870"/>
                    <a:pt x="16570" y="37087"/>
                    <a:pt x="17853" y="37239"/>
                  </a:cubicBezTo>
                  <a:cubicBezTo>
                    <a:pt x="18866" y="37368"/>
                    <a:pt x="19887" y="37436"/>
                    <a:pt x="20906" y="37436"/>
                  </a:cubicBezTo>
                  <a:cubicBezTo>
                    <a:pt x="22466" y="37436"/>
                    <a:pt x="24024" y="37277"/>
                    <a:pt x="25550" y="36935"/>
                  </a:cubicBezTo>
                  <a:cubicBezTo>
                    <a:pt x="28051" y="36348"/>
                    <a:pt x="30443" y="35282"/>
                    <a:pt x="32530" y="33782"/>
                  </a:cubicBezTo>
                  <a:cubicBezTo>
                    <a:pt x="34618" y="32282"/>
                    <a:pt x="36444" y="30455"/>
                    <a:pt x="38053" y="28455"/>
                  </a:cubicBezTo>
                  <a:cubicBezTo>
                    <a:pt x="39662" y="26454"/>
                    <a:pt x="41011" y="24236"/>
                    <a:pt x="42011" y="21844"/>
                  </a:cubicBezTo>
                  <a:cubicBezTo>
                    <a:pt x="42511" y="20649"/>
                    <a:pt x="42881" y="19387"/>
                    <a:pt x="42989" y="18061"/>
                  </a:cubicBezTo>
                  <a:cubicBezTo>
                    <a:pt x="43076" y="16735"/>
                    <a:pt x="42859" y="15386"/>
                    <a:pt x="42380" y="14169"/>
                  </a:cubicBezTo>
                  <a:cubicBezTo>
                    <a:pt x="41924" y="12929"/>
                    <a:pt x="41250" y="11799"/>
                    <a:pt x="40489" y="10733"/>
                  </a:cubicBezTo>
                  <a:cubicBezTo>
                    <a:pt x="39728" y="9689"/>
                    <a:pt x="38880" y="8711"/>
                    <a:pt x="38010" y="7754"/>
                  </a:cubicBezTo>
                  <a:cubicBezTo>
                    <a:pt x="37140" y="6819"/>
                    <a:pt x="36292" y="5884"/>
                    <a:pt x="35379" y="4949"/>
                  </a:cubicBezTo>
                  <a:cubicBezTo>
                    <a:pt x="34466" y="4036"/>
                    <a:pt x="33509" y="3166"/>
                    <a:pt x="32443" y="2427"/>
                  </a:cubicBezTo>
                  <a:cubicBezTo>
                    <a:pt x="31378" y="1666"/>
                    <a:pt x="30182" y="1122"/>
                    <a:pt x="28942" y="752"/>
                  </a:cubicBezTo>
                  <a:cubicBezTo>
                    <a:pt x="27703" y="361"/>
                    <a:pt x="26420" y="122"/>
                    <a:pt x="25137" y="35"/>
                  </a:cubicBezTo>
                  <a:cubicBezTo>
                    <a:pt x="24745" y="12"/>
                    <a:pt x="24353" y="0"/>
                    <a:pt x="2396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5"/>
            <p:cNvSpPr/>
            <p:nvPr/>
          </p:nvSpPr>
          <p:spPr>
            <a:xfrm>
              <a:off x="2086436" y="4034505"/>
              <a:ext cx="568704" cy="414222"/>
            </a:xfrm>
            <a:custGeom>
              <a:rect b="b" l="l" r="r" t="t"/>
              <a:pathLst>
                <a:path extrusionOk="0" h="26972" w="37031">
                  <a:moveTo>
                    <a:pt x="21995" y="4054"/>
                  </a:moveTo>
                  <a:cubicBezTo>
                    <a:pt x="22413" y="4054"/>
                    <a:pt x="22831" y="4085"/>
                    <a:pt x="23245" y="4151"/>
                  </a:cubicBezTo>
                  <a:cubicBezTo>
                    <a:pt x="25332" y="4477"/>
                    <a:pt x="27181" y="5651"/>
                    <a:pt x="28877" y="6912"/>
                  </a:cubicBezTo>
                  <a:cubicBezTo>
                    <a:pt x="31595" y="8934"/>
                    <a:pt x="33639" y="11848"/>
                    <a:pt x="31073" y="14936"/>
                  </a:cubicBezTo>
                  <a:cubicBezTo>
                    <a:pt x="30051" y="16175"/>
                    <a:pt x="28659" y="17067"/>
                    <a:pt x="27507" y="18176"/>
                  </a:cubicBezTo>
                  <a:cubicBezTo>
                    <a:pt x="25811" y="19850"/>
                    <a:pt x="24658" y="21459"/>
                    <a:pt x="22288" y="22068"/>
                  </a:cubicBezTo>
                  <a:cubicBezTo>
                    <a:pt x="21072" y="22387"/>
                    <a:pt x="19812" y="22540"/>
                    <a:pt x="18548" y="22540"/>
                  </a:cubicBezTo>
                  <a:cubicBezTo>
                    <a:pt x="15337" y="22540"/>
                    <a:pt x="12096" y="21554"/>
                    <a:pt x="9459" y="19807"/>
                  </a:cubicBezTo>
                  <a:cubicBezTo>
                    <a:pt x="8502" y="19198"/>
                    <a:pt x="7589" y="18415"/>
                    <a:pt x="7263" y="17328"/>
                  </a:cubicBezTo>
                  <a:cubicBezTo>
                    <a:pt x="6937" y="16154"/>
                    <a:pt x="7393" y="14892"/>
                    <a:pt x="8002" y="13827"/>
                  </a:cubicBezTo>
                  <a:cubicBezTo>
                    <a:pt x="9198" y="11718"/>
                    <a:pt x="10959" y="10000"/>
                    <a:pt x="12808" y="8434"/>
                  </a:cubicBezTo>
                  <a:cubicBezTo>
                    <a:pt x="14264" y="7151"/>
                    <a:pt x="15830" y="5955"/>
                    <a:pt x="17591" y="5129"/>
                  </a:cubicBezTo>
                  <a:cubicBezTo>
                    <a:pt x="18955" y="4464"/>
                    <a:pt x="20479" y="4054"/>
                    <a:pt x="21995" y="4054"/>
                  </a:cubicBezTo>
                  <a:close/>
                  <a:moveTo>
                    <a:pt x="21555" y="1"/>
                  </a:moveTo>
                  <a:cubicBezTo>
                    <a:pt x="20458" y="1"/>
                    <a:pt x="19362" y="133"/>
                    <a:pt x="18287" y="411"/>
                  </a:cubicBezTo>
                  <a:cubicBezTo>
                    <a:pt x="16896" y="780"/>
                    <a:pt x="15547" y="1389"/>
                    <a:pt x="14264" y="2281"/>
                  </a:cubicBezTo>
                  <a:cubicBezTo>
                    <a:pt x="8872" y="6042"/>
                    <a:pt x="0" y="12696"/>
                    <a:pt x="4153" y="20415"/>
                  </a:cubicBezTo>
                  <a:cubicBezTo>
                    <a:pt x="5915" y="23677"/>
                    <a:pt x="12590" y="25873"/>
                    <a:pt x="16048" y="26678"/>
                  </a:cubicBezTo>
                  <a:cubicBezTo>
                    <a:pt x="16910" y="26878"/>
                    <a:pt x="17787" y="26972"/>
                    <a:pt x="18662" y="26972"/>
                  </a:cubicBezTo>
                  <a:cubicBezTo>
                    <a:pt x="20258" y="26972"/>
                    <a:pt x="21851" y="26660"/>
                    <a:pt x="23354" y="26112"/>
                  </a:cubicBezTo>
                  <a:cubicBezTo>
                    <a:pt x="24028" y="25873"/>
                    <a:pt x="24680" y="25569"/>
                    <a:pt x="25332" y="25243"/>
                  </a:cubicBezTo>
                  <a:cubicBezTo>
                    <a:pt x="28333" y="23634"/>
                    <a:pt x="30334" y="20959"/>
                    <a:pt x="32812" y="18719"/>
                  </a:cubicBezTo>
                  <a:cubicBezTo>
                    <a:pt x="34443" y="17241"/>
                    <a:pt x="36074" y="15632"/>
                    <a:pt x="36487" y="13370"/>
                  </a:cubicBezTo>
                  <a:cubicBezTo>
                    <a:pt x="37031" y="10196"/>
                    <a:pt x="35009" y="6782"/>
                    <a:pt x="32769" y="4694"/>
                  </a:cubicBezTo>
                  <a:cubicBezTo>
                    <a:pt x="29688" y="1802"/>
                    <a:pt x="25611" y="1"/>
                    <a:pt x="21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5"/>
            <p:cNvSpPr/>
            <p:nvPr/>
          </p:nvSpPr>
          <p:spPr>
            <a:xfrm>
              <a:off x="2258758" y="4177291"/>
              <a:ext cx="242449" cy="132028"/>
            </a:xfrm>
            <a:custGeom>
              <a:rect b="b" l="l" r="r" t="t"/>
              <a:pathLst>
                <a:path extrusionOk="0" h="8597" w="15787">
                  <a:moveTo>
                    <a:pt x="9706" y="0"/>
                  </a:moveTo>
                  <a:cubicBezTo>
                    <a:pt x="9015" y="0"/>
                    <a:pt x="8310" y="69"/>
                    <a:pt x="7611" y="181"/>
                  </a:cubicBezTo>
                  <a:cubicBezTo>
                    <a:pt x="5175" y="551"/>
                    <a:pt x="0" y="2464"/>
                    <a:pt x="1479" y="5922"/>
                  </a:cubicBezTo>
                  <a:cubicBezTo>
                    <a:pt x="2240" y="7639"/>
                    <a:pt x="4393" y="7357"/>
                    <a:pt x="5893" y="7618"/>
                  </a:cubicBezTo>
                  <a:cubicBezTo>
                    <a:pt x="7045" y="7792"/>
                    <a:pt x="8133" y="8205"/>
                    <a:pt x="9263" y="8422"/>
                  </a:cubicBezTo>
                  <a:cubicBezTo>
                    <a:pt x="10111" y="8574"/>
                    <a:pt x="10698" y="8596"/>
                    <a:pt x="11547" y="8596"/>
                  </a:cubicBezTo>
                  <a:cubicBezTo>
                    <a:pt x="12851" y="8270"/>
                    <a:pt x="14417" y="6835"/>
                    <a:pt x="15113" y="5704"/>
                  </a:cubicBezTo>
                  <a:cubicBezTo>
                    <a:pt x="15787" y="4595"/>
                    <a:pt x="15634" y="3356"/>
                    <a:pt x="14873" y="2334"/>
                  </a:cubicBezTo>
                  <a:cubicBezTo>
                    <a:pt x="13581" y="573"/>
                    <a:pt x="11701" y="0"/>
                    <a:pt x="97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9" name="Google Shape;999;p45"/>
          <p:cNvGrpSpPr/>
          <p:nvPr/>
        </p:nvGrpSpPr>
        <p:grpSpPr>
          <a:xfrm>
            <a:off x="167353" y="303999"/>
            <a:ext cx="1024352" cy="890235"/>
            <a:chOff x="2066056" y="3919716"/>
            <a:chExt cx="661555" cy="574939"/>
          </a:xfrm>
        </p:grpSpPr>
        <p:sp>
          <p:nvSpPr>
            <p:cNvPr id="1000" name="Google Shape;1000;p45"/>
            <p:cNvSpPr/>
            <p:nvPr/>
          </p:nvSpPr>
          <p:spPr>
            <a:xfrm>
              <a:off x="2066056" y="3919716"/>
              <a:ext cx="661555" cy="574939"/>
            </a:xfrm>
            <a:custGeom>
              <a:rect b="b" l="l" r="r" t="t"/>
              <a:pathLst>
                <a:path extrusionOk="0" h="37437" w="43077">
                  <a:moveTo>
                    <a:pt x="23684" y="235"/>
                  </a:moveTo>
                  <a:cubicBezTo>
                    <a:pt x="24162" y="235"/>
                    <a:pt x="24640" y="255"/>
                    <a:pt x="25115" y="296"/>
                  </a:cubicBezTo>
                  <a:cubicBezTo>
                    <a:pt x="27638" y="492"/>
                    <a:pt x="30182" y="1253"/>
                    <a:pt x="32204" y="2753"/>
                  </a:cubicBezTo>
                  <a:cubicBezTo>
                    <a:pt x="34248" y="4253"/>
                    <a:pt x="35857" y="6254"/>
                    <a:pt x="37575" y="8167"/>
                  </a:cubicBezTo>
                  <a:cubicBezTo>
                    <a:pt x="38423" y="9124"/>
                    <a:pt x="39228" y="10081"/>
                    <a:pt x="39967" y="11103"/>
                  </a:cubicBezTo>
                  <a:cubicBezTo>
                    <a:pt x="40706" y="12147"/>
                    <a:pt x="41337" y="13234"/>
                    <a:pt x="41793" y="14386"/>
                  </a:cubicBezTo>
                  <a:cubicBezTo>
                    <a:pt x="42228" y="15560"/>
                    <a:pt x="42467" y="16778"/>
                    <a:pt x="42402" y="18017"/>
                  </a:cubicBezTo>
                  <a:cubicBezTo>
                    <a:pt x="42337" y="19257"/>
                    <a:pt x="42033" y="20496"/>
                    <a:pt x="41598" y="21671"/>
                  </a:cubicBezTo>
                  <a:cubicBezTo>
                    <a:pt x="40684" y="24041"/>
                    <a:pt x="39423" y="26302"/>
                    <a:pt x="37901" y="28346"/>
                  </a:cubicBezTo>
                  <a:cubicBezTo>
                    <a:pt x="36379" y="30390"/>
                    <a:pt x="34553" y="32217"/>
                    <a:pt x="32487" y="33717"/>
                  </a:cubicBezTo>
                  <a:cubicBezTo>
                    <a:pt x="30399" y="35195"/>
                    <a:pt x="28007" y="36261"/>
                    <a:pt x="25507" y="36739"/>
                  </a:cubicBezTo>
                  <a:cubicBezTo>
                    <a:pt x="24257" y="36979"/>
                    <a:pt x="22985" y="37087"/>
                    <a:pt x="21713" y="37087"/>
                  </a:cubicBezTo>
                  <a:cubicBezTo>
                    <a:pt x="20440" y="37087"/>
                    <a:pt x="19168" y="36979"/>
                    <a:pt x="17918" y="36783"/>
                  </a:cubicBezTo>
                  <a:cubicBezTo>
                    <a:pt x="16657" y="36587"/>
                    <a:pt x="15418" y="36304"/>
                    <a:pt x="14178" y="36000"/>
                  </a:cubicBezTo>
                  <a:cubicBezTo>
                    <a:pt x="12939" y="35696"/>
                    <a:pt x="11743" y="35304"/>
                    <a:pt x="10482" y="34978"/>
                  </a:cubicBezTo>
                  <a:cubicBezTo>
                    <a:pt x="9264" y="34630"/>
                    <a:pt x="8024" y="34304"/>
                    <a:pt x="6894" y="33826"/>
                  </a:cubicBezTo>
                  <a:cubicBezTo>
                    <a:pt x="6307" y="33565"/>
                    <a:pt x="5763" y="33282"/>
                    <a:pt x="5263" y="32934"/>
                  </a:cubicBezTo>
                  <a:cubicBezTo>
                    <a:pt x="5024" y="32738"/>
                    <a:pt x="4763" y="32564"/>
                    <a:pt x="4524" y="32369"/>
                  </a:cubicBezTo>
                  <a:lnTo>
                    <a:pt x="3850" y="31738"/>
                  </a:lnTo>
                  <a:cubicBezTo>
                    <a:pt x="2110" y="29977"/>
                    <a:pt x="1066" y="27585"/>
                    <a:pt x="849" y="25106"/>
                  </a:cubicBezTo>
                  <a:cubicBezTo>
                    <a:pt x="740" y="23888"/>
                    <a:pt x="827" y="22627"/>
                    <a:pt x="1110" y="21410"/>
                  </a:cubicBezTo>
                  <a:cubicBezTo>
                    <a:pt x="1392" y="20192"/>
                    <a:pt x="1849" y="19039"/>
                    <a:pt x="2480" y="17952"/>
                  </a:cubicBezTo>
                  <a:cubicBezTo>
                    <a:pt x="3741" y="15778"/>
                    <a:pt x="5393" y="13799"/>
                    <a:pt x="6807" y="11646"/>
                  </a:cubicBezTo>
                  <a:cubicBezTo>
                    <a:pt x="8264" y="9537"/>
                    <a:pt x="9655" y="7385"/>
                    <a:pt x="11373" y="5514"/>
                  </a:cubicBezTo>
                  <a:cubicBezTo>
                    <a:pt x="12243" y="4579"/>
                    <a:pt x="13178" y="3710"/>
                    <a:pt x="14222" y="2992"/>
                  </a:cubicBezTo>
                  <a:cubicBezTo>
                    <a:pt x="15265" y="2275"/>
                    <a:pt x="16396" y="1709"/>
                    <a:pt x="17614" y="1296"/>
                  </a:cubicBezTo>
                  <a:cubicBezTo>
                    <a:pt x="19555" y="608"/>
                    <a:pt x="21625" y="235"/>
                    <a:pt x="23684" y="235"/>
                  </a:cubicBezTo>
                  <a:close/>
                  <a:moveTo>
                    <a:pt x="23960" y="0"/>
                  </a:moveTo>
                  <a:cubicBezTo>
                    <a:pt x="21779" y="0"/>
                    <a:pt x="19590" y="357"/>
                    <a:pt x="17527" y="1057"/>
                  </a:cubicBezTo>
                  <a:cubicBezTo>
                    <a:pt x="16309" y="1470"/>
                    <a:pt x="15113" y="2014"/>
                    <a:pt x="14048" y="2731"/>
                  </a:cubicBezTo>
                  <a:cubicBezTo>
                    <a:pt x="12960" y="3449"/>
                    <a:pt x="11982" y="4319"/>
                    <a:pt x="11090" y="5254"/>
                  </a:cubicBezTo>
                  <a:cubicBezTo>
                    <a:pt x="9307" y="7102"/>
                    <a:pt x="7829" y="9233"/>
                    <a:pt x="6350" y="11320"/>
                  </a:cubicBezTo>
                  <a:cubicBezTo>
                    <a:pt x="4893" y="13429"/>
                    <a:pt x="3219" y="15365"/>
                    <a:pt x="1893" y="17626"/>
                  </a:cubicBezTo>
                  <a:cubicBezTo>
                    <a:pt x="1240" y="18735"/>
                    <a:pt x="718" y="19974"/>
                    <a:pt x="414" y="21257"/>
                  </a:cubicBezTo>
                  <a:cubicBezTo>
                    <a:pt x="88" y="22540"/>
                    <a:pt x="1" y="23867"/>
                    <a:pt x="110" y="25171"/>
                  </a:cubicBezTo>
                  <a:cubicBezTo>
                    <a:pt x="305" y="27802"/>
                    <a:pt x="1436" y="30390"/>
                    <a:pt x="3328" y="32260"/>
                  </a:cubicBezTo>
                  <a:lnTo>
                    <a:pt x="4067" y="32934"/>
                  </a:lnTo>
                  <a:cubicBezTo>
                    <a:pt x="4306" y="33152"/>
                    <a:pt x="4589" y="33325"/>
                    <a:pt x="4850" y="33543"/>
                  </a:cubicBezTo>
                  <a:cubicBezTo>
                    <a:pt x="5393" y="33913"/>
                    <a:pt x="5981" y="34239"/>
                    <a:pt x="6589" y="34500"/>
                  </a:cubicBezTo>
                  <a:cubicBezTo>
                    <a:pt x="7807" y="35022"/>
                    <a:pt x="9068" y="35348"/>
                    <a:pt x="10308" y="35652"/>
                  </a:cubicBezTo>
                  <a:cubicBezTo>
                    <a:pt x="11547" y="35935"/>
                    <a:pt x="12786" y="36304"/>
                    <a:pt x="14048" y="36587"/>
                  </a:cubicBezTo>
                  <a:cubicBezTo>
                    <a:pt x="15309" y="36870"/>
                    <a:pt x="16570" y="37087"/>
                    <a:pt x="17853" y="37239"/>
                  </a:cubicBezTo>
                  <a:cubicBezTo>
                    <a:pt x="18866" y="37368"/>
                    <a:pt x="19887" y="37436"/>
                    <a:pt x="20906" y="37436"/>
                  </a:cubicBezTo>
                  <a:cubicBezTo>
                    <a:pt x="22466" y="37436"/>
                    <a:pt x="24024" y="37277"/>
                    <a:pt x="25550" y="36935"/>
                  </a:cubicBezTo>
                  <a:cubicBezTo>
                    <a:pt x="28051" y="36348"/>
                    <a:pt x="30443" y="35282"/>
                    <a:pt x="32530" y="33782"/>
                  </a:cubicBezTo>
                  <a:cubicBezTo>
                    <a:pt x="34618" y="32282"/>
                    <a:pt x="36444" y="30455"/>
                    <a:pt x="38053" y="28455"/>
                  </a:cubicBezTo>
                  <a:cubicBezTo>
                    <a:pt x="39662" y="26454"/>
                    <a:pt x="41011" y="24236"/>
                    <a:pt x="42011" y="21844"/>
                  </a:cubicBezTo>
                  <a:cubicBezTo>
                    <a:pt x="42511" y="20649"/>
                    <a:pt x="42881" y="19387"/>
                    <a:pt x="42989" y="18061"/>
                  </a:cubicBezTo>
                  <a:cubicBezTo>
                    <a:pt x="43076" y="16735"/>
                    <a:pt x="42859" y="15386"/>
                    <a:pt x="42380" y="14169"/>
                  </a:cubicBezTo>
                  <a:cubicBezTo>
                    <a:pt x="41924" y="12929"/>
                    <a:pt x="41250" y="11799"/>
                    <a:pt x="40489" y="10733"/>
                  </a:cubicBezTo>
                  <a:cubicBezTo>
                    <a:pt x="39728" y="9689"/>
                    <a:pt x="38880" y="8711"/>
                    <a:pt x="38010" y="7754"/>
                  </a:cubicBezTo>
                  <a:cubicBezTo>
                    <a:pt x="37140" y="6819"/>
                    <a:pt x="36292" y="5884"/>
                    <a:pt x="35379" y="4949"/>
                  </a:cubicBezTo>
                  <a:cubicBezTo>
                    <a:pt x="34466" y="4036"/>
                    <a:pt x="33509" y="3166"/>
                    <a:pt x="32443" y="2427"/>
                  </a:cubicBezTo>
                  <a:cubicBezTo>
                    <a:pt x="31378" y="1666"/>
                    <a:pt x="30182" y="1122"/>
                    <a:pt x="28942" y="752"/>
                  </a:cubicBezTo>
                  <a:cubicBezTo>
                    <a:pt x="27703" y="361"/>
                    <a:pt x="26420" y="122"/>
                    <a:pt x="25137" y="35"/>
                  </a:cubicBezTo>
                  <a:cubicBezTo>
                    <a:pt x="24745" y="12"/>
                    <a:pt x="24353" y="0"/>
                    <a:pt x="2396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5"/>
            <p:cNvSpPr/>
            <p:nvPr/>
          </p:nvSpPr>
          <p:spPr>
            <a:xfrm>
              <a:off x="2086436" y="4034505"/>
              <a:ext cx="568704" cy="414222"/>
            </a:xfrm>
            <a:custGeom>
              <a:rect b="b" l="l" r="r" t="t"/>
              <a:pathLst>
                <a:path extrusionOk="0" h="26972" w="37031">
                  <a:moveTo>
                    <a:pt x="21995" y="4054"/>
                  </a:moveTo>
                  <a:cubicBezTo>
                    <a:pt x="22413" y="4054"/>
                    <a:pt x="22831" y="4085"/>
                    <a:pt x="23245" y="4151"/>
                  </a:cubicBezTo>
                  <a:cubicBezTo>
                    <a:pt x="25332" y="4477"/>
                    <a:pt x="27181" y="5651"/>
                    <a:pt x="28877" y="6912"/>
                  </a:cubicBezTo>
                  <a:cubicBezTo>
                    <a:pt x="31595" y="8934"/>
                    <a:pt x="33639" y="11848"/>
                    <a:pt x="31073" y="14936"/>
                  </a:cubicBezTo>
                  <a:cubicBezTo>
                    <a:pt x="30051" y="16175"/>
                    <a:pt x="28659" y="17067"/>
                    <a:pt x="27507" y="18176"/>
                  </a:cubicBezTo>
                  <a:cubicBezTo>
                    <a:pt x="25811" y="19850"/>
                    <a:pt x="24658" y="21459"/>
                    <a:pt x="22288" y="22068"/>
                  </a:cubicBezTo>
                  <a:cubicBezTo>
                    <a:pt x="21072" y="22387"/>
                    <a:pt x="19812" y="22540"/>
                    <a:pt x="18548" y="22540"/>
                  </a:cubicBezTo>
                  <a:cubicBezTo>
                    <a:pt x="15337" y="22540"/>
                    <a:pt x="12096" y="21554"/>
                    <a:pt x="9459" y="19807"/>
                  </a:cubicBezTo>
                  <a:cubicBezTo>
                    <a:pt x="8502" y="19198"/>
                    <a:pt x="7589" y="18415"/>
                    <a:pt x="7263" y="17328"/>
                  </a:cubicBezTo>
                  <a:cubicBezTo>
                    <a:pt x="6937" y="16154"/>
                    <a:pt x="7393" y="14892"/>
                    <a:pt x="8002" y="13827"/>
                  </a:cubicBezTo>
                  <a:cubicBezTo>
                    <a:pt x="9198" y="11718"/>
                    <a:pt x="10959" y="10000"/>
                    <a:pt x="12808" y="8434"/>
                  </a:cubicBezTo>
                  <a:cubicBezTo>
                    <a:pt x="14264" y="7151"/>
                    <a:pt x="15830" y="5955"/>
                    <a:pt x="17591" y="5129"/>
                  </a:cubicBezTo>
                  <a:cubicBezTo>
                    <a:pt x="18955" y="4464"/>
                    <a:pt x="20479" y="4054"/>
                    <a:pt x="21995" y="4054"/>
                  </a:cubicBezTo>
                  <a:close/>
                  <a:moveTo>
                    <a:pt x="21555" y="1"/>
                  </a:moveTo>
                  <a:cubicBezTo>
                    <a:pt x="20458" y="1"/>
                    <a:pt x="19362" y="133"/>
                    <a:pt x="18287" y="411"/>
                  </a:cubicBezTo>
                  <a:cubicBezTo>
                    <a:pt x="16896" y="780"/>
                    <a:pt x="15547" y="1389"/>
                    <a:pt x="14264" y="2281"/>
                  </a:cubicBezTo>
                  <a:cubicBezTo>
                    <a:pt x="8872" y="6042"/>
                    <a:pt x="0" y="12696"/>
                    <a:pt x="4153" y="20415"/>
                  </a:cubicBezTo>
                  <a:cubicBezTo>
                    <a:pt x="5915" y="23677"/>
                    <a:pt x="12590" y="25873"/>
                    <a:pt x="16048" y="26678"/>
                  </a:cubicBezTo>
                  <a:cubicBezTo>
                    <a:pt x="16910" y="26878"/>
                    <a:pt x="17787" y="26972"/>
                    <a:pt x="18662" y="26972"/>
                  </a:cubicBezTo>
                  <a:cubicBezTo>
                    <a:pt x="20258" y="26972"/>
                    <a:pt x="21851" y="26660"/>
                    <a:pt x="23354" y="26112"/>
                  </a:cubicBezTo>
                  <a:cubicBezTo>
                    <a:pt x="24028" y="25873"/>
                    <a:pt x="24680" y="25569"/>
                    <a:pt x="25332" y="25243"/>
                  </a:cubicBezTo>
                  <a:cubicBezTo>
                    <a:pt x="28333" y="23634"/>
                    <a:pt x="30334" y="20959"/>
                    <a:pt x="32812" y="18719"/>
                  </a:cubicBezTo>
                  <a:cubicBezTo>
                    <a:pt x="34443" y="17241"/>
                    <a:pt x="36074" y="15632"/>
                    <a:pt x="36487" y="13370"/>
                  </a:cubicBezTo>
                  <a:cubicBezTo>
                    <a:pt x="37031" y="10196"/>
                    <a:pt x="35009" y="6782"/>
                    <a:pt x="32769" y="4694"/>
                  </a:cubicBezTo>
                  <a:cubicBezTo>
                    <a:pt x="29688" y="1802"/>
                    <a:pt x="25611" y="1"/>
                    <a:pt x="21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5"/>
            <p:cNvSpPr/>
            <p:nvPr/>
          </p:nvSpPr>
          <p:spPr>
            <a:xfrm>
              <a:off x="2258758" y="4177291"/>
              <a:ext cx="242449" cy="132028"/>
            </a:xfrm>
            <a:custGeom>
              <a:rect b="b" l="l" r="r" t="t"/>
              <a:pathLst>
                <a:path extrusionOk="0" h="8597" w="15787">
                  <a:moveTo>
                    <a:pt x="9706" y="0"/>
                  </a:moveTo>
                  <a:cubicBezTo>
                    <a:pt x="9015" y="0"/>
                    <a:pt x="8310" y="69"/>
                    <a:pt x="7611" y="181"/>
                  </a:cubicBezTo>
                  <a:cubicBezTo>
                    <a:pt x="5175" y="551"/>
                    <a:pt x="0" y="2464"/>
                    <a:pt x="1479" y="5922"/>
                  </a:cubicBezTo>
                  <a:cubicBezTo>
                    <a:pt x="2240" y="7639"/>
                    <a:pt x="4393" y="7357"/>
                    <a:pt x="5893" y="7618"/>
                  </a:cubicBezTo>
                  <a:cubicBezTo>
                    <a:pt x="7045" y="7792"/>
                    <a:pt x="8133" y="8205"/>
                    <a:pt x="9263" y="8422"/>
                  </a:cubicBezTo>
                  <a:cubicBezTo>
                    <a:pt x="10111" y="8574"/>
                    <a:pt x="10698" y="8596"/>
                    <a:pt x="11547" y="8596"/>
                  </a:cubicBezTo>
                  <a:cubicBezTo>
                    <a:pt x="12851" y="8270"/>
                    <a:pt x="14417" y="6835"/>
                    <a:pt x="15113" y="5704"/>
                  </a:cubicBezTo>
                  <a:cubicBezTo>
                    <a:pt x="15787" y="4595"/>
                    <a:pt x="15634" y="3356"/>
                    <a:pt x="14873" y="2334"/>
                  </a:cubicBezTo>
                  <a:cubicBezTo>
                    <a:pt x="13581" y="573"/>
                    <a:pt x="11701" y="0"/>
                    <a:pt x="97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3" name="Google Shape;1003;p45"/>
          <p:cNvSpPr txBox="1"/>
          <p:nvPr>
            <p:ph type="title"/>
          </p:nvPr>
        </p:nvSpPr>
        <p:spPr>
          <a:xfrm>
            <a:off x="1554975" y="274100"/>
            <a:ext cx="4284600" cy="956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Let’s dive in! 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46"/>
          <p:cNvSpPr txBox="1"/>
          <p:nvPr/>
        </p:nvSpPr>
        <p:spPr>
          <a:xfrm>
            <a:off x="1608296" y="953425"/>
            <a:ext cx="4174500" cy="30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E06666"/>
                </a:solidFill>
              </a:rPr>
              <a:t>In your table groups, take 15 minutes to discuss trends you see with the staff and parent data.</a:t>
            </a:r>
            <a:r>
              <a:rPr b="1" lang="en" sz="2000">
                <a:solidFill>
                  <a:srgbClr val="E06666"/>
                </a:solidFill>
              </a:rPr>
              <a:t>  </a:t>
            </a:r>
            <a:endParaRPr b="1" sz="2000">
              <a:solidFill>
                <a:srgbClr val="E06666"/>
              </a:solidFill>
            </a:endParaRPr>
          </a:p>
        </p:txBody>
      </p:sp>
      <p:sp>
        <p:nvSpPr>
          <p:cNvPr id="1009" name="Google Shape;1009;p46"/>
          <p:cNvSpPr/>
          <p:nvPr/>
        </p:nvSpPr>
        <p:spPr>
          <a:xfrm>
            <a:off x="296500" y="3557157"/>
            <a:ext cx="1812202" cy="1334751"/>
          </a:xfrm>
          <a:custGeom>
            <a:rect b="b" l="l" r="r" t="t"/>
            <a:pathLst>
              <a:path extrusionOk="0" h="31588" w="76207">
                <a:moveTo>
                  <a:pt x="42079" y="1"/>
                </a:moveTo>
                <a:cubicBezTo>
                  <a:pt x="40231" y="1"/>
                  <a:pt x="38424" y="74"/>
                  <a:pt x="36708" y="182"/>
                </a:cubicBezTo>
                <a:cubicBezTo>
                  <a:pt x="28358" y="704"/>
                  <a:pt x="20182" y="3575"/>
                  <a:pt x="13224" y="8250"/>
                </a:cubicBezTo>
                <a:cubicBezTo>
                  <a:pt x="10984" y="9750"/>
                  <a:pt x="8854" y="11446"/>
                  <a:pt x="6897" y="13316"/>
                </a:cubicBezTo>
                <a:cubicBezTo>
                  <a:pt x="4787" y="15316"/>
                  <a:pt x="2830" y="17621"/>
                  <a:pt x="1982" y="20405"/>
                </a:cubicBezTo>
                <a:cubicBezTo>
                  <a:pt x="1" y="26967"/>
                  <a:pt x="5764" y="31587"/>
                  <a:pt x="11786" y="31587"/>
                </a:cubicBezTo>
                <a:cubicBezTo>
                  <a:pt x="11910" y="31587"/>
                  <a:pt x="12034" y="31585"/>
                  <a:pt x="12159" y="31581"/>
                </a:cubicBezTo>
                <a:cubicBezTo>
                  <a:pt x="17551" y="31429"/>
                  <a:pt x="22574" y="29994"/>
                  <a:pt x="27945" y="29776"/>
                </a:cubicBezTo>
                <a:cubicBezTo>
                  <a:pt x="28911" y="29736"/>
                  <a:pt x="29865" y="29718"/>
                  <a:pt x="30811" y="29718"/>
                </a:cubicBezTo>
                <a:cubicBezTo>
                  <a:pt x="36510" y="29718"/>
                  <a:pt x="41902" y="30379"/>
                  <a:pt x="47645" y="30864"/>
                </a:cubicBezTo>
                <a:cubicBezTo>
                  <a:pt x="48177" y="30909"/>
                  <a:pt x="48713" y="30931"/>
                  <a:pt x="49251" y="30931"/>
                </a:cubicBezTo>
                <a:cubicBezTo>
                  <a:pt x="62222" y="30931"/>
                  <a:pt x="76206" y="18119"/>
                  <a:pt x="63867" y="6510"/>
                </a:cubicBezTo>
                <a:cubicBezTo>
                  <a:pt x="58301" y="1278"/>
                  <a:pt x="49828" y="1"/>
                  <a:pt x="420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46"/>
          <p:cNvSpPr/>
          <p:nvPr/>
        </p:nvSpPr>
        <p:spPr>
          <a:xfrm>
            <a:off x="7272375" y="3694375"/>
            <a:ext cx="1812202" cy="1097446"/>
          </a:xfrm>
          <a:custGeom>
            <a:rect b="b" l="l" r="r" t="t"/>
            <a:pathLst>
              <a:path extrusionOk="0" h="31588" w="76207">
                <a:moveTo>
                  <a:pt x="42079" y="1"/>
                </a:moveTo>
                <a:cubicBezTo>
                  <a:pt x="40231" y="1"/>
                  <a:pt x="38424" y="74"/>
                  <a:pt x="36708" y="182"/>
                </a:cubicBezTo>
                <a:cubicBezTo>
                  <a:pt x="28358" y="704"/>
                  <a:pt x="20182" y="3575"/>
                  <a:pt x="13224" y="8250"/>
                </a:cubicBezTo>
                <a:cubicBezTo>
                  <a:pt x="10984" y="9750"/>
                  <a:pt x="8854" y="11446"/>
                  <a:pt x="6897" y="13316"/>
                </a:cubicBezTo>
                <a:cubicBezTo>
                  <a:pt x="4787" y="15316"/>
                  <a:pt x="2830" y="17621"/>
                  <a:pt x="1982" y="20405"/>
                </a:cubicBezTo>
                <a:cubicBezTo>
                  <a:pt x="1" y="26967"/>
                  <a:pt x="5764" y="31587"/>
                  <a:pt x="11786" y="31587"/>
                </a:cubicBezTo>
                <a:cubicBezTo>
                  <a:pt x="11910" y="31587"/>
                  <a:pt x="12034" y="31585"/>
                  <a:pt x="12159" y="31581"/>
                </a:cubicBezTo>
                <a:cubicBezTo>
                  <a:pt x="17551" y="31429"/>
                  <a:pt x="22574" y="29994"/>
                  <a:pt x="27945" y="29776"/>
                </a:cubicBezTo>
                <a:cubicBezTo>
                  <a:pt x="28911" y="29736"/>
                  <a:pt x="29865" y="29718"/>
                  <a:pt x="30811" y="29718"/>
                </a:cubicBezTo>
                <a:cubicBezTo>
                  <a:pt x="36510" y="29718"/>
                  <a:pt x="41902" y="30379"/>
                  <a:pt x="47645" y="30864"/>
                </a:cubicBezTo>
                <a:cubicBezTo>
                  <a:pt x="48177" y="30909"/>
                  <a:pt x="48713" y="30931"/>
                  <a:pt x="49251" y="30931"/>
                </a:cubicBezTo>
                <a:cubicBezTo>
                  <a:pt x="62222" y="30931"/>
                  <a:pt x="76206" y="18119"/>
                  <a:pt x="63867" y="6510"/>
                </a:cubicBezTo>
                <a:cubicBezTo>
                  <a:pt x="58301" y="1278"/>
                  <a:pt x="49828" y="1"/>
                  <a:pt x="420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1" name="Google Shape;1011;p46"/>
          <p:cNvGrpSpPr/>
          <p:nvPr/>
        </p:nvGrpSpPr>
        <p:grpSpPr>
          <a:xfrm>
            <a:off x="560103" y="3660430"/>
            <a:ext cx="1284987" cy="1165341"/>
            <a:chOff x="3104331" y="1376975"/>
            <a:chExt cx="1050599" cy="952777"/>
          </a:xfrm>
        </p:grpSpPr>
        <p:sp>
          <p:nvSpPr>
            <p:cNvPr id="1012" name="Google Shape;1012;p46"/>
            <p:cNvSpPr/>
            <p:nvPr/>
          </p:nvSpPr>
          <p:spPr>
            <a:xfrm>
              <a:off x="3104331" y="1568325"/>
              <a:ext cx="222761" cy="403749"/>
            </a:xfrm>
            <a:custGeom>
              <a:rect b="b" l="l" r="r" t="t"/>
              <a:pathLst>
                <a:path extrusionOk="0" h="26290" w="14505">
                  <a:moveTo>
                    <a:pt x="2719" y="1"/>
                  </a:moveTo>
                  <a:cubicBezTo>
                    <a:pt x="2980" y="4546"/>
                    <a:pt x="1" y="7568"/>
                    <a:pt x="1653" y="12243"/>
                  </a:cubicBezTo>
                  <a:cubicBezTo>
                    <a:pt x="2371" y="14244"/>
                    <a:pt x="2871" y="16157"/>
                    <a:pt x="3262" y="18244"/>
                  </a:cubicBezTo>
                  <a:cubicBezTo>
                    <a:pt x="3719" y="20789"/>
                    <a:pt x="5154" y="21658"/>
                    <a:pt x="7155" y="23006"/>
                  </a:cubicBezTo>
                  <a:cubicBezTo>
                    <a:pt x="8829" y="24137"/>
                    <a:pt x="10656" y="25464"/>
                    <a:pt x="12612" y="26290"/>
                  </a:cubicBezTo>
                  <a:cubicBezTo>
                    <a:pt x="10916" y="21028"/>
                    <a:pt x="14504" y="16135"/>
                    <a:pt x="12308" y="11112"/>
                  </a:cubicBezTo>
                  <a:cubicBezTo>
                    <a:pt x="11482" y="9242"/>
                    <a:pt x="9851" y="7525"/>
                    <a:pt x="8285" y="6133"/>
                  </a:cubicBezTo>
                  <a:cubicBezTo>
                    <a:pt x="6002" y="4089"/>
                    <a:pt x="4393" y="2610"/>
                    <a:pt x="2719" y="1"/>
                  </a:cubicBez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46"/>
            <p:cNvSpPr/>
            <p:nvPr/>
          </p:nvSpPr>
          <p:spPr>
            <a:xfrm>
              <a:off x="3290014" y="1376975"/>
              <a:ext cx="322600" cy="556356"/>
            </a:xfrm>
            <a:custGeom>
              <a:rect b="b" l="l" r="r" t="t"/>
              <a:pathLst>
                <a:path extrusionOk="0" h="36227" w="21006">
                  <a:moveTo>
                    <a:pt x="14808" y="0"/>
                  </a:moveTo>
                  <a:cubicBezTo>
                    <a:pt x="14569" y="1044"/>
                    <a:pt x="13178" y="2001"/>
                    <a:pt x="12286" y="3023"/>
                  </a:cubicBezTo>
                  <a:cubicBezTo>
                    <a:pt x="10394" y="5154"/>
                    <a:pt x="9481" y="7089"/>
                    <a:pt x="9481" y="10003"/>
                  </a:cubicBezTo>
                  <a:cubicBezTo>
                    <a:pt x="9481" y="13786"/>
                    <a:pt x="11112" y="17026"/>
                    <a:pt x="10003" y="20766"/>
                  </a:cubicBezTo>
                  <a:cubicBezTo>
                    <a:pt x="8764" y="25050"/>
                    <a:pt x="1" y="31225"/>
                    <a:pt x="4328" y="36227"/>
                  </a:cubicBezTo>
                  <a:cubicBezTo>
                    <a:pt x="6763" y="35987"/>
                    <a:pt x="9111" y="34661"/>
                    <a:pt x="11329" y="33530"/>
                  </a:cubicBezTo>
                  <a:cubicBezTo>
                    <a:pt x="14417" y="31986"/>
                    <a:pt x="15352" y="30725"/>
                    <a:pt x="15243" y="27224"/>
                  </a:cubicBezTo>
                  <a:cubicBezTo>
                    <a:pt x="15113" y="23615"/>
                    <a:pt x="16418" y="21745"/>
                    <a:pt x="17918" y="18527"/>
                  </a:cubicBezTo>
                  <a:cubicBezTo>
                    <a:pt x="21006" y="11895"/>
                    <a:pt x="14156" y="6480"/>
                    <a:pt x="14808" y="0"/>
                  </a:cubicBez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46"/>
            <p:cNvSpPr/>
            <p:nvPr/>
          </p:nvSpPr>
          <p:spPr>
            <a:xfrm>
              <a:off x="3316738" y="1916652"/>
              <a:ext cx="397068" cy="195870"/>
            </a:xfrm>
            <a:custGeom>
              <a:rect b="b" l="l" r="r" t="t"/>
              <a:pathLst>
                <a:path extrusionOk="0" h="12754" w="25855">
                  <a:moveTo>
                    <a:pt x="25854" y="66"/>
                  </a:moveTo>
                  <a:lnTo>
                    <a:pt x="25854" y="66"/>
                  </a:lnTo>
                  <a:cubicBezTo>
                    <a:pt x="22288" y="609"/>
                    <a:pt x="18309" y="0"/>
                    <a:pt x="15504" y="2871"/>
                  </a:cubicBezTo>
                  <a:cubicBezTo>
                    <a:pt x="14656" y="3740"/>
                    <a:pt x="14177" y="4697"/>
                    <a:pt x="13003" y="5284"/>
                  </a:cubicBezTo>
                  <a:cubicBezTo>
                    <a:pt x="11851" y="5850"/>
                    <a:pt x="10285" y="6154"/>
                    <a:pt x="9024" y="6306"/>
                  </a:cubicBezTo>
                  <a:cubicBezTo>
                    <a:pt x="6654" y="6589"/>
                    <a:pt x="0" y="5697"/>
                    <a:pt x="109" y="9720"/>
                  </a:cubicBezTo>
                  <a:cubicBezTo>
                    <a:pt x="1131" y="10525"/>
                    <a:pt x="2870" y="11068"/>
                    <a:pt x="4110" y="11547"/>
                  </a:cubicBezTo>
                  <a:cubicBezTo>
                    <a:pt x="6117" y="12315"/>
                    <a:pt x="8271" y="12754"/>
                    <a:pt x="10415" y="12754"/>
                  </a:cubicBezTo>
                  <a:cubicBezTo>
                    <a:pt x="12637" y="12754"/>
                    <a:pt x="14849" y="12283"/>
                    <a:pt x="16874" y="11220"/>
                  </a:cubicBezTo>
                  <a:cubicBezTo>
                    <a:pt x="21571" y="8785"/>
                    <a:pt x="23180" y="4240"/>
                    <a:pt x="25854" y="66"/>
                  </a:cubicBez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6"/>
            <p:cNvSpPr/>
            <p:nvPr/>
          </p:nvSpPr>
          <p:spPr>
            <a:xfrm>
              <a:off x="3230577" y="1885260"/>
              <a:ext cx="924353" cy="444492"/>
            </a:xfrm>
            <a:custGeom>
              <a:rect b="b" l="l" r="r" t="t"/>
              <a:pathLst>
                <a:path extrusionOk="0" h="28943" w="60189">
                  <a:moveTo>
                    <a:pt x="9198" y="0"/>
                  </a:moveTo>
                  <a:cubicBezTo>
                    <a:pt x="8676" y="500"/>
                    <a:pt x="8437" y="1283"/>
                    <a:pt x="8219" y="2088"/>
                  </a:cubicBezTo>
                  <a:cubicBezTo>
                    <a:pt x="8024" y="2892"/>
                    <a:pt x="7850" y="3740"/>
                    <a:pt x="7567" y="4284"/>
                  </a:cubicBezTo>
                  <a:cubicBezTo>
                    <a:pt x="7154" y="5089"/>
                    <a:pt x="6610" y="5654"/>
                    <a:pt x="5980" y="6154"/>
                  </a:cubicBezTo>
                  <a:cubicBezTo>
                    <a:pt x="5349" y="6676"/>
                    <a:pt x="4653" y="7132"/>
                    <a:pt x="3958" y="7720"/>
                  </a:cubicBezTo>
                  <a:cubicBezTo>
                    <a:pt x="1544" y="9785"/>
                    <a:pt x="0" y="12547"/>
                    <a:pt x="0" y="15395"/>
                  </a:cubicBezTo>
                  <a:cubicBezTo>
                    <a:pt x="0" y="17070"/>
                    <a:pt x="544" y="18766"/>
                    <a:pt x="1740" y="20353"/>
                  </a:cubicBezTo>
                  <a:cubicBezTo>
                    <a:pt x="4566" y="24115"/>
                    <a:pt x="9307" y="25985"/>
                    <a:pt x="13808" y="26572"/>
                  </a:cubicBezTo>
                  <a:cubicBezTo>
                    <a:pt x="15112" y="26724"/>
                    <a:pt x="16417" y="26789"/>
                    <a:pt x="17722" y="26789"/>
                  </a:cubicBezTo>
                  <a:cubicBezTo>
                    <a:pt x="21114" y="26789"/>
                    <a:pt x="24484" y="26333"/>
                    <a:pt x="27833" y="25876"/>
                  </a:cubicBezTo>
                  <a:cubicBezTo>
                    <a:pt x="31638" y="25332"/>
                    <a:pt x="35117" y="24397"/>
                    <a:pt x="38857" y="24006"/>
                  </a:cubicBezTo>
                  <a:cubicBezTo>
                    <a:pt x="41293" y="23745"/>
                    <a:pt x="44380" y="23375"/>
                    <a:pt x="47468" y="23375"/>
                  </a:cubicBezTo>
                  <a:cubicBezTo>
                    <a:pt x="50034" y="23375"/>
                    <a:pt x="52600" y="23636"/>
                    <a:pt x="54796" y="24463"/>
                  </a:cubicBezTo>
                  <a:cubicBezTo>
                    <a:pt x="56992" y="25311"/>
                    <a:pt x="58775" y="26681"/>
                    <a:pt x="59862" y="28942"/>
                  </a:cubicBezTo>
                  <a:lnTo>
                    <a:pt x="60188" y="28790"/>
                  </a:lnTo>
                  <a:cubicBezTo>
                    <a:pt x="59058" y="26441"/>
                    <a:pt x="57166" y="24985"/>
                    <a:pt x="54926" y="24137"/>
                  </a:cubicBezTo>
                  <a:cubicBezTo>
                    <a:pt x="52665" y="23267"/>
                    <a:pt x="50055" y="23006"/>
                    <a:pt x="47468" y="23006"/>
                  </a:cubicBezTo>
                  <a:cubicBezTo>
                    <a:pt x="44358" y="23006"/>
                    <a:pt x="41249" y="23397"/>
                    <a:pt x="38814" y="23636"/>
                  </a:cubicBezTo>
                  <a:cubicBezTo>
                    <a:pt x="35030" y="24028"/>
                    <a:pt x="31551" y="24985"/>
                    <a:pt x="27789" y="25506"/>
                  </a:cubicBezTo>
                  <a:cubicBezTo>
                    <a:pt x="24441" y="25963"/>
                    <a:pt x="21070" y="26441"/>
                    <a:pt x="17722" y="26441"/>
                  </a:cubicBezTo>
                  <a:cubicBezTo>
                    <a:pt x="16417" y="26441"/>
                    <a:pt x="15134" y="26376"/>
                    <a:pt x="13851" y="26202"/>
                  </a:cubicBezTo>
                  <a:cubicBezTo>
                    <a:pt x="9394" y="25637"/>
                    <a:pt x="4762" y="23789"/>
                    <a:pt x="2022" y="20136"/>
                  </a:cubicBezTo>
                  <a:cubicBezTo>
                    <a:pt x="870" y="18613"/>
                    <a:pt x="370" y="16983"/>
                    <a:pt x="370" y="15395"/>
                  </a:cubicBezTo>
                  <a:cubicBezTo>
                    <a:pt x="370" y="12677"/>
                    <a:pt x="1848" y="10003"/>
                    <a:pt x="4197" y="7980"/>
                  </a:cubicBezTo>
                  <a:cubicBezTo>
                    <a:pt x="4871" y="7415"/>
                    <a:pt x="5567" y="6959"/>
                    <a:pt x="6197" y="6437"/>
                  </a:cubicBezTo>
                  <a:cubicBezTo>
                    <a:pt x="6850" y="5915"/>
                    <a:pt x="7458" y="5306"/>
                    <a:pt x="7893" y="4458"/>
                  </a:cubicBezTo>
                  <a:cubicBezTo>
                    <a:pt x="8198" y="3827"/>
                    <a:pt x="8372" y="2979"/>
                    <a:pt x="8567" y="2175"/>
                  </a:cubicBezTo>
                  <a:cubicBezTo>
                    <a:pt x="8785" y="1392"/>
                    <a:pt x="9046" y="653"/>
                    <a:pt x="9437" y="261"/>
                  </a:cubicBezTo>
                  <a:lnTo>
                    <a:pt x="9198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6" name="Google Shape;1016;p46"/>
          <p:cNvGrpSpPr/>
          <p:nvPr/>
        </p:nvGrpSpPr>
        <p:grpSpPr>
          <a:xfrm flipH="1">
            <a:off x="7738500" y="351000"/>
            <a:ext cx="608900" cy="407500"/>
            <a:chOff x="4137713" y="525925"/>
            <a:chExt cx="608900" cy="407500"/>
          </a:xfrm>
        </p:grpSpPr>
        <p:sp>
          <p:nvSpPr>
            <p:cNvPr id="1017" name="Google Shape;1017;p46"/>
            <p:cNvSpPr/>
            <p:nvPr/>
          </p:nvSpPr>
          <p:spPr>
            <a:xfrm>
              <a:off x="4168063" y="559925"/>
              <a:ext cx="556575" cy="353625"/>
            </a:xfrm>
            <a:custGeom>
              <a:rect b="b" l="l" r="r" t="t"/>
              <a:pathLst>
                <a:path extrusionOk="0" h="14145" w="22263">
                  <a:moveTo>
                    <a:pt x="8913" y="11257"/>
                  </a:moveTo>
                  <a:cubicBezTo>
                    <a:pt x="8495" y="11069"/>
                    <a:pt x="8160" y="11195"/>
                    <a:pt x="7825" y="11487"/>
                  </a:cubicBezTo>
                  <a:cubicBezTo>
                    <a:pt x="7302" y="11948"/>
                    <a:pt x="6696" y="12345"/>
                    <a:pt x="6110" y="12764"/>
                  </a:cubicBezTo>
                  <a:cubicBezTo>
                    <a:pt x="5670" y="13078"/>
                    <a:pt x="5147" y="13161"/>
                    <a:pt x="4603" y="13057"/>
                  </a:cubicBezTo>
                  <a:cubicBezTo>
                    <a:pt x="4101" y="12952"/>
                    <a:pt x="3599" y="12889"/>
                    <a:pt x="3118" y="12827"/>
                  </a:cubicBezTo>
                  <a:cubicBezTo>
                    <a:pt x="2825" y="12764"/>
                    <a:pt x="2678" y="12638"/>
                    <a:pt x="2657" y="12345"/>
                  </a:cubicBezTo>
                  <a:cubicBezTo>
                    <a:pt x="2657" y="12136"/>
                    <a:pt x="2615" y="11927"/>
                    <a:pt x="2678" y="11739"/>
                  </a:cubicBezTo>
                  <a:cubicBezTo>
                    <a:pt x="3013" y="10881"/>
                    <a:pt x="3139" y="9960"/>
                    <a:pt x="3724" y="9228"/>
                  </a:cubicBezTo>
                  <a:cubicBezTo>
                    <a:pt x="3829" y="9102"/>
                    <a:pt x="3913" y="8956"/>
                    <a:pt x="3996" y="8788"/>
                  </a:cubicBezTo>
                  <a:lnTo>
                    <a:pt x="3996" y="8684"/>
                  </a:lnTo>
                  <a:cubicBezTo>
                    <a:pt x="3913" y="8663"/>
                    <a:pt x="3829" y="8600"/>
                    <a:pt x="3766" y="8642"/>
                  </a:cubicBezTo>
                  <a:cubicBezTo>
                    <a:pt x="3578" y="8705"/>
                    <a:pt x="3369" y="8767"/>
                    <a:pt x="3201" y="8893"/>
                  </a:cubicBezTo>
                  <a:cubicBezTo>
                    <a:pt x="2762" y="9270"/>
                    <a:pt x="2323" y="9270"/>
                    <a:pt x="1799" y="9165"/>
                  </a:cubicBezTo>
                  <a:cubicBezTo>
                    <a:pt x="1193" y="9018"/>
                    <a:pt x="670" y="8809"/>
                    <a:pt x="251" y="8349"/>
                  </a:cubicBezTo>
                  <a:cubicBezTo>
                    <a:pt x="126" y="8182"/>
                    <a:pt x="63" y="7972"/>
                    <a:pt x="21" y="7805"/>
                  </a:cubicBezTo>
                  <a:cubicBezTo>
                    <a:pt x="0" y="7638"/>
                    <a:pt x="0" y="7449"/>
                    <a:pt x="21" y="7282"/>
                  </a:cubicBezTo>
                  <a:cubicBezTo>
                    <a:pt x="84" y="6591"/>
                    <a:pt x="356" y="5985"/>
                    <a:pt x="983" y="5671"/>
                  </a:cubicBezTo>
                  <a:cubicBezTo>
                    <a:pt x="1465" y="5441"/>
                    <a:pt x="2511" y="5566"/>
                    <a:pt x="3013" y="6236"/>
                  </a:cubicBezTo>
                  <a:cubicBezTo>
                    <a:pt x="3055" y="6298"/>
                    <a:pt x="3118" y="6403"/>
                    <a:pt x="3160" y="6403"/>
                  </a:cubicBezTo>
                  <a:cubicBezTo>
                    <a:pt x="3264" y="6445"/>
                    <a:pt x="3390" y="6403"/>
                    <a:pt x="3452" y="6361"/>
                  </a:cubicBezTo>
                  <a:cubicBezTo>
                    <a:pt x="3536" y="6277"/>
                    <a:pt x="3536" y="6152"/>
                    <a:pt x="3536" y="6026"/>
                  </a:cubicBezTo>
                  <a:cubicBezTo>
                    <a:pt x="3557" y="5566"/>
                    <a:pt x="3536" y="5127"/>
                    <a:pt x="3557" y="4687"/>
                  </a:cubicBezTo>
                  <a:cubicBezTo>
                    <a:pt x="3662" y="2951"/>
                    <a:pt x="4415" y="1591"/>
                    <a:pt x="5754" y="523"/>
                  </a:cubicBezTo>
                  <a:cubicBezTo>
                    <a:pt x="6193" y="168"/>
                    <a:pt x="6717" y="0"/>
                    <a:pt x="7323" y="0"/>
                  </a:cubicBezTo>
                  <a:cubicBezTo>
                    <a:pt x="8558" y="0"/>
                    <a:pt x="9520" y="900"/>
                    <a:pt x="9541" y="2156"/>
                  </a:cubicBezTo>
                  <a:lnTo>
                    <a:pt x="9541" y="3118"/>
                  </a:lnTo>
                  <a:cubicBezTo>
                    <a:pt x="9541" y="3327"/>
                    <a:pt x="9625" y="3536"/>
                    <a:pt x="9834" y="3620"/>
                  </a:cubicBezTo>
                  <a:cubicBezTo>
                    <a:pt x="10043" y="3725"/>
                    <a:pt x="10274" y="3620"/>
                    <a:pt x="10441" y="3390"/>
                  </a:cubicBezTo>
                  <a:cubicBezTo>
                    <a:pt x="10504" y="3285"/>
                    <a:pt x="10546" y="3181"/>
                    <a:pt x="10608" y="3097"/>
                  </a:cubicBezTo>
                  <a:cubicBezTo>
                    <a:pt x="10818" y="2804"/>
                    <a:pt x="11090" y="2532"/>
                    <a:pt x="11424" y="2428"/>
                  </a:cubicBezTo>
                  <a:cubicBezTo>
                    <a:pt x="12387" y="2156"/>
                    <a:pt x="13328" y="2176"/>
                    <a:pt x="14228" y="2783"/>
                  </a:cubicBezTo>
                  <a:cubicBezTo>
                    <a:pt x="14751" y="3139"/>
                    <a:pt x="15044" y="3641"/>
                    <a:pt x="15044" y="4269"/>
                  </a:cubicBezTo>
                  <a:lnTo>
                    <a:pt x="15044" y="5336"/>
                  </a:lnTo>
                  <a:cubicBezTo>
                    <a:pt x="15065" y="5775"/>
                    <a:pt x="15295" y="5964"/>
                    <a:pt x="15735" y="5943"/>
                  </a:cubicBezTo>
                  <a:cubicBezTo>
                    <a:pt x="15923" y="5922"/>
                    <a:pt x="16090" y="5880"/>
                    <a:pt x="16258" y="5817"/>
                  </a:cubicBezTo>
                  <a:cubicBezTo>
                    <a:pt x="16990" y="5545"/>
                    <a:pt x="17785" y="5503"/>
                    <a:pt x="18538" y="5587"/>
                  </a:cubicBezTo>
                  <a:cubicBezTo>
                    <a:pt x="19898" y="5754"/>
                    <a:pt x="21007" y="6424"/>
                    <a:pt x="21761" y="7554"/>
                  </a:cubicBezTo>
                  <a:cubicBezTo>
                    <a:pt x="22263" y="8286"/>
                    <a:pt x="22179" y="9186"/>
                    <a:pt x="21593" y="9855"/>
                  </a:cubicBezTo>
                  <a:cubicBezTo>
                    <a:pt x="20714" y="10943"/>
                    <a:pt x="19543" y="11508"/>
                    <a:pt x="18204" y="11780"/>
                  </a:cubicBezTo>
                  <a:cubicBezTo>
                    <a:pt x="17932" y="11822"/>
                    <a:pt x="17680" y="11843"/>
                    <a:pt x="17408" y="11906"/>
                  </a:cubicBezTo>
                  <a:cubicBezTo>
                    <a:pt x="16718" y="12052"/>
                    <a:pt x="16237" y="11801"/>
                    <a:pt x="15881" y="11195"/>
                  </a:cubicBezTo>
                  <a:cubicBezTo>
                    <a:pt x="15588" y="10734"/>
                    <a:pt x="15149" y="10755"/>
                    <a:pt x="14835" y="11195"/>
                  </a:cubicBezTo>
                  <a:cubicBezTo>
                    <a:pt x="14542" y="11634"/>
                    <a:pt x="14228" y="12052"/>
                    <a:pt x="13914" y="12513"/>
                  </a:cubicBezTo>
                  <a:cubicBezTo>
                    <a:pt x="13642" y="12889"/>
                    <a:pt x="13266" y="13182"/>
                    <a:pt x="12889" y="13475"/>
                  </a:cubicBezTo>
                  <a:cubicBezTo>
                    <a:pt x="12073" y="14145"/>
                    <a:pt x="10755" y="13915"/>
                    <a:pt x="10127" y="13308"/>
                  </a:cubicBezTo>
                  <a:cubicBezTo>
                    <a:pt x="9562" y="12764"/>
                    <a:pt x="9123" y="12094"/>
                    <a:pt x="8913" y="11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46"/>
            <p:cNvSpPr/>
            <p:nvPr/>
          </p:nvSpPr>
          <p:spPr>
            <a:xfrm>
              <a:off x="4137713" y="525925"/>
              <a:ext cx="608900" cy="407500"/>
            </a:xfrm>
            <a:custGeom>
              <a:rect b="b" l="l" r="r" t="t"/>
              <a:pathLst>
                <a:path extrusionOk="0" h="16300" w="24356">
                  <a:moveTo>
                    <a:pt x="3976" y="6194"/>
                  </a:moveTo>
                  <a:cubicBezTo>
                    <a:pt x="3913" y="4896"/>
                    <a:pt x="4353" y="3788"/>
                    <a:pt x="5001" y="2741"/>
                  </a:cubicBezTo>
                  <a:cubicBezTo>
                    <a:pt x="5336" y="2218"/>
                    <a:pt x="5713" y="1737"/>
                    <a:pt x="6215" y="1360"/>
                  </a:cubicBezTo>
                  <a:cubicBezTo>
                    <a:pt x="6529" y="1130"/>
                    <a:pt x="6884" y="858"/>
                    <a:pt x="7261" y="712"/>
                  </a:cubicBezTo>
                  <a:cubicBezTo>
                    <a:pt x="9081" y="0"/>
                    <a:pt x="10567" y="544"/>
                    <a:pt x="11488" y="2281"/>
                  </a:cubicBezTo>
                  <a:cubicBezTo>
                    <a:pt x="11613" y="2511"/>
                    <a:pt x="11697" y="2741"/>
                    <a:pt x="11780" y="2992"/>
                  </a:cubicBezTo>
                  <a:cubicBezTo>
                    <a:pt x="11864" y="3013"/>
                    <a:pt x="11927" y="3034"/>
                    <a:pt x="11969" y="3013"/>
                  </a:cubicBezTo>
                  <a:cubicBezTo>
                    <a:pt x="12806" y="2574"/>
                    <a:pt x="13685" y="2616"/>
                    <a:pt x="14542" y="2720"/>
                  </a:cubicBezTo>
                  <a:cubicBezTo>
                    <a:pt x="15944" y="2888"/>
                    <a:pt x="17032" y="3997"/>
                    <a:pt x="17221" y="5378"/>
                  </a:cubicBezTo>
                  <a:cubicBezTo>
                    <a:pt x="17242" y="5629"/>
                    <a:pt x="17262" y="5838"/>
                    <a:pt x="17304" y="6089"/>
                  </a:cubicBezTo>
                  <a:cubicBezTo>
                    <a:pt x="17723" y="6047"/>
                    <a:pt x="18099" y="5985"/>
                    <a:pt x="18476" y="5943"/>
                  </a:cubicBezTo>
                  <a:cubicBezTo>
                    <a:pt x="20464" y="5692"/>
                    <a:pt x="22117" y="6424"/>
                    <a:pt x="23435" y="7868"/>
                  </a:cubicBezTo>
                  <a:cubicBezTo>
                    <a:pt x="24230" y="8746"/>
                    <a:pt x="24356" y="9751"/>
                    <a:pt x="24125" y="10860"/>
                  </a:cubicBezTo>
                  <a:cubicBezTo>
                    <a:pt x="24042" y="11215"/>
                    <a:pt x="23812" y="11529"/>
                    <a:pt x="23581" y="11843"/>
                  </a:cubicBezTo>
                  <a:cubicBezTo>
                    <a:pt x="22786" y="12889"/>
                    <a:pt x="21719" y="13559"/>
                    <a:pt x="20464" y="13935"/>
                  </a:cubicBezTo>
                  <a:cubicBezTo>
                    <a:pt x="19941" y="14103"/>
                    <a:pt x="19418" y="14354"/>
                    <a:pt x="18832" y="14354"/>
                  </a:cubicBezTo>
                  <a:cubicBezTo>
                    <a:pt x="18204" y="14354"/>
                    <a:pt x="17618" y="14249"/>
                    <a:pt x="17095" y="13894"/>
                  </a:cubicBezTo>
                  <a:cubicBezTo>
                    <a:pt x="16949" y="13789"/>
                    <a:pt x="16802" y="13705"/>
                    <a:pt x="16614" y="13601"/>
                  </a:cubicBezTo>
                  <a:cubicBezTo>
                    <a:pt x="16321" y="13998"/>
                    <a:pt x="15840" y="14145"/>
                    <a:pt x="15756" y="14710"/>
                  </a:cubicBezTo>
                  <a:cubicBezTo>
                    <a:pt x="15756" y="14814"/>
                    <a:pt x="15589" y="14877"/>
                    <a:pt x="15526" y="14961"/>
                  </a:cubicBezTo>
                  <a:cubicBezTo>
                    <a:pt x="15317" y="15107"/>
                    <a:pt x="15107" y="15275"/>
                    <a:pt x="14898" y="15463"/>
                  </a:cubicBezTo>
                  <a:cubicBezTo>
                    <a:pt x="14082" y="16216"/>
                    <a:pt x="13120" y="16300"/>
                    <a:pt x="12073" y="16112"/>
                  </a:cubicBezTo>
                  <a:cubicBezTo>
                    <a:pt x="11718" y="16070"/>
                    <a:pt x="11383" y="15881"/>
                    <a:pt x="11090" y="15714"/>
                  </a:cubicBezTo>
                  <a:cubicBezTo>
                    <a:pt x="10567" y="15400"/>
                    <a:pt x="10211" y="14961"/>
                    <a:pt x="9876" y="14459"/>
                  </a:cubicBezTo>
                  <a:cubicBezTo>
                    <a:pt x="9709" y="14249"/>
                    <a:pt x="9583" y="14019"/>
                    <a:pt x="9416" y="13768"/>
                  </a:cubicBezTo>
                  <a:cubicBezTo>
                    <a:pt x="9270" y="13873"/>
                    <a:pt x="9102" y="13935"/>
                    <a:pt x="8977" y="14040"/>
                  </a:cubicBezTo>
                  <a:cubicBezTo>
                    <a:pt x="8726" y="14228"/>
                    <a:pt x="8454" y="14438"/>
                    <a:pt x="8203" y="14626"/>
                  </a:cubicBezTo>
                  <a:cubicBezTo>
                    <a:pt x="6738" y="15693"/>
                    <a:pt x="5169" y="15588"/>
                    <a:pt x="3599" y="14940"/>
                  </a:cubicBezTo>
                  <a:cubicBezTo>
                    <a:pt x="3390" y="14856"/>
                    <a:pt x="3181" y="14689"/>
                    <a:pt x="2993" y="14563"/>
                  </a:cubicBezTo>
                  <a:cubicBezTo>
                    <a:pt x="2721" y="14354"/>
                    <a:pt x="2595" y="14061"/>
                    <a:pt x="2595" y="13726"/>
                  </a:cubicBezTo>
                  <a:cubicBezTo>
                    <a:pt x="2595" y="13119"/>
                    <a:pt x="2595" y="12555"/>
                    <a:pt x="2888" y="12011"/>
                  </a:cubicBezTo>
                  <a:cubicBezTo>
                    <a:pt x="2909" y="11927"/>
                    <a:pt x="2930" y="11843"/>
                    <a:pt x="2972" y="11718"/>
                  </a:cubicBezTo>
                  <a:cubicBezTo>
                    <a:pt x="2762" y="11487"/>
                    <a:pt x="2449" y="11508"/>
                    <a:pt x="2177" y="11425"/>
                  </a:cubicBezTo>
                  <a:cubicBezTo>
                    <a:pt x="1570" y="11215"/>
                    <a:pt x="1047" y="10902"/>
                    <a:pt x="628" y="10441"/>
                  </a:cubicBezTo>
                  <a:cubicBezTo>
                    <a:pt x="398" y="10190"/>
                    <a:pt x="252" y="9918"/>
                    <a:pt x="189" y="9562"/>
                  </a:cubicBezTo>
                  <a:cubicBezTo>
                    <a:pt x="0" y="8474"/>
                    <a:pt x="210" y="7449"/>
                    <a:pt x="1026" y="6612"/>
                  </a:cubicBezTo>
                  <a:cubicBezTo>
                    <a:pt x="1402" y="6215"/>
                    <a:pt x="1821" y="5985"/>
                    <a:pt x="2365" y="6047"/>
                  </a:cubicBezTo>
                  <a:cubicBezTo>
                    <a:pt x="2888" y="6089"/>
                    <a:pt x="3369" y="6152"/>
                    <a:pt x="3976" y="6194"/>
                  </a:cubicBezTo>
                  <a:close/>
                  <a:moveTo>
                    <a:pt x="10127" y="12617"/>
                  </a:moveTo>
                  <a:cubicBezTo>
                    <a:pt x="10316" y="13454"/>
                    <a:pt x="10755" y="14124"/>
                    <a:pt x="11383" y="14668"/>
                  </a:cubicBezTo>
                  <a:cubicBezTo>
                    <a:pt x="12011" y="15275"/>
                    <a:pt x="13350" y="15484"/>
                    <a:pt x="14166" y="14835"/>
                  </a:cubicBezTo>
                  <a:cubicBezTo>
                    <a:pt x="14521" y="14542"/>
                    <a:pt x="14877" y="14249"/>
                    <a:pt x="15170" y="13873"/>
                  </a:cubicBezTo>
                  <a:cubicBezTo>
                    <a:pt x="15463" y="13412"/>
                    <a:pt x="15777" y="12994"/>
                    <a:pt x="16091" y="12555"/>
                  </a:cubicBezTo>
                  <a:cubicBezTo>
                    <a:pt x="16405" y="12094"/>
                    <a:pt x="16844" y="12094"/>
                    <a:pt x="17137" y="12555"/>
                  </a:cubicBezTo>
                  <a:cubicBezTo>
                    <a:pt x="17493" y="13161"/>
                    <a:pt x="17974" y="13412"/>
                    <a:pt x="18685" y="13266"/>
                  </a:cubicBezTo>
                  <a:cubicBezTo>
                    <a:pt x="18936" y="13203"/>
                    <a:pt x="19208" y="13182"/>
                    <a:pt x="19459" y="13140"/>
                  </a:cubicBezTo>
                  <a:cubicBezTo>
                    <a:pt x="20799" y="12847"/>
                    <a:pt x="21970" y="12303"/>
                    <a:pt x="22870" y="11215"/>
                  </a:cubicBezTo>
                  <a:cubicBezTo>
                    <a:pt x="23435" y="10546"/>
                    <a:pt x="23519" y="9646"/>
                    <a:pt x="23016" y="8914"/>
                  </a:cubicBezTo>
                  <a:cubicBezTo>
                    <a:pt x="22242" y="7784"/>
                    <a:pt x="21133" y="7135"/>
                    <a:pt x="19815" y="6947"/>
                  </a:cubicBezTo>
                  <a:cubicBezTo>
                    <a:pt x="19041" y="6842"/>
                    <a:pt x="18267" y="6905"/>
                    <a:pt x="17534" y="7177"/>
                  </a:cubicBezTo>
                  <a:cubicBezTo>
                    <a:pt x="17367" y="7219"/>
                    <a:pt x="17200" y="7282"/>
                    <a:pt x="17011" y="7303"/>
                  </a:cubicBezTo>
                  <a:cubicBezTo>
                    <a:pt x="16593" y="7345"/>
                    <a:pt x="16321" y="7135"/>
                    <a:pt x="16300" y="6696"/>
                  </a:cubicBezTo>
                  <a:cubicBezTo>
                    <a:pt x="16279" y="6361"/>
                    <a:pt x="16300" y="5985"/>
                    <a:pt x="16300" y="5629"/>
                  </a:cubicBezTo>
                  <a:cubicBezTo>
                    <a:pt x="16300" y="5001"/>
                    <a:pt x="16007" y="4499"/>
                    <a:pt x="15484" y="4143"/>
                  </a:cubicBezTo>
                  <a:cubicBezTo>
                    <a:pt x="14626" y="3536"/>
                    <a:pt x="13685" y="3516"/>
                    <a:pt x="12680" y="3788"/>
                  </a:cubicBezTo>
                  <a:cubicBezTo>
                    <a:pt x="12345" y="3892"/>
                    <a:pt x="12094" y="4164"/>
                    <a:pt x="11885" y="4457"/>
                  </a:cubicBezTo>
                  <a:cubicBezTo>
                    <a:pt x="11801" y="4562"/>
                    <a:pt x="11780" y="4666"/>
                    <a:pt x="11697" y="4750"/>
                  </a:cubicBezTo>
                  <a:cubicBezTo>
                    <a:pt x="11529" y="5001"/>
                    <a:pt x="11299" y="5064"/>
                    <a:pt x="11090" y="4980"/>
                  </a:cubicBezTo>
                  <a:cubicBezTo>
                    <a:pt x="10881" y="4896"/>
                    <a:pt x="10797" y="4687"/>
                    <a:pt x="10797" y="4478"/>
                  </a:cubicBezTo>
                  <a:cubicBezTo>
                    <a:pt x="10797" y="4164"/>
                    <a:pt x="10839" y="3808"/>
                    <a:pt x="10797" y="3516"/>
                  </a:cubicBezTo>
                  <a:cubicBezTo>
                    <a:pt x="10755" y="2281"/>
                    <a:pt x="9814" y="1360"/>
                    <a:pt x="8579" y="1360"/>
                  </a:cubicBezTo>
                  <a:cubicBezTo>
                    <a:pt x="8014" y="1360"/>
                    <a:pt x="7491" y="1549"/>
                    <a:pt x="7010" y="1883"/>
                  </a:cubicBezTo>
                  <a:cubicBezTo>
                    <a:pt x="5671" y="2951"/>
                    <a:pt x="4897" y="4311"/>
                    <a:pt x="4813" y="6047"/>
                  </a:cubicBezTo>
                  <a:cubicBezTo>
                    <a:pt x="4792" y="6487"/>
                    <a:pt x="4792" y="6926"/>
                    <a:pt x="4792" y="7386"/>
                  </a:cubicBezTo>
                  <a:cubicBezTo>
                    <a:pt x="4792" y="7491"/>
                    <a:pt x="4771" y="7637"/>
                    <a:pt x="4708" y="7721"/>
                  </a:cubicBezTo>
                  <a:cubicBezTo>
                    <a:pt x="4666" y="7763"/>
                    <a:pt x="4499" y="7805"/>
                    <a:pt x="4415" y="7763"/>
                  </a:cubicBezTo>
                  <a:cubicBezTo>
                    <a:pt x="4374" y="7742"/>
                    <a:pt x="4311" y="7637"/>
                    <a:pt x="4269" y="7596"/>
                  </a:cubicBezTo>
                  <a:cubicBezTo>
                    <a:pt x="3767" y="6926"/>
                    <a:pt x="2721" y="6801"/>
                    <a:pt x="2260" y="7031"/>
                  </a:cubicBezTo>
                  <a:cubicBezTo>
                    <a:pt x="1633" y="7345"/>
                    <a:pt x="1361" y="7951"/>
                    <a:pt x="1277" y="8642"/>
                  </a:cubicBezTo>
                  <a:cubicBezTo>
                    <a:pt x="1256" y="8809"/>
                    <a:pt x="1256" y="8998"/>
                    <a:pt x="1277" y="9165"/>
                  </a:cubicBezTo>
                  <a:cubicBezTo>
                    <a:pt x="1340" y="9332"/>
                    <a:pt x="1381" y="9583"/>
                    <a:pt x="1528" y="9709"/>
                  </a:cubicBezTo>
                  <a:cubicBezTo>
                    <a:pt x="1905" y="10169"/>
                    <a:pt x="2469" y="10378"/>
                    <a:pt x="3055" y="10525"/>
                  </a:cubicBezTo>
                  <a:cubicBezTo>
                    <a:pt x="3578" y="10630"/>
                    <a:pt x="4060" y="10630"/>
                    <a:pt x="4478" y="10253"/>
                  </a:cubicBezTo>
                  <a:cubicBezTo>
                    <a:pt x="4625" y="10127"/>
                    <a:pt x="4834" y="10065"/>
                    <a:pt x="5022" y="10002"/>
                  </a:cubicBezTo>
                  <a:cubicBezTo>
                    <a:pt x="5106" y="9960"/>
                    <a:pt x="5190" y="10023"/>
                    <a:pt x="5252" y="10044"/>
                  </a:cubicBezTo>
                  <a:cubicBezTo>
                    <a:pt x="5252" y="10106"/>
                    <a:pt x="5294" y="10127"/>
                    <a:pt x="5252" y="10148"/>
                  </a:cubicBezTo>
                  <a:cubicBezTo>
                    <a:pt x="5190" y="10316"/>
                    <a:pt x="5106" y="10462"/>
                    <a:pt x="5001" y="10588"/>
                  </a:cubicBezTo>
                  <a:cubicBezTo>
                    <a:pt x="4415" y="11320"/>
                    <a:pt x="4269" y="12241"/>
                    <a:pt x="3955" y="13099"/>
                  </a:cubicBezTo>
                  <a:cubicBezTo>
                    <a:pt x="3871" y="13287"/>
                    <a:pt x="3934" y="13517"/>
                    <a:pt x="3934" y="13705"/>
                  </a:cubicBezTo>
                  <a:cubicBezTo>
                    <a:pt x="3955" y="13998"/>
                    <a:pt x="4081" y="14124"/>
                    <a:pt x="4374" y="14187"/>
                  </a:cubicBezTo>
                  <a:cubicBezTo>
                    <a:pt x="4876" y="14249"/>
                    <a:pt x="5357" y="14312"/>
                    <a:pt x="5859" y="14417"/>
                  </a:cubicBezTo>
                  <a:cubicBezTo>
                    <a:pt x="6403" y="14521"/>
                    <a:pt x="6926" y="14438"/>
                    <a:pt x="7387" y="14124"/>
                  </a:cubicBezTo>
                  <a:cubicBezTo>
                    <a:pt x="7951" y="13726"/>
                    <a:pt x="8558" y="13308"/>
                    <a:pt x="9081" y="12847"/>
                  </a:cubicBezTo>
                  <a:cubicBezTo>
                    <a:pt x="9395" y="12555"/>
                    <a:pt x="9709" y="12429"/>
                    <a:pt x="10127" y="126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9" name="Google Shape;1019;p46"/>
          <p:cNvGrpSpPr/>
          <p:nvPr/>
        </p:nvGrpSpPr>
        <p:grpSpPr>
          <a:xfrm>
            <a:off x="7957949" y="4056769"/>
            <a:ext cx="441063" cy="335499"/>
            <a:chOff x="3224701" y="4098842"/>
            <a:chExt cx="284851" cy="216674"/>
          </a:xfrm>
        </p:grpSpPr>
        <p:sp>
          <p:nvSpPr>
            <p:cNvPr id="1020" name="Google Shape;1020;p46"/>
            <p:cNvSpPr/>
            <p:nvPr/>
          </p:nvSpPr>
          <p:spPr>
            <a:xfrm>
              <a:off x="3291126" y="4098842"/>
              <a:ext cx="55118" cy="57560"/>
            </a:xfrm>
            <a:custGeom>
              <a:rect b="b" l="l" r="r" t="t"/>
              <a:pathLst>
                <a:path extrusionOk="0" h="3748" w="3589">
                  <a:moveTo>
                    <a:pt x="1497" y="0"/>
                  </a:moveTo>
                  <a:cubicBezTo>
                    <a:pt x="1302" y="0"/>
                    <a:pt x="1106" y="58"/>
                    <a:pt x="914" y="191"/>
                  </a:cubicBezTo>
                  <a:cubicBezTo>
                    <a:pt x="1" y="800"/>
                    <a:pt x="458" y="2235"/>
                    <a:pt x="1001" y="2909"/>
                  </a:cubicBezTo>
                  <a:cubicBezTo>
                    <a:pt x="1322" y="3310"/>
                    <a:pt x="1928" y="3747"/>
                    <a:pt x="2485" y="3747"/>
                  </a:cubicBezTo>
                  <a:cubicBezTo>
                    <a:pt x="2683" y="3747"/>
                    <a:pt x="2874" y="3692"/>
                    <a:pt x="3045" y="3561"/>
                  </a:cubicBezTo>
                  <a:cubicBezTo>
                    <a:pt x="3415" y="3279"/>
                    <a:pt x="3589" y="2452"/>
                    <a:pt x="3567" y="1909"/>
                  </a:cubicBezTo>
                  <a:cubicBezTo>
                    <a:pt x="3246" y="1196"/>
                    <a:pt x="2384" y="0"/>
                    <a:pt x="14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6"/>
            <p:cNvSpPr/>
            <p:nvPr/>
          </p:nvSpPr>
          <p:spPr>
            <a:xfrm>
              <a:off x="3354525" y="4183160"/>
              <a:ext cx="45151" cy="36520"/>
            </a:xfrm>
            <a:custGeom>
              <a:rect b="b" l="l" r="r" t="t"/>
              <a:pathLst>
                <a:path extrusionOk="0" h="2378" w="2940">
                  <a:moveTo>
                    <a:pt x="1573" y="1"/>
                  </a:moveTo>
                  <a:cubicBezTo>
                    <a:pt x="706" y="1"/>
                    <a:pt x="0" y="1254"/>
                    <a:pt x="1048" y="2007"/>
                  </a:cubicBezTo>
                  <a:cubicBezTo>
                    <a:pt x="1338" y="2221"/>
                    <a:pt x="1635" y="2377"/>
                    <a:pt x="1923" y="2377"/>
                  </a:cubicBezTo>
                  <a:cubicBezTo>
                    <a:pt x="2131" y="2377"/>
                    <a:pt x="2335" y="2295"/>
                    <a:pt x="2527" y="2094"/>
                  </a:cubicBezTo>
                  <a:cubicBezTo>
                    <a:pt x="2809" y="1768"/>
                    <a:pt x="2940" y="1246"/>
                    <a:pt x="2701" y="876"/>
                  </a:cubicBezTo>
                  <a:lnTo>
                    <a:pt x="2701" y="876"/>
                  </a:lnTo>
                  <a:lnTo>
                    <a:pt x="2744" y="1029"/>
                  </a:lnTo>
                  <a:cubicBezTo>
                    <a:pt x="2430" y="281"/>
                    <a:pt x="1983" y="1"/>
                    <a:pt x="15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6"/>
            <p:cNvSpPr/>
            <p:nvPr/>
          </p:nvSpPr>
          <p:spPr>
            <a:xfrm>
              <a:off x="3262221" y="4212494"/>
              <a:ext cx="54642" cy="41972"/>
            </a:xfrm>
            <a:custGeom>
              <a:rect b="b" l="l" r="r" t="t"/>
              <a:pathLst>
                <a:path extrusionOk="0" h="2733" w="3558">
                  <a:moveTo>
                    <a:pt x="2196" y="1"/>
                  </a:moveTo>
                  <a:cubicBezTo>
                    <a:pt x="960" y="1"/>
                    <a:pt x="0" y="1898"/>
                    <a:pt x="1622" y="2598"/>
                  </a:cubicBezTo>
                  <a:cubicBezTo>
                    <a:pt x="1842" y="2691"/>
                    <a:pt x="2043" y="2732"/>
                    <a:pt x="2225" y="2732"/>
                  </a:cubicBezTo>
                  <a:cubicBezTo>
                    <a:pt x="3068" y="2732"/>
                    <a:pt x="3504" y="1835"/>
                    <a:pt x="3557" y="923"/>
                  </a:cubicBezTo>
                  <a:cubicBezTo>
                    <a:pt x="3142" y="257"/>
                    <a:pt x="2650" y="1"/>
                    <a:pt x="2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6"/>
            <p:cNvSpPr/>
            <p:nvPr/>
          </p:nvSpPr>
          <p:spPr>
            <a:xfrm>
              <a:off x="3328877" y="4292573"/>
              <a:ext cx="39085" cy="22944"/>
            </a:xfrm>
            <a:custGeom>
              <a:rect b="b" l="l" r="r" t="t"/>
              <a:pathLst>
                <a:path extrusionOk="0" h="1494" w="2545">
                  <a:moveTo>
                    <a:pt x="1256" y="0"/>
                  </a:moveTo>
                  <a:cubicBezTo>
                    <a:pt x="684" y="0"/>
                    <a:pt x="189" y="215"/>
                    <a:pt x="0" y="906"/>
                  </a:cubicBezTo>
                  <a:cubicBezTo>
                    <a:pt x="336" y="1194"/>
                    <a:pt x="848" y="1494"/>
                    <a:pt x="1329" y="1494"/>
                  </a:cubicBezTo>
                  <a:cubicBezTo>
                    <a:pt x="1502" y="1494"/>
                    <a:pt x="1671" y="1455"/>
                    <a:pt x="1827" y="1363"/>
                  </a:cubicBezTo>
                  <a:cubicBezTo>
                    <a:pt x="2196" y="1124"/>
                    <a:pt x="2544" y="319"/>
                    <a:pt x="2066" y="102"/>
                  </a:cubicBezTo>
                  <a:lnTo>
                    <a:pt x="1935" y="80"/>
                  </a:lnTo>
                  <a:cubicBezTo>
                    <a:pt x="1706" y="32"/>
                    <a:pt x="1476" y="0"/>
                    <a:pt x="1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6"/>
            <p:cNvSpPr/>
            <p:nvPr/>
          </p:nvSpPr>
          <p:spPr>
            <a:xfrm>
              <a:off x="3407927" y="4120989"/>
              <a:ext cx="27490" cy="32205"/>
            </a:xfrm>
            <a:custGeom>
              <a:rect b="b" l="l" r="r" t="t"/>
              <a:pathLst>
                <a:path extrusionOk="0" h="2097" w="1790">
                  <a:moveTo>
                    <a:pt x="532" y="0"/>
                  </a:moveTo>
                  <a:cubicBezTo>
                    <a:pt x="221" y="0"/>
                    <a:pt x="1" y="258"/>
                    <a:pt x="93" y="923"/>
                  </a:cubicBezTo>
                  <a:cubicBezTo>
                    <a:pt x="186" y="1582"/>
                    <a:pt x="700" y="2096"/>
                    <a:pt x="1145" y="2096"/>
                  </a:cubicBezTo>
                  <a:cubicBezTo>
                    <a:pt x="1435" y="2096"/>
                    <a:pt x="1695" y="1877"/>
                    <a:pt x="1789" y="1337"/>
                  </a:cubicBezTo>
                  <a:cubicBezTo>
                    <a:pt x="1736" y="644"/>
                    <a:pt x="1022" y="0"/>
                    <a:pt x="5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46"/>
            <p:cNvSpPr/>
            <p:nvPr/>
          </p:nvSpPr>
          <p:spPr>
            <a:xfrm>
              <a:off x="3224701" y="4144226"/>
              <a:ext cx="35384" cy="32973"/>
            </a:xfrm>
            <a:custGeom>
              <a:rect b="b" l="l" r="r" t="t"/>
              <a:pathLst>
                <a:path extrusionOk="0" h="2147" w="2304">
                  <a:moveTo>
                    <a:pt x="645" y="0"/>
                  </a:moveTo>
                  <a:cubicBezTo>
                    <a:pt x="350" y="0"/>
                    <a:pt x="182" y="186"/>
                    <a:pt x="108" y="650"/>
                  </a:cubicBezTo>
                  <a:cubicBezTo>
                    <a:pt x="0" y="1339"/>
                    <a:pt x="1014" y="2147"/>
                    <a:pt x="1654" y="2147"/>
                  </a:cubicBezTo>
                  <a:cubicBezTo>
                    <a:pt x="1923" y="2147"/>
                    <a:pt x="2126" y="2004"/>
                    <a:pt x="2152" y="1650"/>
                  </a:cubicBezTo>
                  <a:cubicBezTo>
                    <a:pt x="2304" y="867"/>
                    <a:pt x="1912" y="367"/>
                    <a:pt x="1130" y="106"/>
                  </a:cubicBezTo>
                  <a:cubicBezTo>
                    <a:pt x="940" y="38"/>
                    <a:pt x="779" y="0"/>
                    <a:pt x="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46"/>
            <p:cNvSpPr/>
            <p:nvPr/>
          </p:nvSpPr>
          <p:spPr>
            <a:xfrm>
              <a:off x="3405008" y="4279288"/>
              <a:ext cx="26062" cy="25693"/>
            </a:xfrm>
            <a:custGeom>
              <a:rect b="b" l="l" r="r" t="t"/>
              <a:pathLst>
                <a:path extrusionOk="0" h="1673" w="1697">
                  <a:moveTo>
                    <a:pt x="550" y="0"/>
                  </a:moveTo>
                  <a:cubicBezTo>
                    <a:pt x="475" y="0"/>
                    <a:pt x="400" y="23"/>
                    <a:pt x="327" y="75"/>
                  </a:cubicBezTo>
                  <a:cubicBezTo>
                    <a:pt x="1" y="314"/>
                    <a:pt x="196" y="706"/>
                    <a:pt x="349" y="967"/>
                  </a:cubicBezTo>
                  <a:cubicBezTo>
                    <a:pt x="489" y="1208"/>
                    <a:pt x="816" y="1672"/>
                    <a:pt x="1174" y="1672"/>
                  </a:cubicBezTo>
                  <a:cubicBezTo>
                    <a:pt x="1203" y="1672"/>
                    <a:pt x="1232" y="1669"/>
                    <a:pt x="1262" y="1663"/>
                  </a:cubicBezTo>
                  <a:cubicBezTo>
                    <a:pt x="1501" y="1597"/>
                    <a:pt x="1697" y="1097"/>
                    <a:pt x="1479" y="902"/>
                  </a:cubicBezTo>
                  <a:lnTo>
                    <a:pt x="1523" y="858"/>
                  </a:lnTo>
                  <a:cubicBezTo>
                    <a:pt x="1340" y="621"/>
                    <a:pt x="943" y="0"/>
                    <a:pt x="5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46"/>
            <p:cNvSpPr/>
            <p:nvPr/>
          </p:nvSpPr>
          <p:spPr>
            <a:xfrm>
              <a:off x="3464461" y="4203095"/>
              <a:ext cx="36750" cy="24142"/>
            </a:xfrm>
            <a:custGeom>
              <a:rect b="b" l="l" r="r" t="t"/>
              <a:pathLst>
                <a:path extrusionOk="0" h="1572" w="2393">
                  <a:moveTo>
                    <a:pt x="987" y="0"/>
                  </a:moveTo>
                  <a:cubicBezTo>
                    <a:pt x="802" y="0"/>
                    <a:pt x="627" y="61"/>
                    <a:pt x="479" y="209"/>
                  </a:cubicBezTo>
                  <a:cubicBezTo>
                    <a:pt x="0" y="666"/>
                    <a:pt x="435" y="1144"/>
                    <a:pt x="870" y="1383"/>
                  </a:cubicBezTo>
                  <a:cubicBezTo>
                    <a:pt x="1088" y="1504"/>
                    <a:pt x="1332" y="1571"/>
                    <a:pt x="1562" y="1571"/>
                  </a:cubicBezTo>
                  <a:cubicBezTo>
                    <a:pt x="1951" y="1571"/>
                    <a:pt x="2296" y="1378"/>
                    <a:pt x="2392" y="927"/>
                  </a:cubicBezTo>
                  <a:cubicBezTo>
                    <a:pt x="2164" y="536"/>
                    <a:pt x="1535" y="0"/>
                    <a:pt x="9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46"/>
            <p:cNvSpPr/>
            <p:nvPr/>
          </p:nvSpPr>
          <p:spPr>
            <a:xfrm>
              <a:off x="3478483" y="4282021"/>
              <a:ext cx="31068" cy="22560"/>
            </a:xfrm>
            <a:custGeom>
              <a:rect b="b" l="l" r="r" t="t"/>
              <a:pathLst>
                <a:path extrusionOk="0" h="1469" w="2023">
                  <a:moveTo>
                    <a:pt x="747" y="0"/>
                  </a:moveTo>
                  <a:cubicBezTo>
                    <a:pt x="646" y="0"/>
                    <a:pt x="548" y="22"/>
                    <a:pt x="457" y="71"/>
                  </a:cubicBezTo>
                  <a:cubicBezTo>
                    <a:pt x="87" y="267"/>
                    <a:pt x="1" y="832"/>
                    <a:pt x="283" y="1158"/>
                  </a:cubicBezTo>
                  <a:cubicBezTo>
                    <a:pt x="443" y="1362"/>
                    <a:pt x="739" y="1469"/>
                    <a:pt x="1044" y="1469"/>
                  </a:cubicBezTo>
                  <a:cubicBezTo>
                    <a:pt x="1486" y="1469"/>
                    <a:pt x="1945" y="1244"/>
                    <a:pt x="2023" y="767"/>
                  </a:cubicBezTo>
                  <a:cubicBezTo>
                    <a:pt x="1771" y="480"/>
                    <a:pt x="1224" y="0"/>
                    <a:pt x="7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9" name="Google Shape;1029;p46"/>
          <p:cNvGrpSpPr/>
          <p:nvPr/>
        </p:nvGrpSpPr>
        <p:grpSpPr>
          <a:xfrm>
            <a:off x="6316599" y="1925844"/>
            <a:ext cx="441063" cy="335499"/>
            <a:chOff x="3224701" y="4098842"/>
            <a:chExt cx="284851" cy="216674"/>
          </a:xfrm>
        </p:grpSpPr>
        <p:sp>
          <p:nvSpPr>
            <p:cNvPr id="1030" name="Google Shape;1030;p46"/>
            <p:cNvSpPr/>
            <p:nvPr/>
          </p:nvSpPr>
          <p:spPr>
            <a:xfrm>
              <a:off x="3291126" y="4098842"/>
              <a:ext cx="55118" cy="57560"/>
            </a:xfrm>
            <a:custGeom>
              <a:rect b="b" l="l" r="r" t="t"/>
              <a:pathLst>
                <a:path extrusionOk="0" h="3748" w="3589">
                  <a:moveTo>
                    <a:pt x="1497" y="0"/>
                  </a:moveTo>
                  <a:cubicBezTo>
                    <a:pt x="1302" y="0"/>
                    <a:pt x="1106" y="58"/>
                    <a:pt x="914" y="191"/>
                  </a:cubicBezTo>
                  <a:cubicBezTo>
                    <a:pt x="1" y="800"/>
                    <a:pt x="458" y="2235"/>
                    <a:pt x="1001" y="2909"/>
                  </a:cubicBezTo>
                  <a:cubicBezTo>
                    <a:pt x="1322" y="3310"/>
                    <a:pt x="1928" y="3747"/>
                    <a:pt x="2485" y="3747"/>
                  </a:cubicBezTo>
                  <a:cubicBezTo>
                    <a:pt x="2683" y="3747"/>
                    <a:pt x="2874" y="3692"/>
                    <a:pt x="3045" y="3561"/>
                  </a:cubicBezTo>
                  <a:cubicBezTo>
                    <a:pt x="3415" y="3279"/>
                    <a:pt x="3589" y="2452"/>
                    <a:pt x="3567" y="1909"/>
                  </a:cubicBezTo>
                  <a:cubicBezTo>
                    <a:pt x="3246" y="1196"/>
                    <a:pt x="2384" y="0"/>
                    <a:pt x="14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46"/>
            <p:cNvSpPr/>
            <p:nvPr/>
          </p:nvSpPr>
          <p:spPr>
            <a:xfrm>
              <a:off x="3354525" y="4183160"/>
              <a:ext cx="45151" cy="36520"/>
            </a:xfrm>
            <a:custGeom>
              <a:rect b="b" l="l" r="r" t="t"/>
              <a:pathLst>
                <a:path extrusionOk="0" h="2378" w="2940">
                  <a:moveTo>
                    <a:pt x="1573" y="1"/>
                  </a:moveTo>
                  <a:cubicBezTo>
                    <a:pt x="706" y="1"/>
                    <a:pt x="0" y="1254"/>
                    <a:pt x="1048" y="2007"/>
                  </a:cubicBezTo>
                  <a:cubicBezTo>
                    <a:pt x="1338" y="2221"/>
                    <a:pt x="1635" y="2377"/>
                    <a:pt x="1923" y="2377"/>
                  </a:cubicBezTo>
                  <a:cubicBezTo>
                    <a:pt x="2131" y="2377"/>
                    <a:pt x="2335" y="2295"/>
                    <a:pt x="2527" y="2094"/>
                  </a:cubicBezTo>
                  <a:cubicBezTo>
                    <a:pt x="2809" y="1768"/>
                    <a:pt x="2940" y="1246"/>
                    <a:pt x="2701" y="876"/>
                  </a:cubicBezTo>
                  <a:lnTo>
                    <a:pt x="2701" y="876"/>
                  </a:lnTo>
                  <a:lnTo>
                    <a:pt x="2744" y="1029"/>
                  </a:lnTo>
                  <a:cubicBezTo>
                    <a:pt x="2430" y="281"/>
                    <a:pt x="1983" y="1"/>
                    <a:pt x="15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46"/>
            <p:cNvSpPr/>
            <p:nvPr/>
          </p:nvSpPr>
          <p:spPr>
            <a:xfrm>
              <a:off x="3262221" y="4212494"/>
              <a:ext cx="54642" cy="41972"/>
            </a:xfrm>
            <a:custGeom>
              <a:rect b="b" l="l" r="r" t="t"/>
              <a:pathLst>
                <a:path extrusionOk="0" h="2733" w="3558">
                  <a:moveTo>
                    <a:pt x="2196" y="1"/>
                  </a:moveTo>
                  <a:cubicBezTo>
                    <a:pt x="960" y="1"/>
                    <a:pt x="0" y="1898"/>
                    <a:pt x="1622" y="2598"/>
                  </a:cubicBezTo>
                  <a:cubicBezTo>
                    <a:pt x="1842" y="2691"/>
                    <a:pt x="2043" y="2732"/>
                    <a:pt x="2225" y="2732"/>
                  </a:cubicBezTo>
                  <a:cubicBezTo>
                    <a:pt x="3068" y="2732"/>
                    <a:pt x="3504" y="1835"/>
                    <a:pt x="3557" y="923"/>
                  </a:cubicBezTo>
                  <a:cubicBezTo>
                    <a:pt x="3142" y="257"/>
                    <a:pt x="2650" y="1"/>
                    <a:pt x="2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46"/>
            <p:cNvSpPr/>
            <p:nvPr/>
          </p:nvSpPr>
          <p:spPr>
            <a:xfrm>
              <a:off x="3328877" y="4292573"/>
              <a:ext cx="39085" cy="22944"/>
            </a:xfrm>
            <a:custGeom>
              <a:rect b="b" l="l" r="r" t="t"/>
              <a:pathLst>
                <a:path extrusionOk="0" h="1494" w="2545">
                  <a:moveTo>
                    <a:pt x="1256" y="0"/>
                  </a:moveTo>
                  <a:cubicBezTo>
                    <a:pt x="684" y="0"/>
                    <a:pt x="189" y="215"/>
                    <a:pt x="0" y="906"/>
                  </a:cubicBezTo>
                  <a:cubicBezTo>
                    <a:pt x="336" y="1194"/>
                    <a:pt x="848" y="1494"/>
                    <a:pt x="1329" y="1494"/>
                  </a:cubicBezTo>
                  <a:cubicBezTo>
                    <a:pt x="1502" y="1494"/>
                    <a:pt x="1671" y="1455"/>
                    <a:pt x="1827" y="1363"/>
                  </a:cubicBezTo>
                  <a:cubicBezTo>
                    <a:pt x="2196" y="1124"/>
                    <a:pt x="2544" y="319"/>
                    <a:pt x="2066" y="102"/>
                  </a:cubicBezTo>
                  <a:lnTo>
                    <a:pt x="1935" y="80"/>
                  </a:lnTo>
                  <a:cubicBezTo>
                    <a:pt x="1706" y="32"/>
                    <a:pt x="1476" y="0"/>
                    <a:pt x="1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46"/>
            <p:cNvSpPr/>
            <p:nvPr/>
          </p:nvSpPr>
          <p:spPr>
            <a:xfrm>
              <a:off x="3407927" y="4120989"/>
              <a:ext cx="27490" cy="32205"/>
            </a:xfrm>
            <a:custGeom>
              <a:rect b="b" l="l" r="r" t="t"/>
              <a:pathLst>
                <a:path extrusionOk="0" h="2097" w="1790">
                  <a:moveTo>
                    <a:pt x="532" y="0"/>
                  </a:moveTo>
                  <a:cubicBezTo>
                    <a:pt x="221" y="0"/>
                    <a:pt x="1" y="258"/>
                    <a:pt x="93" y="923"/>
                  </a:cubicBezTo>
                  <a:cubicBezTo>
                    <a:pt x="186" y="1582"/>
                    <a:pt x="700" y="2096"/>
                    <a:pt x="1145" y="2096"/>
                  </a:cubicBezTo>
                  <a:cubicBezTo>
                    <a:pt x="1435" y="2096"/>
                    <a:pt x="1695" y="1877"/>
                    <a:pt x="1789" y="1337"/>
                  </a:cubicBezTo>
                  <a:cubicBezTo>
                    <a:pt x="1736" y="644"/>
                    <a:pt x="1022" y="0"/>
                    <a:pt x="5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46"/>
            <p:cNvSpPr/>
            <p:nvPr/>
          </p:nvSpPr>
          <p:spPr>
            <a:xfrm>
              <a:off x="3224701" y="4144226"/>
              <a:ext cx="35384" cy="32973"/>
            </a:xfrm>
            <a:custGeom>
              <a:rect b="b" l="l" r="r" t="t"/>
              <a:pathLst>
                <a:path extrusionOk="0" h="2147" w="2304">
                  <a:moveTo>
                    <a:pt x="645" y="0"/>
                  </a:moveTo>
                  <a:cubicBezTo>
                    <a:pt x="350" y="0"/>
                    <a:pt x="182" y="186"/>
                    <a:pt x="108" y="650"/>
                  </a:cubicBezTo>
                  <a:cubicBezTo>
                    <a:pt x="0" y="1339"/>
                    <a:pt x="1014" y="2147"/>
                    <a:pt x="1654" y="2147"/>
                  </a:cubicBezTo>
                  <a:cubicBezTo>
                    <a:pt x="1923" y="2147"/>
                    <a:pt x="2126" y="2004"/>
                    <a:pt x="2152" y="1650"/>
                  </a:cubicBezTo>
                  <a:cubicBezTo>
                    <a:pt x="2304" y="867"/>
                    <a:pt x="1912" y="367"/>
                    <a:pt x="1130" y="106"/>
                  </a:cubicBezTo>
                  <a:cubicBezTo>
                    <a:pt x="940" y="38"/>
                    <a:pt x="779" y="0"/>
                    <a:pt x="6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46"/>
            <p:cNvSpPr/>
            <p:nvPr/>
          </p:nvSpPr>
          <p:spPr>
            <a:xfrm>
              <a:off x="3405008" y="4279288"/>
              <a:ext cx="26062" cy="25693"/>
            </a:xfrm>
            <a:custGeom>
              <a:rect b="b" l="l" r="r" t="t"/>
              <a:pathLst>
                <a:path extrusionOk="0" h="1673" w="1697">
                  <a:moveTo>
                    <a:pt x="550" y="0"/>
                  </a:moveTo>
                  <a:cubicBezTo>
                    <a:pt x="475" y="0"/>
                    <a:pt x="400" y="23"/>
                    <a:pt x="327" y="75"/>
                  </a:cubicBezTo>
                  <a:cubicBezTo>
                    <a:pt x="1" y="314"/>
                    <a:pt x="196" y="706"/>
                    <a:pt x="349" y="967"/>
                  </a:cubicBezTo>
                  <a:cubicBezTo>
                    <a:pt x="489" y="1208"/>
                    <a:pt x="816" y="1672"/>
                    <a:pt x="1174" y="1672"/>
                  </a:cubicBezTo>
                  <a:cubicBezTo>
                    <a:pt x="1203" y="1672"/>
                    <a:pt x="1232" y="1669"/>
                    <a:pt x="1262" y="1663"/>
                  </a:cubicBezTo>
                  <a:cubicBezTo>
                    <a:pt x="1501" y="1597"/>
                    <a:pt x="1697" y="1097"/>
                    <a:pt x="1479" y="902"/>
                  </a:cubicBezTo>
                  <a:lnTo>
                    <a:pt x="1523" y="858"/>
                  </a:lnTo>
                  <a:cubicBezTo>
                    <a:pt x="1340" y="621"/>
                    <a:pt x="943" y="0"/>
                    <a:pt x="5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46"/>
            <p:cNvSpPr/>
            <p:nvPr/>
          </p:nvSpPr>
          <p:spPr>
            <a:xfrm>
              <a:off x="3464461" y="4203095"/>
              <a:ext cx="36750" cy="24142"/>
            </a:xfrm>
            <a:custGeom>
              <a:rect b="b" l="l" r="r" t="t"/>
              <a:pathLst>
                <a:path extrusionOk="0" h="1572" w="2393">
                  <a:moveTo>
                    <a:pt x="987" y="0"/>
                  </a:moveTo>
                  <a:cubicBezTo>
                    <a:pt x="802" y="0"/>
                    <a:pt x="627" y="61"/>
                    <a:pt x="479" y="209"/>
                  </a:cubicBezTo>
                  <a:cubicBezTo>
                    <a:pt x="0" y="666"/>
                    <a:pt x="435" y="1144"/>
                    <a:pt x="870" y="1383"/>
                  </a:cubicBezTo>
                  <a:cubicBezTo>
                    <a:pt x="1088" y="1504"/>
                    <a:pt x="1332" y="1571"/>
                    <a:pt x="1562" y="1571"/>
                  </a:cubicBezTo>
                  <a:cubicBezTo>
                    <a:pt x="1951" y="1571"/>
                    <a:pt x="2296" y="1378"/>
                    <a:pt x="2392" y="927"/>
                  </a:cubicBezTo>
                  <a:cubicBezTo>
                    <a:pt x="2164" y="536"/>
                    <a:pt x="1535" y="0"/>
                    <a:pt x="9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46"/>
            <p:cNvSpPr/>
            <p:nvPr/>
          </p:nvSpPr>
          <p:spPr>
            <a:xfrm>
              <a:off x="3478483" y="4282021"/>
              <a:ext cx="31068" cy="22560"/>
            </a:xfrm>
            <a:custGeom>
              <a:rect b="b" l="l" r="r" t="t"/>
              <a:pathLst>
                <a:path extrusionOk="0" h="1469" w="2023">
                  <a:moveTo>
                    <a:pt x="747" y="0"/>
                  </a:moveTo>
                  <a:cubicBezTo>
                    <a:pt x="646" y="0"/>
                    <a:pt x="548" y="22"/>
                    <a:pt x="457" y="71"/>
                  </a:cubicBezTo>
                  <a:cubicBezTo>
                    <a:pt x="87" y="267"/>
                    <a:pt x="1" y="832"/>
                    <a:pt x="283" y="1158"/>
                  </a:cubicBezTo>
                  <a:cubicBezTo>
                    <a:pt x="443" y="1362"/>
                    <a:pt x="739" y="1469"/>
                    <a:pt x="1044" y="1469"/>
                  </a:cubicBezTo>
                  <a:cubicBezTo>
                    <a:pt x="1486" y="1469"/>
                    <a:pt x="1945" y="1244"/>
                    <a:pt x="2023" y="767"/>
                  </a:cubicBezTo>
                  <a:cubicBezTo>
                    <a:pt x="1771" y="480"/>
                    <a:pt x="1224" y="0"/>
                    <a:pt x="7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9" name="Google Shape;1039;p46"/>
          <p:cNvGrpSpPr/>
          <p:nvPr/>
        </p:nvGrpSpPr>
        <p:grpSpPr>
          <a:xfrm>
            <a:off x="4335971" y="3512605"/>
            <a:ext cx="1064159" cy="322154"/>
            <a:chOff x="881697" y="4030852"/>
            <a:chExt cx="687264" cy="208056"/>
          </a:xfrm>
        </p:grpSpPr>
        <p:sp>
          <p:nvSpPr>
            <p:cNvPr id="1040" name="Google Shape;1040;p46"/>
            <p:cNvSpPr/>
            <p:nvPr/>
          </p:nvSpPr>
          <p:spPr>
            <a:xfrm>
              <a:off x="894060" y="4030852"/>
              <a:ext cx="654537" cy="60785"/>
            </a:xfrm>
            <a:custGeom>
              <a:rect b="b" l="l" r="r" t="t"/>
              <a:pathLst>
                <a:path extrusionOk="0" h="3958" w="42620">
                  <a:moveTo>
                    <a:pt x="37096" y="0"/>
                  </a:moveTo>
                  <a:cubicBezTo>
                    <a:pt x="36096" y="0"/>
                    <a:pt x="35161" y="218"/>
                    <a:pt x="34204" y="544"/>
                  </a:cubicBezTo>
                  <a:cubicBezTo>
                    <a:pt x="33204" y="892"/>
                    <a:pt x="32204" y="1326"/>
                    <a:pt x="31225" y="1696"/>
                  </a:cubicBezTo>
                  <a:cubicBezTo>
                    <a:pt x="30247" y="2066"/>
                    <a:pt x="29268" y="2348"/>
                    <a:pt x="28333" y="2457"/>
                  </a:cubicBezTo>
                  <a:cubicBezTo>
                    <a:pt x="28051" y="2479"/>
                    <a:pt x="27768" y="2501"/>
                    <a:pt x="27485" y="2501"/>
                  </a:cubicBezTo>
                  <a:cubicBezTo>
                    <a:pt x="26811" y="2501"/>
                    <a:pt x="26224" y="2414"/>
                    <a:pt x="25615" y="2240"/>
                  </a:cubicBezTo>
                  <a:cubicBezTo>
                    <a:pt x="25006" y="2044"/>
                    <a:pt x="24398" y="1783"/>
                    <a:pt x="23723" y="1457"/>
                  </a:cubicBezTo>
                  <a:cubicBezTo>
                    <a:pt x="22354" y="761"/>
                    <a:pt x="20853" y="500"/>
                    <a:pt x="19396" y="500"/>
                  </a:cubicBezTo>
                  <a:cubicBezTo>
                    <a:pt x="19092" y="500"/>
                    <a:pt x="18809" y="522"/>
                    <a:pt x="18527" y="544"/>
                  </a:cubicBezTo>
                  <a:cubicBezTo>
                    <a:pt x="17766" y="587"/>
                    <a:pt x="17091" y="761"/>
                    <a:pt x="16439" y="935"/>
                  </a:cubicBezTo>
                  <a:cubicBezTo>
                    <a:pt x="15787" y="1109"/>
                    <a:pt x="15156" y="1305"/>
                    <a:pt x="14569" y="1413"/>
                  </a:cubicBezTo>
                  <a:cubicBezTo>
                    <a:pt x="13243" y="1674"/>
                    <a:pt x="11982" y="1783"/>
                    <a:pt x="10633" y="1783"/>
                  </a:cubicBezTo>
                  <a:cubicBezTo>
                    <a:pt x="10372" y="1783"/>
                    <a:pt x="10133" y="1783"/>
                    <a:pt x="9872" y="1761"/>
                  </a:cubicBezTo>
                  <a:cubicBezTo>
                    <a:pt x="9068" y="1740"/>
                    <a:pt x="8437" y="1587"/>
                    <a:pt x="7763" y="1326"/>
                  </a:cubicBezTo>
                  <a:cubicBezTo>
                    <a:pt x="7089" y="1087"/>
                    <a:pt x="6393" y="761"/>
                    <a:pt x="5545" y="457"/>
                  </a:cubicBezTo>
                  <a:cubicBezTo>
                    <a:pt x="4936" y="239"/>
                    <a:pt x="4328" y="152"/>
                    <a:pt x="3740" y="152"/>
                  </a:cubicBezTo>
                  <a:cubicBezTo>
                    <a:pt x="2392" y="152"/>
                    <a:pt x="1153" y="609"/>
                    <a:pt x="0" y="1022"/>
                  </a:cubicBezTo>
                  <a:lnTo>
                    <a:pt x="479" y="2392"/>
                  </a:lnTo>
                  <a:cubicBezTo>
                    <a:pt x="1631" y="1979"/>
                    <a:pt x="2719" y="1609"/>
                    <a:pt x="3740" y="1609"/>
                  </a:cubicBezTo>
                  <a:cubicBezTo>
                    <a:pt x="4197" y="1609"/>
                    <a:pt x="4632" y="1674"/>
                    <a:pt x="5067" y="1827"/>
                  </a:cubicBezTo>
                  <a:cubicBezTo>
                    <a:pt x="5828" y="2088"/>
                    <a:pt x="6502" y="2414"/>
                    <a:pt x="7263" y="2696"/>
                  </a:cubicBezTo>
                  <a:cubicBezTo>
                    <a:pt x="8002" y="2979"/>
                    <a:pt x="8850" y="3197"/>
                    <a:pt x="9851" y="3218"/>
                  </a:cubicBezTo>
                  <a:cubicBezTo>
                    <a:pt x="10112" y="3218"/>
                    <a:pt x="10372" y="3240"/>
                    <a:pt x="10633" y="3240"/>
                  </a:cubicBezTo>
                  <a:cubicBezTo>
                    <a:pt x="12047" y="3240"/>
                    <a:pt x="13417" y="3131"/>
                    <a:pt x="14852" y="2849"/>
                  </a:cubicBezTo>
                  <a:cubicBezTo>
                    <a:pt x="15548" y="2696"/>
                    <a:pt x="16200" y="2501"/>
                    <a:pt x="16809" y="2327"/>
                  </a:cubicBezTo>
                  <a:cubicBezTo>
                    <a:pt x="17439" y="2153"/>
                    <a:pt x="18026" y="2022"/>
                    <a:pt x="18614" y="1979"/>
                  </a:cubicBezTo>
                  <a:cubicBezTo>
                    <a:pt x="18875" y="1979"/>
                    <a:pt x="19135" y="1957"/>
                    <a:pt x="19396" y="1957"/>
                  </a:cubicBezTo>
                  <a:cubicBezTo>
                    <a:pt x="20679" y="1957"/>
                    <a:pt x="21962" y="2175"/>
                    <a:pt x="23071" y="2740"/>
                  </a:cubicBezTo>
                  <a:cubicBezTo>
                    <a:pt x="23789" y="3110"/>
                    <a:pt x="24485" y="3414"/>
                    <a:pt x="25202" y="3631"/>
                  </a:cubicBezTo>
                  <a:cubicBezTo>
                    <a:pt x="25920" y="3827"/>
                    <a:pt x="26681" y="3958"/>
                    <a:pt x="27485" y="3958"/>
                  </a:cubicBezTo>
                  <a:cubicBezTo>
                    <a:pt x="27811" y="3958"/>
                    <a:pt x="28159" y="3936"/>
                    <a:pt x="28485" y="3892"/>
                  </a:cubicBezTo>
                  <a:cubicBezTo>
                    <a:pt x="29616" y="3762"/>
                    <a:pt x="30703" y="3436"/>
                    <a:pt x="31725" y="3044"/>
                  </a:cubicBezTo>
                  <a:cubicBezTo>
                    <a:pt x="32747" y="2675"/>
                    <a:pt x="33748" y="2240"/>
                    <a:pt x="34683" y="1914"/>
                  </a:cubicBezTo>
                  <a:cubicBezTo>
                    <a:pt x="35531" y="1609"/>
                    <a:pt x="36270" y="1457"/>
                    <a:pt x="37096" y="1457"/>
                  </a:cubicBezTo>
                  <a:cubicBezTo>
                    <a:pt x="37292" y="1457"/>
                    <a:pt x="37488" y="1479"/>
                    <a:pt x="37683" y="1479"/>
                  </a:cubicBezTo>
                  <a:cubicBezTo>
                    <a:pt x="38401" y="1544"/>
                    <a:pt x="39140" y="1783"/>
                    <a:pt x="39923" y="2044"/>
                  </a:cubicBezTo>
                  <a:cubicBezTo>
                    <a:pt x="40706" y="2283"/>
                    <a:pt x="41532" y="2588"/>
                    <a:pt x="42424" y="2696"/>
                  </a:cubicBezTo>
                  <a:lnTo>
                    <a:pt x="42619" y="1261"/>
                  </a:lnTo>
                  <a:cubicBezTo>
                    <a:pt x="41902" y="1174"/>
                    <a:pt x="41162" y="913"/>
                    <a:pt x="40380" y="652"/>
                  </a:cubicBezTo>
                  <a:cubicBezTo>
                    <a:pt x="39597" y="391"/>
                    <a:pt x="38749" y="131"/>
                    <a:pt x="37814" y="44"/>
                  </a:cubicBezTo>
                  <a:cubicBezTo>
                    <a:pt x="37575" y="22"/>
                    <a:pt x="37335" y="0"/>
                    <a:pt x="37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6"/>
            <p:cNvSpPr/>
            <p:nvPr/>
          </p:nvSpPr>
          <p:spPr>
            <a:xfrm>
              <a:off x="892064" y="4080598"/>
              <a:ext cx="625142" cy="61461"/>
            </a:xfrm>
            <a:custGeom>
              <a:rect b="b" l="l" r="r" t="t"/>
              <a:pathLst>
                <a:path extrusionOk="0" h="4002" w="40706">
                  <a:moveTo>
                    <a:pt x="39488" y="1"/>
                  </a:moveTo>
                  <a:cubicBezTo>
                    <a:pt x="38248" y="1"/>
                    <a:pt x="37074" y="349"/>
                    <a:pt x="36030" y="762"/>
                  </a:cubicBezTo>
                  <a:cubicBezTo>
                    <a:pt x="35030" y="1175"/>
                    <a:pt x="34117" y="1567"/>
                    <a:pt x="33182" y="1871"/>
                  </a:cubicBezTo>
                  <a:cubicBezTo>
                    <a:pt x="32269" y="2175"/>
                    <a:pt x="31355" y="2415"/>
                    <a:pt x="30355" y="2480"/>
                  </a:cubicBezTo>
                  <a:cubicBezTo>
                    <a:pt x="29877" y="2523"/>
                    <a:pt x="29377" y="2545"/>
                    <a:pt x="28898" y="2545"/>
                  </a:cubicBezTo>
                  <a:cubicBezTo>
                    <a:pt x="27854" y="2545"/>
                    <a:pt x="26832" y="2436"/>
                    <a:pt x="25984" y="2067"/>
                  </a:cubicBezTo>
                  <a:cubicBezTo>
                    <a:pt x="24854" y="1545"/>
                    <a:pt x="23680" y="1023"/>
                    <a:pt x="22375" y="675"/>
                  </a:cubicBezTo>
                  <a:cubicBezTo>
                    <a:pt x="21244" y="392"/>
                    <a:pt x="20200" y="284"/>
                    <a:pt x="19157" y="284"/>
                  </a:cubicBezTo>
                  <a:cubicBezTo>
                    <a:pt x="17265" y="284"/>
                    <a:pt x="15504" y="653"/>
                    <a:pt x="13634" y="1066"/>
                  </a:cubicBezTo>
                  <a:cubicBezTo>
                    <a:pt x="12416" y="1327"/>
                    <a:pt x="11351" y="1501"/>
                    <a:pt x="10263" y="1501"/>
                  </a:cubicBezTo>
                  <a:cubicBezTo>
                    <a:pt x="9741" y="1501"/>
                    <a:pt x="9220" y="1458"/>
                    <a:pt x="8654" y="1371"/>
                  </a:cubicBezTo>
                  <a:cubicBezTo>
                    <a:pt x="8306" y="1327"/>
                    <a:pt x="7980" y="1197"/>
                    <a:pt x="7632" y="1045"/>
                  </a:cubicBezTo>
                  <a:cubicBezTo>
                    <a:pt x="7284" y="871"/>
                    <a:pt x="6893" y="675"/>
                    <a:pt x="6436" y="501"/>
                  </a:cubicBezTo>
                  <a:cubicBezTo>
                    <a:pt x="5632" y="197"/>
                    <a:pt x="4784" y="88"/>
                    <a:pt x="3979" y="88"/>
                  </a:cubicBezTo>
                  <a:cubicBezTo>
                    <a:pt x="2566" y="88"/>
                    <a:pt x="1174" y="392"/>
                    <a:pt x="0" y="632"/>
                  </a:cubicBezTo>
                  <a:lnTo>
                    <a:pt x="304" y="2067"/>
                  </a:lnTo>
                  <a:cubicBezTo>
                    <a:pt x="1479" y="1806"/>
                    <a:pt x="2783" y="1523"/>
                    <a:pt x="3979" y="1523"/>
                  </a:cubicBezTo>
                  <a:cubicBezTo>
                    <a:pt x="4675" y="1523"/>
                    <a:pt x="5327" y="1632"/>
                    <a:pt x="5914" y="1849"/>
                  </a:cubicBezTo>
                  <a:cubicBezTo>
                    <a:pt x="6284" y="1980"/>
                    <a:pt x="6632" y="2175"/>
                    <a:pt x="7023" y="2349"/>
                  </a:cubicBezTo>
                  <a:cubicBezTo>
                    <a:pt x="7437" y="2545"/>
                    <a:pt x="7871" y="2719"/>
                    <a:pt x="8415" y="2806"/>
                  </a:cubicBezTo>
                  <a:cubicBezTo>
                    <a:pt x="9046" y="2915"/>
                    <a:pt x="9654" y="2958"/>
                    <a:pt x="10263" y="2958"/>
                  </a:cubicBezTo>
                  <a:cubicBezTo>
                    <a:pt x="11503" y="2958"/>
                    <a:pt x="12699" y="2763"/>
                    <a:pt x="13938" y="2480"/>
                  </a:cubicBezTo>
                  <a:cubicBezTo>
                    <a:pt x="15808" y="2067"/>
                    <a:pt x="17482" y="1719"/>
                    <a:pt x="19157" y="1719"/>
                  </a:cubicBezTo>
                  <a:cubicBezTo>
                    <a:pt x="20092" y="1719"/>
                    <a:pt x="21005" y="1828"/>
                    <a:pt x="22005" y="2088"/>
                  </a:cubicBezTo>
                  <a:cubicBezTo>
                    <a:pt x="23158" y="2393"/>
                    <a:pt x="24245" y="2871"/>
                    <a:pt x="25419" y="3393"/>
                  </a:cubicBezTo>
                  <a:cubicBezTo>
                    <a:pt x="26528" y="3871"/>
                    <a:pt x="27746" y="4002"/>
                    <a:pt x="28898" y="4002"/>
                  </a:cubicBezTo>
                  <a:cubicBezTo>
                    <a:pt x="29442" y="4002"/>
                    <a:pt x="29964" y="3980"/>
                    <a:pt x="30464" y="3937"/>
                  </a:cubicBezTo>
                  <a:cubicBezTo>
                    <a:pt x="31616" y="3850"/>
                    <a:pt x="32660" y="3589"/>
                    <a:pt x="33660" y="3241"/>
                  </a:cubicBezTo>
                  <a:cubicBezTo>
                    <a:pt x="34639" y="2915"/>
                    <a:pt x="35595" y="2502"/>
                    <a:pt x="36574" y="2110"/>
                  </a:cubicBezTo>
                  <a:cubicBezTo>
                    <a:pt x="37509" y="1741"/>
                    <a:pt x="38531" y="1458"/>
                    <a:pt x="39488" y="1458"/>
                  </a:cubicBezTo>
                  <a:cubicBezTo>
                    <a:pt x="39792" y="1458"/>
                    <a:pt x="40118" y="1480"/>
                    <a:pt x="40423" y="1545"/>
                  </a:cubicBezTo>
                  <a:lnTo>
                    <a:pt x="40705" y="131"/>
                  </a:lnTo>
                  <a:cubicBezTo>
                    <a:pt x="40292" y="44"/>
                    <a:pt x="39901" y="1"/>
                    <a:pt x="39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6"/>
            <p:cNvSpPr/>
            <p:nvPr/>
          </p:nvSpPr>
          <p:spPr>
            <a:xfrm>
              <a:off x="888378" y="4126350"/>
              <a:ext cx="680583" cy="63473"/>
            </a:xfrm>
            <a:custGeom>
              <a:rect b="b" l="l" r="r" t="t"/>
              <a:pathLst>
                <a:path extrusionOk="0" h="4133" w="44316">
                  <a:moveTo>
                    <a:pt x="3719" y="1"/>
                  </a:moveTo>
                  <a:cubicBezTo>
                    <a:pt x="3023" y="1"/>
                    <a:pt x="2393" y="110"/>
                    <a:pt x="1784" y="240"/>
                  </a:cubicBezTo>
                  <a:cubicBezTo>
                    <a:pt x="1175" y="371"/>
                    <a:pt x="588" y="545"/>
                    <a:pt x="1" y="697"/>
                  </a:cubicBezTo>
                  <a:lnTo>
                    <a:pt x="349" y="2110"/>
                  </a:lnTo>
                  <a:cubicBezTo>
                    <a:pt x="979" y="1936"/>
                    <a:pt x="1545" y="1784"/>
                    <a:pt x="2088" y="1654"/>
                  </a:cubicBezTo>
                  <a:cubicBezTo>
                    <a:pt x="2632" y="1545"/>
                    <a:pt x="3175" y="1458"/>
                    <a:pt x="3719" y="1458"/>
                  </a:cubicBezTo>
                  <a:lnTo>
                    <a:pt x="4045" y="1458"/>
                  </a:lnTo>
                  <a:cubicBezTo>
                    <a:pt x="4371" y="1480"/>
                    <a:pt x="4763" y="1588"/>
                    <a:pt x="5154" y="1719"/>
                  </a:cubicBezTo>
                  <a:cubicBezTo>
                    <a:pt x="5567" y="1871"/>
                    <a:pt x="5980" y="2045"/>
                    <a:pt x="6394" y="2219"/>
                  </a:cubicBezTo>
                  <a:cubicBezTo>
                    <a:pt x="6894" y="2415"/>
                    <a:pt x="7372" y="2676"/>
                    <a:pt x="7916" y="2915"/>
                  </a:cubicBezTo>
                  <a:cubicBezTo>
                    <a:pt x="8459" y="3154"/>
                    <a:pt x="9068" y="3350"/>
                    <a:pt x="9786" y="3415"/>
                  </a:cubicBezTo>
                  <a:cubicBezTo>
                    <a:pt x="10155" y="3437"/>
                    <a:pt x="10503" y="3458"/>
                    <a:pt x="10873" y="3458"/>
                  </a:cubicBezTo>
                  <a:cubicBezTo>
                    <a:pt x="12439" y="3458"/>
                    <a:pt x="13961" y="3176"/>
                    <a:pt x="15461" y="2741"/>
                  </a:cubicBezTo>
                  <a:cubicBezTo>
                    <a:pt x="16613" y="2393"/>
                    <a:pt x="17722" y="2241"/>
                    <a:pt x="18810" y="2241"/>
                  </a:cubicBezTo>
                  <a:cubicBezTo>
                    <a:pt x="20353" y="2241"/>
                    <a:pt x="21876" y="2567"/>
                    <a:pt x="23419" y="3219"/>
                  </a:cubicBezTo>
                  <a:cubicBezTo>
                    <a:pt x="24898" y="3871"/>
                    <a:pt x="26355" y="4132"/>
                    <a:pt x="27790" y="4132"/>
                  </a:cubicBezTo>
                  <a:cubicBezTo>
                    <a:pt x="29617" y="4132"/>
                    <a:pt x="31378" y="3697"/>
                    <a:pt x="33226" y="3154"/>
                  </a:cubicBezTo>
                  <a:cubicBezTo>
                    <a:pt x="34422" y="2806"/>
                    <a:pt x="35618" y="2393"/>
                    <a:pt x="36814" y="2088"/>
                  </a:cubicBezTo>
                  <a:cubicBezTo>
                    <a:pt x="38010" y="1784"/>
                    <a:pt x="39184" y="1567"/>
                    <a:pt x="40336" y="1567"/>
                  </a:cubicBezTo>
                  <a:cubicBezTo>
                    <a:pt x="41489" y="1567"/>
                    <a:pt x="42576" y="1784"/>
                    <a:pt x="43642" y="2328"/>
                  </a:cubicBezTo>
                  <a:lnTo>
                    <a:pt x="44316" y="1045"/>
                  </a:lnTo>
                  <a:cubicBezTo>
                    <a:pt x="43011" y="371"/>
                    <a:pt x="41663" y="131"/>
                    <a:pt x="40336" y="131"/>
                  </a:cubicBezTo>
                  <a:cubicBezTo>
                    <a:pt x="39010" y="131"/>
                    <a:pt x="37705" y="371"/>
                    <a:pt x="36444" y="697"/>
                  </a:cubicBezTo>
                  <a:cubicBezTo>
                    <a:pt x="35183" y="1001"/>
                    <a:pt x="33965" y="1414"/>
                    <a:pt x="32813" y="1762"/>
                  </a:cubicBezTo>
                  <a:cubicBezTo>
                    <a:pt x="31030" y="2306"/>
                    <a:pt x="29377" y="2676"/>
                    <a:pt x="27790" y="2676"/>
                  </a:cubicBezTo>
                  <a:cubicBezTo>
                    <a:pt x="26529" y="2676"/>
                    <a:pt x="25289" y="2458"/>
                    <a:pt x="23985" y="1893"/>
                  </a:cubicBezTo>
                  <a:cubicBezTo>
                    <a:pt x="22289" y="1153"/>
                    <a:pt x="20571" y="784"/>
                    <a:pt x="18810" y="784"/>
                  </a:cubicBezTo>
                  <a:cubicBezTo>
                    <a:pt x="17570" y="784"/>
                    <a:pt x="16309" y="979"/>
                    <a:pt x="15048" y="1349"/>
                  </a:cubicBezTo>
                  <a:cubicBezTo>
                    <a:pt x="13656" y="1762"/>
                    <a:pt x="12286" y="2001"/>
                    <a:pt x="10873" y="2001"/>
                  </a:cubicBezTo>
                  <a:cubicBezTo>
                    <a:pt x="10547" y="2001"/>
                    <a:pt x="10221" y="1980"/>
                    <a:pt x="9894" y="1958"/>
                  </a:cubicBezTo>
                  <a:cubicBezTo>
                    <a:pt x="9394" y="1914"/>
                    <a:pt x="8959" y="1784"/>
                    <a:pt x="8481" y="1588"/>
                  </a:cubicBezTo>
                  <a:cubicBezTo>
                    <a:pt x="8024" y="1371"/>
                    <a:pt x="7524" y="1110"/>
                    <a:pt x="6937" y="871"/>
                  </a:cubicBezTo>
                  <a:cubicBezTo>
                    <a:pt x="6546" y="719"/>
                    <a:pt x="6111" y="523"/>
                    <a:pt x="5633" y="349"/>
                  </a:cubicBezTo>
                  <a:cubicBezTo>
                    <a:pt x="5176" y="197"/>
                    <a:pt x="4654" y="44"/>
                    <a:pt x="4110" y="23"/>
                  </a:cubicBezTo>
                  <a:cubicBezTo>
                    <a:pt x="3980" y="1"/>
                    <a:pt x="3850" y="1"/>
                    <a:pt x="37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6"/>
            <p:cNvSpPr/>
            <p:nvPr/>
          </p:nvSpPr>
          <p:spPr>
            <a:xfrm>
              <a:off x="881697" y="4175451"/>
              <a:ext cx="658545" cy="63457"/>
            </a:xfrm>
            <a:custGeom>
              <a:rect b="b" l="l" r="r" t="t"/>
              <a:pathLst>
                <a:path extrusionOk="0" h="4132" w="42881">
                  <a:moveTo>
                    <a:pt x="3176" y="0"/>
                  </a:moveTo>
                  <a:cubicBezTo>
                    <a:pt x="2545" y="0"/>
                    <a:pt x="1980" y="131"/>
                    <a:pt x="1458" y="305"/>
                  </a:cubicBezTo>
                  <a:cubicBezTo>
                    <a:pt x="936" y="457"/>
                    <a:pt x="479" y="631"/>
                    <a:pt x="1" y="740"/>
                  </a:cubicBezTo>
                  <a:lnTo>
                    <a:pt x="349" y="2153"/>
                  </a:lnTo>
                  <a:cubicBezTo>
                    <a:pt x="914" y="2001"/>
                    <a:pt x="1414" y="1827"/>
                    <a:pt x="1871" y="1675"/>
                  </a:cubicBezTo>
                  <a:cubicBezTo>
                    <a:pt x="2349" y="1544"/>
                    <a:pt x="2762" y="1457"/>
                    <a:pt x="3176" y="1457"/>
                  </a:cubicBezTo>
                  <a:cubicBezTo>
                    <a:pt x="3328" y="1457"/>
                    <a:pt x="3458" y="1457"/>
                    <a:pt x="3610" y="1479"/>
                  </a:cubicBezTo>
                  <a:cubicBezTo>
                    <a:pt x="4176" y="1566"/>
                    <a:pt x="4719" y="1783"/>
                    <a:pt x="5307" y="2066"/>
                  </a:cubicBezTo>
                  <a:cubicBezTo>
                    <a:pt x="5872" y="2327"/>
                    <a:pt x="6481" y="2675"/>
                    <a:pt x="7177" y="2914"/>
                  </a:cubicBezTo>
                  <a:cubicBezTo>
                    <a:pt x="8894" y="3566"/>
                    <a:pt x="10569" y="3762"/>
                    <a:pt x="12330" y="3762"/>
                  </a:cubicBezTo>
                  <a:lnTo>
                    <a:pt x="12591" y="3762"/>
                  </a:lnTo>
                  <a:cubicBezTo>
                    <a:pt x="13526" y="3762"/>
                    <a:pt x="14396" y="3610"/>
                    <a:pt x="15222" y="3436"/>
                  </a:cubicBezTo>
                  <a:cubicBezTo>
                    <a:pt x="16026" y="3262"/>
                    <a:pt x="16809" y="3066"/>
                    <a:pt x="17614" y="2936"/>
                  </a:cubicBezTo>
                  <a:cubicBezTo>
                    <a:pt x="18114" y="2849"/>
                    <a:pt x="18614" y="2827"/>
                    <a:pt x="19136" y="2827"/>
                  </a:cubicBezTo>
                  <a:cubicBezTo>
                    <a:pt x="20680" y="2827"/>
                    <a:pt x="22289" y="3132"/>
                    <a:pt x="23941" y="3458"/>
                  </a:cubicBezTo>
                  <a:cubicBezTo>
                    <a:pt x="25594" y="3784"/>
                    <a:pt x="27290" y="4132"/>
                    <a:pt x="29008" y="4132"/>
                  </a:cubicBezTo>
                  <a:lnTo>
                    <a:pt x="30247" y="4132"/>
                  </a:lnTo>
                  <a:cubicBezTo>
                    <a:pt x="31117" y="4132"/>
                    <a:pt x="32030" y="4110"/>
                    <a:pt x="32944" y="3980"/>
                  </a:cubicBezTo>
                  <a:cubicBezTo>
                    <a:pt x="34379" y="3784"/>
                    <a:pt x="35640" y="3306"/>
                    <a:pt x="36901" y="3066"/>
                  </a:cubicBezTo>
                  <a:cubicBezTo>
                    <a:pt x="38227" y="2784"/>
                    <a:pt x="39423" y="2566"/>
                    <a:pt x="40684" y="2544"/>
                  </a:cubicBezTo>
                  <a:cubicBezTo>
                    <a:pt x="40945" y="2523"/>
                    <a:pt x="41163" y="2501"/>
                    <a:pt x="41402" y="2479"/>
                  </a:cubicBezTo>
                  <a:cubicBezTo>
                    <a:pt x="41619" y="2457"/>
                    <a:pt x="41837" y="2436"/>
                    <a:pt x="41989" y="2436"/>
                  </a:cubicBezTo>
                  <a:cubicBezTo>
                    <a:pt x="42163" y="2436"/>
                    <a:pt x="42294" y="2457"/>
                    <a:pt x="42337" y="2479"/>
                  </a:cubicBezTo>
                  <a:lnTo>
                    <a:pt x="42881" y="1131"/>
                  </a:lnTo>
                  <a:cubicBezTo>
                    <a:pt x="42576" y="1022"/>
                    <a:pt x="42272" y="1001"/>
                    <a:pt x="41989" y="1001"/>
                  </a:cubicBezTo>
                  <a:cubicBezTo>
                    <a:pt x="41728" y="1001"/>
                    <a:pt x="41467" y="1022"/>
                    <a:pt x="41250" y="1044"/>
                  </a:cubicBezTo>
                  <a:cubicBezTo>
                    <a:pt x="41011" y="1066"/>
                    <a:pt x="40815" y="1088"/>
                    <a:pt x="40663" y="1088"/>
                  </a:cubicBezTo>
                  <a:cubicBezTo>
                    <a:pt x="39228" y="1109"/>
                    <a:pt x="37945" y="1349"/>
                    <a:pt x="36597" y="1631"/>
                  </a:cubicBezTo>
                  <a:cubicBezTo>
                    <a:pt x="35205" y="1936"/>
                    <a:pt x="33987" y="2371"/>
                    <a:pt x="32748" y="2544"/>
                  </a:cubicBezTo>
                  <a:cubicBezTo>
                    <a:pt x="31943" y="2653"/>
                    <a:pt x="31095" y="2675"/>
                    <a:pt x="30247" y="2675"/>
                  </a:cubicBezTo>
                  <a:lnTo>
                    <a:pt x="29008" y="2675"/>
                  </a:lnTo>
                  <a:cubicBezTo>
                    <a:pt x="27486" y="2675"/>
                    <a:pt x="25877" y="2371"/>
                    <a:pt x="24224" y="2044"/>
                  </a:cubicBezTo>
                  <a:cubicBezTo>
                    <a:pt x="22571" y="1718"/>
                    <a:pt x="20875" y="1370"/>
                    <a:pt x="19136" y="1370"/>
                  </a:cubicBezTo>
                  <a:cubicBezTo>
                    <a:pt x="18549" y="1370"/>
                    <a:pt x="17962" y="1414"/>
                    <a:pt x="17375" y="1501"/>
                  </a:cubicBezTo>
                  <a:cubicBezTo>
                    <a:pt x="16505" y="1631"/>
                    <a:pt x="15700" y="1849"/>
                    <a:pt x="14918" y="2023"/>
                  </a:cubicBezTo>
                  <a:cubicBezTo>
                    <a:pt x="14135" y="2175"/>
                    <a:pt x="13374" y="2305"/>
                    <a:pt x="12569" y="2305"/>
                  </a:cubicBezTo>
                  <a:cubicBezTo>
                    <a:pt x="12482" y="2305"/>
                    <a:pt x="12417" y="2327"/>
                    <a:pt x="12330" y="2327"/>
                  </a:cubicBezTo>
                  <a:cubicBezTo>
                    <a:pt x="10677" y="2305"/>
                    <a:pt x="9199" y="2131"/>
                    <a:pt x="7677" y="1566"/>
                  </a:cubicBezTo>
                  <a:cubicBezTo>
                    <a:pt x="7111" y="1349"/>
                    <a:pt x="6546" y="1044"/>
                    <a:pt x="5915" y="761"/>
                  </a:cubicBezTo>
                  <a:cubicBezTo>
                    <a:pt x="5285" y="457"/>
                    <a:pt x="4611" y="174"/>
                    <a:pt x="3828" y="44"/>
                  </a:cubicBezTo>
                  <a:cubicBezTo>
                    <a:pt x="3610" y="22"/>
                    <a:pt x="3393" y="0"/>
                    <a:pt x="3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4" name="Google Shape;1044;p46"/>
          <p:cNvSpPr txBox="1"/>
          <p:nvPr>
            <p:ph type="title"/>
          </p:nvPr>
        </p:nvSpPr>
        <p:spPr>
          <a:xfrm>
            <a:off x="640575" y="121700"/>
            <a:ext cx="4927500" cy="956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Bring it back together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47"/>
          <p:cNvSpPr txBox="1"/>
          <p:nvPr/>
        </p:nvSpPr>
        <p:spPr>
          <a:xfrm>
            <a:off x="2718021" y="1358650"/>
            <a:ext cx="4174500" cy="30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E06666"/>
                </a:solidFill>
              </a:rPr>
              <a:t>In your table groups, take 15 minutes to discuss the top priorities you have discovered. </a:t>
            </a:r>
            <a:endParaRPr b="1" sz="2000">
              <a:solidFill>
                <a:srgbClr val="E06666"/>
              </a:solidFill>
            </a:endParaRPr>
          </a:p>
        </p:txBody>
      </p:sp>
      <p:sp>
        <p:nvSpPr>
          <p:cNvPr id="1050" name="Google Shape;1050;p47"/>
          <p:cNvSpPr txBox="1"/>
          <p:nvPr>
            <p:ph type="title"/>
          </p:nvPr>
        </p:nvSpPr>
        <p:spPr>
          <a:xfrm>
            <a:off x="1252725" y="358324"/>
            <a:ext cx="2246700" cy="14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Table trends</a:t>
            </a:r>
            <a:endParaRPr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48"/>
          <p:cNvSpPr txBox="1"/>
          <p:nvPr/>
        </p:nvSpPr>
        <p:spPr>
          <a:xfrm>
            <a:off x="4222521" y="2088600"/>
            <a:ext cx="4174500" cy="30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E06666"/>
                </a:solidFill>
              </a:rPr>
              <a:t>Table groups will share out the priorities they have discovered.  </a:t>
            </a:r>
            <a:endParaRPr b="1" sz="2000">
              <a:solidFill>
                <a:srgbClr val="E0666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49"/>
          <p:cNvSpPr txBox="1"/>
          <p:nvPr>
            <p:ph type="title"/>
          </p:nvPr>
        </p:nvSpPr>
        <p:spPr>
          <a:xfrm>
            <a:off x="263475" y="592050"/>
            <a:ext cx="7772400" cy="83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6AA84F"/>
                </a:solidFill>
              </a:rPr>
              <a:t>Build a calendar that… </a:t>
            </a:r>
            <a:endParaRPr b="0">
              <a:solidFill>
                <a:srgbClr val="6AA84F"/>
              </a:solidFill>
            </a:endParaRPr>
          </a:p>
        </p:txBody>
      </p:sp>
      <p:grpSp>
        <p:nvGrpSpPr>
          <p:cNvPr id="1062" name="Google Shape;1062;p49"/>
          <p:cNvGrpSpPr/>
          <p:nvPr/>
        </p:nvGrpSpPr>
        <p:grpSpPr>
          <a:xfrm rot="10800000">
            <a:off x="170376" y="3922950"/>
            <a:ext cx="1660340" cy="1079987"/>
            <a:chOff x="3045330" y="-6829"/>
            <a:chExt cx="2308272" cy="1614331"/>
          </a:xfrm>
        </p:grpSpPr>
        <p:sp>
          <p:nvSpPr>
            <p:cNvPr id="1063" name="Google Shape;1063;p49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1064" name="Google Shape;1064;p49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1065" name="Google Shape;1065;p49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</p:grpSp>
      <p:grpSp>
        <p:nvGrpSpPr>
          <p:cNvPr id="1066" name="Google Shape;1066;p49"/>
          <p:cNvGrpSpPr/>
          <p:nvPr/>
        </p:nvGrpSpPr>
        <p:grpSpPr>
          <a:xfrm>
            <a:off x="7279426" y="145550"/>
            <a:ext cx="1660340" cy="1079987"/>
            <a:chOff x="3045330" y="-6829"/>
            <a:chExt cx="2308272" cy="1614331"/>
          </a:xfrm>
        </p:grpSpPr>
        <p:sp>
          <p:nvSpPr>
            <p:cNvPr id="1067" name="Google Shape;1067;p49"/>
            <p:cNvSpPr/>
            <p:nvPr/>
          </p:nvSpPr>
          <p:spPr>
            <a:xfrm>
              <a:off x="4420183" y="61587"/>
              <a:ext cx="933419" cy="1188837"/>
            </a:xfrm>
            <a:custGeom>
              <a:rect b="b" l="l" r="r" t="t"/>
              <a:pathLst>
                <a:path extrusionOk="0" h="37099" w="29083">
                  <a:moveTo>
                    <a:pt x="3464" y="0"/>
                  </a:moveTo>
                  <a:cubicBezTo>
                    <a:pt x="3337" y="0"/>
                    <a:pt x="3263" y="13"/>
                    <a:pt x="3252" y="40"/>
                  </a:cubicBezTo>
                  <a:cubicBezTo>
                    <a:pt x="1699" y="4162"/>
                    <a:pt x="0" y="10086"/>
                    <a:pt x="3024" y="14478"/>
                  </a:cubicBezTo>
                  <a:cubicBezTo>
                    <a:pt x="4164" y="16135"/>
                    <a:pt x="6090" y="16590"/>
                    <a:pt x="7789" y="17440"/>
                  </a:cubicBezTo>
                  <a:cubicBezTo>
                    <a:pt x="9736" y="18413"/>
                    <a:pt x="10502" y="20008"/>
                    <a:pt x="10813" y="22100"/>
                  </a:cubicBezTo>
                  <a:cubicBezTo>
                    <a:pt x="11041" y="23675"/>
                    <a:pt x="11144" y="25373"/>
                    <a:pt x="12139" y="26616"/>
                  </a:cubicBezTo>
                  <a:cubicBezTo>
                    <a:pt x="13485" y="28335"/>
                    <a:pt x="15660" y="28149"/>
                    <a:pt x="17296" y="29309"/>
                  </a:cubicBezTo>
                  <a:cubicBezTo>
                    <a:pt x="18373" y="30055"/>
                    <a:pt x="18912" y="31256"/>
                    <a:pt x="19471" y="32416"/>
                  </a:cubicBezTo>
                  <a:cubicBezTo>
                    <a:pt x="20468" y="34444"/>
                    <a:pt x="22931" y="37099"/>
                    <a:pt x="25536" y="37099"/>
                  </a:cubicBezTo>
                  <a:cubicBezTo>
                    <a:pt x="25963" y="37099"/>
                    <a:pt x="26395" y="37027"/>
                    <a:pt x="26825" y="36869"/>
                  </a:cubicBezTo>
                  <a:cubicBezTo>
                    <a:pt x="27715" y="34757"/>
                    <a:pt x="29083" y="32271"/>
                    <a:pt x="28544" y="29930"/>
                  </a:cubicBezTo>
                  <a:cubicBezTo>
                    <a:pt x="27695" y="26202"/>
                    <a:pt x="24940" y="24379"/>
                    <a:pt x="26659" y="20360"/>
                  </a:cubicBezTo>
                  <a:cubicBezTo>
                    <a:pt x="27860" y="17523"/>
                    <a:pt x="28068" y="14540"/>
                    <a:pt x="24733" y="13069"/>
                  </a:cubicBezTo>
                  <a:cubicBezTo>
                    <a:pt x="23324" y="12448"/>
                    <a:pt x="21294" y="12468"/>
                    <a:pt x="20217" y="11143"/>
                  </a:cubicBezTo>
                  <a:cubicBezTo>
                    <a:pt x="19078" y="9734"/>
                    <a:pt x="19803" y="8450"/>
                    <a:pt x="19658" y="6938"/>
                  </a:cubicBezTo>
                  <a:cubicBezTo>
                    <a:pt x="19326" y="3437"/>
                    <a:pt x="15556" y="2153"/>
                    <a:pt x="12636" y="1511"/>
                  </a:cubicBezTo>
                  <a:cubicBezTo>
                    <a:pt x="11879" y="1359"/>
                    <a:pt x="4791" y="0"/>
                    <a:pt x="3464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1068" name="Google Shape;1068;p49"/>
            <p:cNvSpPr/>
            <p:nvPr/>
          </p:nvSpPr>
          <p:spPr>
            <a:xfrm>
              <a:off x="3045330" y="-6829"/>
              <a:ext cx="1311723" cy="291866"/>
            </a:xfrm>
            <a:custGeom>
              <a:rect b="b" l="l" r="r" t="t"/>
              <a:pathLst>
                <a:path extrusionOk="0" h="9108" w="40870">
                  <a:moveTo>
                    <a:pt x="0" y="0"/>
                  </a:moveTo>
                  <a:cubicBezTo>
                    <a:pt x="1450" y="870"/>
                    <a:pt x="3232" y="1305"/>
                    <a:pt x="4599" y="1346"/>
                  </a:cubicBezTo>
                  <a:cubicBezTo>
                    <a:pt x="5883" y="1388"/>
                    <a:pt x="7188" y="1388"/>
                    <a:pt x="8348" y="2051"/>
                  </a:cubicBezTo>
                  <a:cubicBezTo>
                    <a:pt x="10047" y="3086"/>
                    <a:pt x="10792" y="5116"/>
                    <a:pt x="12905" y="5655"/>
                  </a:cubicBezTo>
                  <a:cubicBezTo>
                    <a:pt x="13250" y="5739"/>
                    <a:pt x="13599" y="5774"/>
                    <a:pt x="13949" y="5774"/>
                  </a:cubicBezTo>
                  <a:cubicBezTo>
                    <a:pt x="15159" y="5774"/>
                    <a:pt x="16394" y="5350"/>
                    <a:pt x="17566" y="5013"/>
                  </a:cubicBezTo>
                  <a:cubicBezTo>
                    <a:pt x="18352" y="4790"/>
                    <a:pt x="19093" y="4659"/>
                    <a:pt x="19803" y="4659"/>
                  </a:cubicBezTo>
                  <a:cubicBezTo>
                    <a:pt x="20945" y="4659"/>
                    <a:pt x="22008" y="4998"/>
                    <a:pt x="23055" y="5841"/>
                  </a:cubicBezTo>
                  <a:cubicBezTo>
                    <a:pt x="24526" y="7022"/>
                    <a:pt x="25748" y="8617"/>
                    <a:pt x="27716" y="8969"/>
                  </a:cubicBezTo>
                  <a:cubicBezTo>
                    <a:pt x="28249" y="9064"/>
                    <a:pt x="28776" y="9108"/>
                    <a:pt x="29297" y="9108"/>
                  </a:cubicBezTo>
                  <a:cubicBezTo>
                    <a:pt x="33910" y="9108"/>
                    <a:pt x="37976" y="5628"/>
                    <a:pt x="40786" y="2817"/>
                  </a:cubicBezTo>
                  <a:cubicBezTo>
                    <a:pt x="40869" y="2714"/>
                    <a:pt x="40103" y="1471"/>
                    <a:pt x="39109" y="0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  <p:sp>
          <p:nvSpPr>
            <p:cNvPr id="1069" name="Google Shape;1069;p49"/>
            <p:cNvSpPr/>
            <p:nvPr/>
          </p:nvSpPr>
          <p:spPr>
            <a:xfrm>
              <a:off x="3623040" y="328330"/>
              <a:ext cx="848367" cy="1279172"/>
            </a:xfrm>
            <a:custGeom>
              <a:rect b="b" l="l" r="r" t="t"/>
              <a:pathLst>
                <a:path extrusionOk="0" h="39918" w="26433">
                  <a:moveTo>
                    <a:pt x="20451" y="1"/>
                  </a:moveTo>
                  <a:cubicBezTo>
                    <a:pt x="20449" y="1"/>
                    <a:pt x="20447" y="1"/>
                    <a:pt x="20446" y="2"/>
                  </a:cubicBezTo>
                  <a:cubicBezTo>
                    <a:pt x="16158" y="954"/>
                    <a:pt x="10275" y="2798"/>
                    <a:pt x="8266" y="7728"/>
                  </a:cubicBezTo>
                  <a:cubicBezTo>
                    <a:pt x="7499" y="9592"/>
                    <a:pt x="8183" y="11456"/>
                    <a:pt x="8411" y="13341"/>
                  </a:cubicBezTo>
                  <a:cubicBezTo>
                    <a:pt x="8659" y="15496"/>
                    <a:pt x="7748" y="17008"/>
                    <a:pt x="6174" y="18416"/>
                  </a:cubicBezTo>
                  <a:cubicBezTo>
                    <a:pt x="4972" y="19473"/>
                    <a:pt x="3626" y="20488"/>
                    <a:pt x="3108" y="22000"/>
                  </a:cubicBezTo>
                  <a:cubicBezTo>
                    <a:pt x="2425" y="24071"/>
                    <a:pt x="3750" y="25791"/>
                    <a:pt x="3709" y="27779"/>
                  </a:cubicBezTo>
                  <a:cubicBezTo>
                    <a:pt x="3667" y="29105"/>
                    <a:pt x="2942" y="30203"/>
                    <a:pt x="2300" y="31321"/>
                  </a:cubicBezTo>
                  <a:cubicBezTo>
                    <a:pt x="954" y="33579"/>
                    <a:pt x="1" y="37991"/>
                    <a:pt x="2611" y="39917"/>
                  </a:cubicBezTo>
                  <a:cubicBezTo>
                    <a:pt x="4869" y="39503"/>
                    <a:pt x="7686" y="39275"/>
                    <a:pt x="9364" y="37535"/>
                  </a:cubicBezTo>
                  <a:cubicBezTo>
                    <a:pt x="11994" y="34780"/>
                    <a:pt x="12015" y="31466"/>
                    <a:pt x="16324" y="30700"/>
                  </a:cubicBezTo>
                  <a:cubicBezTo>
                    <a:pt x="19327" y="30161"/>
                    <a:pt x="21958" y="28690"/>
                    <a:pt x="21357" y="25107"/>
                  </a:cubicBezTo>
                  <a:cubicBezTo>
                    <a:pt x="21088" y="23574"/>
                    <a:pt x="19969" y="21896"/>
                    <a:pt x="20487" y="20281"/>
                  </a:cubicBezTo>
                  <a:cubicBezTo>
                    <a:pt x="21026" y="18541"/>
                    <a:pt x="22517" y="18437"/>
                    <a:pt x="23698" y="17484"/>
                  </a:cubicBezTo>
                  <a:cubicBezTo>
                    <a:pt x="26432" y="15309"/>
                    <a:pt x="25438" y="11436"/>
                    <a:pt x="24381" y="8660"/>
                  </a:cubicBezTo>
                  <a:cubicBezTo>
                    <a:pt x="24072" y="7856"/>
                    <a:pt x="20811" y="1"/>
                    <a:pt x="20451" y="1"/>
                  </a:cubicBezTo>
                  <a:close/>
                </a:path>
              </a:pathLst>
            </a:custGeom>
            <a:solidFill>
              <a:srgbClr val="FEEB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EDE6"/>
                </a:solidFill>
              </a:endParaRPr>
            </a:p>
          </p:txBody>
        </p:sp>
      </p:grpSp>
      <p:sp>
        <p:nvSpPr>
          <p:cNvPr id="1070" name="Google Shape;1070;p49"/>
          <p:cNvSpPr txBox="1"/>
          <p:nvPr>
            <p:ph type="title"/>
          </p:nvPr>
        </p:nvSpPr>
        <p:spPr>
          <a:xfrm>
            <a:off x="1430950" y="1325900"/>
            <a:ext cx="2246700" cy="92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AVOIDS…</a:t>
            </a:r>
            <a:endParaRPr b="1"/>
          </a:p>
        </p:txBody>
      </p:sp>
      <p:sp>
        <p:nvSpPr>
          <p:cNvPr id="1071" name="Google Shape;1071;p49"/>
          <p:cNvSpPr txBox="1"/>
          <p:nvPr>
            <p:ph type="title"/>
          </p:nvPr>
        </p:nvSpPr>
        <p:spPr>
          <a:xfrm>
            <a:off x="3677650" y="3096225"/>
            <a:ext cx="4133400" cy="92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Keeps or continues…</a:t>
            </a:r>
            <a:endParaRPr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50"/>
          <p:cNvSpPr/>
          <p:nvPr/>
        </p:nvSpPr>
        <p:spPr>
          <a:xfrm rot="-2700000">
            <a:off x="3860923" y="800126"/>
            <a:ext cx="1422154" cy="1180949"/>
          </a:xfrm>
          <a:custGeom>
            <a:rect b="b" l="l" r="r" t="t"/>
            <a:pathLst>
              <a:path extrusionOk="0" h="30664" w="36927">
                <a:moveTo>
                  <a:pt x="19198" y="0"/>
                </a:moveTo>
                <a:cubicBezTo>
                  <a:pt x="17850" y="0"/>
                  <a:pt x="16505" y="119"/>
                  <a:pt x="15227" y="301"/>
                </a:cubicBezTo>
                <a:cubicBezTo>
                  <a:pt x="9390" y="1125"/>
                  <a:pt x="1081" y="3075"/>
                  <a:pt x="368" y="10115"/>
                </a:cubicBezTo>
                <a:cubicBezTo>
                  <a:pt x="0" y="13802"/>
                  <a:pt x="3230" y="18001"/>
                  <a:pt x="5625" y="20530"/>
                </a:cubicBezTo>
                <a:cubicBezTo>
                  <a:pt x="8822" y="23905"/>
                  <a:pt x="11774" y="27102"/>
                  <a:pt x="15951" y="29285"/>
                </a:cubicBezTo>
                <a:cubicBezTo>
                  <a:pt x="17796" y="30247"/>
                  <a:pt x="19900" y="30664"/>
                  <a:pt x="22026" y="30664"/>
                </a:cubicBezTo>
                <a:cubicBezTo>
                  <a:pt x="24674" y="30664"/>
                  <a:pt x="27357" y="30017"/>
                  <a:pt x="29619" y="28973"/>
                </a:cubicBezTo>
                <a:cubicBezTo>
                  <a:pt x="32649" y="27581"/>
                  <a:pt x="34498" y="24361"/>
                  <a:pt x="35511" y="21242"/>
                </a:cubicBezTo>
                <a:cubicBezTo>
                  <a:pt x="36926" y="16932"/>
                  <a:pt x="35456" y="12454"/>
                  <a:pt x="33027" y="8811"/>
                </a:cubicBezTo>
                <a:cubicBezTo>
                  <a:pt x="31680" y="6795"/>
                  <a:pt x="30076" y="4790"/>
                  <a:pt x="28338" y="3086"/>
                </a:cubicBezTo>
                <a:cubicBezTo>
                  <a:pt x="26923" y="1705"/>
                  <a:pt x="25163" y="880"/>
                  <a:pt x="23270" y="435"/>
                </a:cubicBezTo>
                <a:cubicBezTo>
                  <a:pt x="21957" y="125"/>
                  <a:pt x="20576" y="0"/>
                  <a:pt x="19198" y="0"/>
                </a:cubicBezTo>
                <a:close/>
              </a:path>
            </a:pathLst>
          </a:custGeom>
          <a:solidFill>
            <a:schemeClr val="lt2">
              <a:alpha val="715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50"/>
          <p:cNvSpPr txBox="1"/>
          <p:nvPr>
            <p:ph type="title"/>
          </p:nvPr>
        </p:nvSpPr>
        <p:spPr>
          <a:xfrm>
            <a:off x="1591175" y="1289100"/>
            <a:ext cx="5846700" cy="256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/>
              <a:t>23-24 Calendar Next Steps </a:t>
            </a:r>
            <a:endParaRPr sz="6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/>
          </a:p>
        </p:txBody>
      </p:sp>
      <p:cxnSp>
        <p:nvCxnSpPr>
          <p:cNvPr id="1078" name="Google Shape;1078;p50"/>
          <p:cNvCxnSpPr/>
          <p:nvPr/>
        </p:nvCxnSpPr>
        <p:spPr>
          <a:xfrm rot="10800000">
            <a:off x="3724800" y="3043645"/>
            <a:ext cx="16944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079" name="Google Shape;1079;p50"/>
          <p:cNvGrpSpPr/>
          <p:nvPr/>
        </p:nvGrpSpPr>
        <p:grpSpPr>
          <a:xfrm>
            <a:off x="878266" y="626455"/>
            <a:ext cx="1284987" cy="1165341"/>
            <a:chOff x="3104331" y="1376975"/>
            <a:chExt cx="1050599" cy="952777"/>
          </a:xfrm>
        </p:grpSpPr>
        <p:sp>
          <p:nvSpPr>
            <p:cNvPr id="1080" name="Google Shape;1080;p50"/>
            <p:cNvSpPr/>
            <p:nvPr/>
          </p:nvSpPr>
          <p:spPr>
            <a:xfrm>
              <a:off x="3104331" y="1568325"/>
              <a:ext cx="222761" cy="403749"/>
            </a:xfrm>
            <a:custGeom>
              <a:rect b="b" l="l" r="r" t="t"/>
              <a:pathLst>
                <a:path extrusionOk="0" h="26290" w="14505">
                  <a:moveTo>
                    <a:pt x="2719" y="1"/>
                  </a:moveTo>
                  <a:cubicBezTo>
                    <a:pt x="2980" y="4546"/>
                    <a:pt x="1" y="7568"/>
                    <a:pt x="1653" y="12243"/>
                  </a:cubicBezTo>
                  <a:cubicBezTo>
                    <a:pt x="2371" y="14244"/>
                    <a:pt x="2871" y="16157"/>
                    <a:pt x="3262" y="18244"/>
                  </a:cubicBezTo>
                  <a:cubicBezTo>
                    <a:pt x="3719" y="20789"/>
                    <a:pt x="5154" y="21658"/>
                    <a:pt x="7155" y="23006"/>
                  </a:cubicBezTo>
                  <a:cubicBezTo>
                    <a:pt x="8829" y="24137"/>
                    <a:pt x="10656" y="25464"/>
                    <a:pt x="12612" y="26290"/>
                  </a:cubicBezTo>
                  <a:cubicBezTo>
                    <a:pt x="10916" y="21028"/>
                    <a:pt x="14504" y="16135"/>
                    <a:pt x="12308" y="11112"/>
                  </a:cubicBezTo>
                  <a:cubicBezTo>
                    <a:pt x="11482" y="9242"/>
                    <a:pt x="9851" y="7525"/>
                    <a:pt x="8285" y="6133"/>
                  </a:cubicBezTo>
                  <a:cubicBezTo>
                    <a:pt x="6002" y="4089"/>
                    <a:pt x="4393" y="2610"/>
                    <a:pt x="2719" y="1"/>
                  </a:cubicBez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50"/>
            <p:cNvSpPr/>
            <p:nvPr/>
          </p:nvSpPr>
          <p:spPr>
            <a:xfrm>
              <a:off x="3290014" y="1376975"/>
              <a:ext cx="322600" cy="556356"/>
            </a:xfrm>
            <a:custGeom>
              <a:rect b="b" l="l" r="r" t="t"/>
              <a:pathLst>
                <a:path extrusionOk="0" h="36227" w="21006">
                  <a:moveTo>
                    <a:pt x="14808" y="0"/>
                  </a:moveTo>
                  <a:cubicBezTo>
                    <a:pt x="14569" y="1044"/>
                    <a:pt x="13178" y="2001"/>
                    <a:pt x="12286" y="3023"/>
                  </a:cubicBezTo>
                  <a:cubicBezTo>
                    <a:pt x="10394" y="5154"/>
                    <a:pt x="9481" y="7089"/>
                    <a:pt x="9481" y="10003"/>
                  </a:cubicBezTo>
                  <a:cubicBezTo>
                    <a:pt x="9481" y="13786"/>
                    <a:pt x="11112" y="17026"/>
                    <a:pt x="10003" y="20766"/>
                  </a:cubicBezTo>
                  <a:cubicBezTo>
                    <a:pt x="8764" y="25050"/>
                    <a:pt x="1" y="31225"/>
                    <a:pt x="4328" y="36227"/>
                  </a:cubicBezTo>
                  <a:cubicBezTo>
                    <a:pt x="6763" y="35987"/>
                    <a:pt x="9111" y="34661"/>
                    <a:pt x="11329" y="33530"/>
                  </a:cubicBezTo>
                  <a:cubicBezTo>
                    <a:pt x="14417" y="31986"/>
                    <a:pt x="15352" y="30725"/>
                    <a:pt x="15243" y="27224"/>
                  </a:cubicBezTo>
                  <a:cubicBezTo>
                    <a:pt x="15113" y="23615"/>
                    <a:pt x="16418" y="21745"/>
                    <a:pt x="17918" y="18527"/>
                  </a:cubicBezTo>
                  <a:cubicBezTo>
                    <a:pt x="21006" y="11895"/>
                    <a:pt x="14156" y="6480"/>
                    <a:pt x="14808" y="0"/>
                  </a:cubicBez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50"/>
            <p:cNvSpPr/>
            <p:nvPr/>
          </p:nvSpPr>
          <p:spPr>
            <a:xfrm>
              <a:off x="3316738" y="1916652"/>
              <a:ext cx="397068" cy="195870"/>
            </a:xfrm>
            <a:custGeom>
              <a:rect b="b" l="l" r="r" t="t"/>
              <a:pathLst>
                <a:path extrusionOk="0" h="12754" w="25855">
                  <a:moveTo>
                    <a:pt x="25854" y="66"/>
                  </a:moveTo>
                  <a:lnTo>
                    <a:pt x="25854" y="66"/>
                  </a:lnTo>
                  <a:cubicBezTo>
                    <a:pt x="22288" y="609"/>
                    <a:pt x="18309" y="0"/>
                    <a:pt x="15504" y="2871"/>
                  </a:cubicBezTo>
                  <a:cubicBezTo>
                    <a:pt x="14656" y="3740"/>
                    <a:pt x="14177" y="4697"/>
                    <a:pt x="13003" y="5284"/>
                  </a:cubicBezTo>
                  <a:cubicBezTo>
                    <a:pt x="11851" y="5850"/>
                    <a:pt x="10285" y="6154"/>
                    <a:pt x="9024" y="6306"/>
                  </a:cubicBezTo>
                  <a:cubicBezTo>
                    <a:pt x="6654" y="6589"/>
                    <a:pt x="0" y="5697"/>
                    <a:pt x="109" y="9720"/>
                  </a:cubicBezTo>
                  <a:cubicBezTo>
                    <a:pt x="1131" y="10525"/>
                    <a:pt x="2870" y="11068"/>
                    <a:pt x="4110" y="11547"/>
                  </a:cubicBezTo>
                  <a:cubicBezTo>
                    <a:pt x="6117" y="12315"/>
                    <a:pt x="8271" y="12754"/>
                    <a:pt x="10415" y="12754"/>
                  </a:cubicBezTo>
                  <a:cubicBezTo>
                    <a:pt x="12637" y="12754"/>
                    <a:pt x="14849" y="12283"/>
                    <a:pt x="16874" y="11220"/>
                  </a:cubicBezTo>
                  <a:cubicBezTo>
                    <a:pt x="21571" y="8785"/>
                    <a:pt x="23180" y="4240"/>
                    <a:pt x="25854" y="66"/>
                  </a:cubicBez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50"/>
            <p:cNvSpPr/>
            <p:nvPr/>
          </p:nvSpPr>
          <p:spPr>
            <a:xfrm>
              <a:off x="3230577" y="1885260"/>
              <a:ext cx="924353" cy="444492"/>
            </a:xfrm>
            <a:custGeom>
              <a:rect b="b" l="l" r="r" t="t"/>
              <a:pathLst>
                <a:path extrusionOk="0" h="28943" w="60189">
                  <a:moveTo>
                    <a:pt x="9198" y="0"/>
                  </a:moveTo>
                  <a:cubicBezTo>
                    <a:pt x="8676" y="500"/>
                    <a:pt x="8437" y="1283"/>
                    <a:pt x="8219" y="2088"/>
                  </a:cubicBezTo>
                  <a:cubicBezTo>
                    <a:pt x="8024" y="2892"/>
                    <a:pt x="7850" y="3740"/>
                    <a:pt x="7567" y="4284"/>
                  </a:cubicBezTo>
                  <a:cubicBezTo>
                    <a:pt x="7154" y="5089"/>
                    <a:pt x="6610" y="5654"/>
                    <a:pt x="5980" y="6154"/>
                  </a:cubicBezTo>
                  <a:cubicBezTo>
                    <a:pt x="5349" y="6676"/>
                    <a:pt x="4653" y="7132"/>
                    <a:pt x="3958" y="7720"/>
                  </a:cubicBezTo>
                  <a:cubicBezTo>
                    <a:pt x="1544" y="9785"/>
                    <a:pt x="0" y="12547"/>
                    <a:pt x="0" y="15395"/>
                  </a:cubicBezTo>
                  <a:cubicBezTo>
                    <a:pt x="0" y="17070"/>
                    <a:pt x="544" y="18766"/>
                    <a:pt x="1740" y="20353"/>
                  </a:cubicBezTo>
                  <a:cubicBezTo>
                    <a:pt x="4566" y="24115"/>
                    <a:pt x="9307" y="25985"/>
                    <a:pt x="13808" y="26572"/>
                  </a:cubicBezTo>
                  <a:cubicBezTo>
                    <a:pt x="15112" y="26724"/>
                    <a:pt x="16417" y="26789"/>
                    <a:pt x="17722" y="26789"/>
                  </a:cubicBezTo>
                  <a:cubicBezTo>
                    <a:pt x="21114" y="26789"/>
                    <a:pt x="24484" y="26333"/>
                    <a:pt x="27833" y="25876"/>
                  </a:cubicBezTo>
                  <a:cubicBezTo>
                    <a:pt x="31638" y="25332"/>
                    <a:pt x="35117" y="24397"/>
                    <a:pt x="38857" y="24006"/>
                  </a:cubicBezTo>
                  <a:cubicBezTo>
                    <a:pt x="41293" y="23745"/>
                    <a:pt x="44380" y="23375"/>
                    <a:pt x="47468" y="23375"/>
                  </a:cubicBezTo>
                  <a:cubicBezTo>
                    <a:pt x="50034" y="23375"/>
                    <a:pt x="52600" y="23636"/>
                    <a:pt x="54796" y="24463"/>
                  </a:cubicBezTo>
                  <a:cubicBezTo>
                    <a:pt x="56992" y="25311"/>
                    <a:pt x="58775" y="26681"/>
                    <a:pt x="59862" y="28942"/>
                  </a:cubicBezTo>
                  <a:lnTo>
                    <a:pt x="60188" y="28790"/>
                  </a:lnTo>
                  <a:cubicBezTo>
                    <a:pt x="59058" y="26441"/>
                    <a:pt x="57166" y="24985"/>
                    <a:pt x="54926" y="24137"/>
                  </a:cubicBezTo>
                  <a:cubicBezTo>
                    <a:pt x="52665" y="23267"/>
                    <a:pt x="50055" y="23006"/>
                    <a:pt x="47468" y="23006"/>
                  </a:cubicBezTo>
                  <a:cubicBezTo>
                    <a:pt x="44358" y="23006"/>
                    <a:pt x="41249" y="23397"/>
                    <a:pt x="38814" y="23636"/>
                  </a:cubicBezTo>
                  <a:cubicBezTo>
                    <a:pt x="35030" y="24028"/>
                    <a:pt x="31551" y="24985"/>
                    <a:pt x="27789" y="25506"/>
                  </a:cubicBezTo>
                  <a:cubicBezTo>
                    <a:pt x="24441" y="25963"/>
                    <a:pt x="21070" y="26441"/>
                    <a:pt x="17722" y="26441"/>
                  </a:cubicBezTo>
                  <a:cubicBezTo>
                    <a:pt x="16417" y="26441"/>
                    <a:pt x="15134" y="26376"/>
                    <a:pt x="13851" y="26202"/>
                  </a:cubicBezTo>
                  <a:cubicBezTo>
                    <a:pt x="9394" y="25637"/>
                    <a:pt x="4762" y="23789"/>
                    <a:pt x="2022" y="20136"/>
                  </a:cubicBezTo>
                  <a:cubicBezTo>
                    <a:pt x="870" y="18613"/>
                    <a:pt x="370" y="16983"/>
                    <a:pt x="370" y="15395"/>
                  </a:cubicBezTo>
                  <a:cubicBezTo>
                    <a:pt x="370" y="12677"/>
                    <a:pt x="1848" y="10003"/>
                    <a:pt x="4197" y="7980"/>
                  </a:cubicBezTo>
                  <a:cubicBezTo>
                    <a:pt x="4871" y="7415"/>
                    <a:pt x="5567" y="6959"/>
                    <a:pt x="6197" y="6437"/>
                  </a:cubicBezTo>
                  <a:cubicBezTo>
                    <a:pt x="6850" y="5915"/>
                    <a:pt x="7458" y="5306"/>
                    <a:pt x="7893" y="4458"/>
                  </a:cubicBezTo>
                  <a:cubicBezTo>
                    <a:pt x="8198" y="3827"/>
                    <a:pt x="8372" y="2979"/>
                    <a:pt x="8567" y="2175"/>
                  </a:cubicBezTo>
                  <a:cubicBezTo>
                    <a:pt x="8785" y="1392"/>
                    <a:pt x="9046" y="653"/>
                    <a:pt x="9437" y="261"/>
                  </a:cubicBezTo>
                  <a:lnTo>
                    <a:pt x="9198" y="0"/>
                  </a:lnTo>
                  <a:close/>
                </a:path>
              </a:pathLst>
            </a:custGeom>
            <a:solidFill>
              <a:srgbClr val="E573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4" name="Google Shape;1084;p50"/>
          <p:cNvGrpSpPr/>
          <p:nvPr/>
        </p:nvGrpSpPr>
        <p:grpSpPr>
          <a:xfrm>
            <a:off x="7509579" y="470230"/>
            <a:ext cx="1193578" cy="1165343"/>
            <a:chOff x="2066056" y="3919716"/>
            <a:chExt cx="661555" cy="574939"/>
          </a:xfrm>
        </p:grpSpPr>
        <p:sp>
          <p:nvSpPr>
            <p:cNvPr id="1085" name="Google Shape;1085;p50"/>
            <p:cNvSpPr/>
            <p:nvPr/>
          </p:nvSpPr>
          <p:spPr>
            <a:xfrm>
              <a:off x="2066056" y="3919716"/>
              <a:ext cx="661555" cy="574939"/>
            </a:xfrm>
            <a:custGeom>
              <a:rect b="b" l="l" r="r" t="t"/>
              <a:pathLst>
                <a:path extrusionOk="0" h="37437" w="43077">
                  <a:moveTo>
                    <a:pt x="23684" y="235"/>
                  </a:moveTo>
                  <a:cubicBezTo>
                    <a:pt x="24162" y="235"/>
                    <a:pt x="24640" y="255"/>
                    <a:pt x="25115" y="296"/>
                  </a:cubicBezTo>
                  <a:cubicBezTo>
                    <a:pt x="27638" y="492"/>
                    <a:pt x="30182" y="1253"/>
                    <a:pt x="32204" y="2753"/>
                  </a:cubicBezTo>
                  <a:cubicBezTo>
                    <a:pt x="34248" y="4253"/>
                    <a:pt x="35857" y="6254"/>
                    <a:pt x="37575" y="8167"/>
                  </a:cubicBezTo>
                  <a:cubicBezTo>
                    <a:pt x="38423" y="9124"/>
                    <a:pt x="39228" y="10081"/>
                    <a:pt x="39967" y="11103"/>
                  </a:cubicBezTo>
                  <a:cubicBezTo>
                    <a:pt x="40706" y="12147"/>
                    <a:pt x="41337" y="13234"/>
                    <a:pt x="41793" y="14386"/>
                  </a:cubicBezTo>
                  <a:cubicBezTo>
                    <a:pt x="42228" y="15560"/>
                    <a:pt x="42467" y="16778"/>
                    <a:pt x="42402" y="18017"/>
                  </a:cubicBezTo>
                  <a:cubicBezTo>
                    <a:pt x="42337" y="19257"/>
                    <a:pt x="42033" y="20496"/>
                    <a:pt x="41598" y="21671"/>
                  </a:cubicBezTo>
                  <a:cubicBezTo>
                    <a:pt x="40684" y="24041"/>
                    <a:pt x="39423" y="26302"/>
                    <a:pt x="37901" y="28346"/>
                  </a:cubicBezTo>
                  <a:cubicBezTo>
                    <a:pt x="36379" y="30390"/>
                    <a:pt x="34553" y="32217"/>
                    <a:pt x="32487" y="33717"/>
                  </a:cubicBezTo>
                  <a:cubicBezTo>
                    <a:pt x="30399" y="35195"/>
                    <a:pt x="28007" y="36261"/>
                    <a:pt x="25507" y="36739"/>
                  </a:cubicBezTo>
                  <a:cubicBezTo>
                    <a:pt x="24257" y="36979"/>
                    <a:pt x="22985" y="37087"/>
                    <a:pt x="21713" y="37087"/>
                  </a:cubicBezTo>
                  <a:cubicBezTo>
                    <a:pt x="20440" y="37087"/>
                    <a:pt x="19168" y="36979"/>
                    <a:pt x="17918" y="36783"/>
                  </a:cubicBezTo>
                  <a:cubicBezTo>
                    <a:pt x="16657" y="36587"/>
                    <a:pt x="15418" y="36304"/>
                    <a:pt x="14178" y="36000"/>
                  </a:cubicBezTo>
                  <a:cubicBezTo>
                    <a:pt x="12939" y="35696"/>
                    <a:pt x="11743" y="35304"/>
                    <a:pt x="10482" y="34978"/>
                  </a:cubicBezTo>
                  <a:cubicBezTo>
                    <a:pt x="9264" y="34630"/>
                    <a:pt x="8024" y="34304"/>
                    <a:pt x="6894" y="33826"/>
                  </a:cubicBezTo>
                  <a:cubicBezTo>
                    <a:pt x="6307" y="33565"/>
                    <a:pt x="5763" y="33282"/>
                    <a:pt x="5263" y="32934"/>
                  </a:cubicBezTo>
                  <a:cubicBezTo>
                    <a:pt x="5024" y="32738"/>
                    <a:pt x="4763" y="32564"/>
                    <a:pt x="4524" y="32369"/>
                  </a:cubicBezTo>
                  <a:lnTo>
                    <a:pt x="3850" y="31738"/>
                  </a:lnTo>
                  <a:cubicBezTo>
                    <a:pt x="2110" y="29977"/>
                    <a:pt x="1066" y="27585"/>
                    <a:pt x="849" y="25106"/>
                  </a:cubicBezTo>
                  <a:cubicBezTo>
                    <a:pt x="740" y="23888"/>
                    <a:pt x="827" y="22627"/>
                    <a:pt x="1110" y="21410"/>
                  </a:cubicBezTo>
                  <a:cubicBezTo>
                    <a:pt x="1392" y="20192"/>
                    <a:pt x="1849" y="19039"/>
                    <a:pt x="2480" y="17952"/>
                  </a:cubicBezTo>
                  <a:cubicBezTo>
                    <a:pt x="3741" y="15778"/>
                    <a:pt x="5393" y="13799"/>
                    <a:pt x="6807" y="11646"/>
                  </a:cubicBezTo>
                  <a:cubicBezTo>
                    <a:pt x="8264" y="9537"/>
                    <a:pt x="9655" y="7385"/>
                    <a:pt x="11373" y="5514"/>
                  </a:cubicBezTo>
                  <a:cubicBezTo>
                    <a:pt x="12243" y="4579"/>
                    <a:pt x="13178" y="3710"/>
                    <a:pt x="14222" y="2992"/>
                  </a:cubicBezTo>
                  <a:cubicBezTo>
                    <a:pt x="15265" y="2275"/>
                    <a:pt x="16396" y="1709"/>
                    <a:pt x="17614" y="1296"/>
                  </a:cubicBezTo>
                  <a:cubicBezTo>
                    <a:pt x="19555" y="608"/>
                    <a:pt x="21625" y="235"/>
                    <a:pt x="23684" y="235"/>
                  </a:cubicBezTo>
                  <a:close/>
                  <a:moveTo>
                    <a:pt x="23960" y="0"/>
                  </a:moveTo>
                  <a:cubicBezTo>
                    <a:pt x="21779" y="0"/>
                    <a:pt x="19590" y="357"/>
                    <a:pt x="17527" y="1057"/>
                  </a:cubicBezTo>
                  <a:cubicBezTo>
                    <a:pt x="16309" y="1470"/>
                    <a:pt x="15113" y="2014"/>
                    <a:pt x="14048" y="2731"/>
                  </a:cubicBezTo>
                  <a:cubicBezTo>
                    <a:pt x="12960" y="3449"/>
                    <a:pt x="11982" y="4319"/>
                    <a:pt x="11090" y="5254"/>
                  </a:cubicBezTo>
                  <a:cubicBezTo>
                    <a:pt x="9307" y="7102"/>
                    <a:pt x="7829" y="9233"/>
                    <a:pt x="6350" y="11320"/>
                  </a:cubicBezTo>
                  <a:cubicBezTo>
                    <a:pt x="4893" y="13429"/>
                    <a:pt x="3219" y="15365"/>
                    <a:pt x="1893" y="17626"/>
                  </a:cubicBezTo>
                  <a:cubicBezTo>
                    <a:pt x="1240" y="18735"/>
                    <a:pt x="718" y="19974"/>
                    <a:pt x="414" y="21257"/>
                  </a:cubicBezTo>
                  <a:cubicBezTo>
                    <a:pt x="88" y="22540"/>
                    <a:pt x="1" y="23867"/>
                    <a:pt x="110" y="25171"/>
                  </a:cubicBezTo>
                  <a:cubicBezTo>
                    <a:pt x="305" y="27802"/>
                    <a:pt x="1436" y="30390"/>
                    <a:pt x="3328" y="32260"/>
                  </a:cubicBezTo>
                  <a:lnTo>
                    <a:pt x="4067" y="32934"/>
                  </a:lnTo>
                  <a:cubicBezTo>
                    <a:pt x="4306" y="33152"/>
                    <a:pt x="4589" y="33325"/>
                    <a:pt x="4850" y="33543"/>
                  </a:cubicBezTo>
                  <a:cubicBezTo>
                    <a:pt x="5393" y="33913"/>
                    <a:pt x="5981" y="34239"/>
                    <a:pt x="6589" y="34500"/>
                  </a:cubicBezTo>
                  <a:cubicBezTo>
                    <a:pt x="7807" y="35022"/>
                    <a:pt x="9068" y="35348"/>
                    <a:pt x="10308" y="35652"/>
                  </a:cubicBezTo>
                  <a:cubicBezTo>
                    <a:pt x="11547" y="35935"/>
                    <a:pt x="12786" y="36304"/>
                    <a:pt x="14048" y="36587"/>
                  </a:cubicBezTo>
                  <a:cubicBezTo>
                    <a:pt x="15309" y="36870"/>
                    <a:pt x="16570" y="37087"/>
                    <a:pt x="17853" y="37239"/>
                  </a:cubicBezTo>
                  <a:cubicBezTo>
                    <a:pt x="18866" y="37368"/>
                    <a:pt x="19887" y="37436"/>
                    <a:pt x="20906" y="37436"/>
                  </a:cubicBezTo>
                  <a:cubicBezTo>
                    <a:pt x="22466" y="37436"/>
                    <a:pt x="24024" y="37277"/>
                    <a:pt x="25550" y="36935"/>
                  </a:cubicBezTo>
                  <a:cubicBezTo>
                    <a:pt x="28051" y="36348"/>
                    <a:pt x="30443" y="35282"/>
                    <a:pt x="32530" y="33782"/>
                  </a:cubicBezTo>
                  <a:cubicBezTo>
                    <a:pt x="34618" y="32282"/>
                    <a:pt x="36444" y="30455"/>
                    <a:pt x="38053" y="28455"/>
                  </a:cubicBezTo>
                  <a:cubicBezTo>
                    <a:pt x="39662" y="26454"/>
                    <a:pt x="41011" y="24236"/>
                    <a:pt x="42011" y="21844"/>
                  </a:cubicBezTo>
                  <a:cubicBezTo>
                    <a:pt x="42511" y="20649"/>
                    <a:pt x="42881" y="19387"/>
                    <a:pt x="42989" y="18061"/>
                  </a:cubicBezTo>
                  <a:cubicBezTo>
                    <a:pt x="43076" y="16735"/>
                    <a:pt x="42859" y="15386"/>
                    <a:pt x="42380" y="14169"/>
                  </a:cubicBezTo>
                  <a:cubicBezTo>
                    <a:pt x="41924" y="12929"/>
                    <a:pt x="41250" y="11799"/>
                    <a:pt x="40489" y="10733"/>
                  </a:cubicBezTo>
                  <a:cubicBezTo>
                    <a:pt x="39728" y="9689"/>
                    <a:pt x="38880" y="8711"/>
                    <a:pt x="38010" y="7754"/>
                  </a:cubicBezTo>
                  <a:cubicBezTo>
                    <a:pt x="37140" y="6819"/>
                    <a:pt x="36292" y="5884"/>
                    <a:pt x="35379" y="4949"/>
                  </a:cubicBezTo>
                  <a:cubicBezTo>
                    <a:pt x="34466" y="4036"/>
                    <a:pt x="33509" y="3166"/>
                    <a:pt x="32443" y="2427"/>
                  </a:cubicBezTo>
                  <a:cubicBezTo>
                    <a:pt x="31378" y="1666"/>
                    <a:pt x="30182" y="1122"/>
                    <a:pt x="28942" y="752"/>
                  </a:cubicBezTo>
                  <a:cubicBezTo>
                    <a:pt x="27703" y="361"/>
                    <a:pt x="26420" y="122"/>
                    <a:pt x="25137" y="35"/>
                  </a:cubicBezTo>
                  <a:cubicBezTo>
                    <a:pt x="24745" y="12"/>
                    <a:pt x="24353" y="0"/>
                    <a:pt x="2396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50"/>
            <p:cNvSpPr/>
            <p:nvPr/>
          </p:nvSpPr>
          <p:spPr>
            <a:xfrm>
              <a:off x="2086436" y="4034505"/>
              <a:ext cx="568704" cy="414222"/>
            </a:xfrm>
            <a:custGeom>
              <a:rect b="b" l="l" r="r" t="t"/>
              <a:pathLst>
                <a:path extrusionOk="0" h="26972" w="37031">
                  <a:moveTo>
                    <a:pt x="21995" y="4054"/>
                  </a:moveTo>
                  <a:cubicBezTo>
                    <a:pt x="22413" y="4054"/>
                    <a:pt x="22831" y="4085"/>
                    <a:pt x="23245" y="4151"/>
                  </a:cubicBezTo>
                  <a:cubicBezTo>
                    <a:pt x="25332" y="4477"/>
                    <a:pt x="27181" y="5651"/>
                    <a:pt x="28877" y="6912"/>
                  </a:cubicBezTo>
                  <a:cubicBezTo>
                    <a:pt x="31595" y="8934"/>
                    <a:pt x="33639" y="11848"/>
                    <a:pt x="31073" y="14936"/>
                  </a:cubicBezTo>
                  <a:cubicBezTo>
                    <a:pt x="30051" y="16175"/>
                    <a:pt x="28659" y="17067"/>
                    <a:pt x="27507" y="18176"/>
                  </a:cubicBezTo>
                  <a:cubicBezTo>
                    <a:pt x="25811" y="19850"/>
                    <a:pt x="24658" y="21459"/>
                    <a:pt x="22288" y="22068"/>
                  </a:cubicBezTo>
                  <a:cubicBezTo>
                    <a:pt x="21072" y="22387"/>
                    <a:pt x="19812" y="22540"/>
                    <a:pt x="18548" y="22540"/>
                  </a:cubicBezTo>
                  <a:cubicBezTo>
                    <a:pt x="15337" y="22540"/>
                    <a:pt x="12096" y="21554"/>
                    <a:pt x="9459" y="19807"/>
                  </a:cubicBezTo>
                  <a:cubicBezTo>
                    <a:pt x="8502" y="19198"/>
                    <a:pt x="7589" y="18415"/>
                    <a:pt x="7263" y="17328"/>
                  </a:cubicBezTo>
                  <a:cubicBezTo>
                    <a:pt x="6937" y="16154"/>
                    <a:pt x="7393" y="14892"/>
                    <a:pt x="8002" y="13827"/>
                  </a:cubicBezTo>
                  <a:cubicBezTo>
                    <a:pt x="9198" y="11718"/>
                    <a:pt x="10959" y="10000"/>
                    <a:pt x="12808" y="8434"/>
                  </a:cubicBezTo>
                  <a:cubicBezTo>
                    <a:pt x="14264" y="7151"/>
                    <a:pt x="15830" y="5955"/>
                    <a:pt x="17591" y="5129"/>
                  </a:cubicBezTo>
                  <a:cubicBezTo>
                    <a:pt x="18955" y="4464"/>
                    <a:pt x="20479" y="4054"/>
                    <a:pt x="21995" y="4054"/>
                  </a:cubicBezTo>
                  <a:close/>
                  <a:moveTo>
                    <a:pt x="21555" y="1"/>
                  </a:moveTo>
                  <a:cubicBezTo>
                    <a:pt x="20458" y="1"/>
                    <a:pt x="19362" y="133"/>
                    <a:pt x="18287" y="411"/>
                  </a:cubicBezTo>
                  <a:cubicBezTo>
                    <a:pt x="16896" y="780"/>
                    <a:pt x="15547" y="1389"/>
                    <a:pt x="14264" y="2281"/>
                  </a:cubicBezTo>
                  <a:cubicBezTo>
                    <a:pt x="8872" y="6042"/>
                    <a:pt x="0" y="12696"/>
                    <a:pt x="4153" y="20415"/>
                  </a:cubicBezTo>
                  <a:cubicBezTo>
                    <a:pt x="5915" y="23677"/>
                    <a:pt x="12590" y="25873"/>
                    <a:pt x="16048" y="26678"/>
                  </a:cubicBezTo>
                  <a:cubicBezTo>
                    <a:pt x="16910" y="26878"/>
                    <a:pt x="17787" y="26972"/>
                    <a:pt x="18662" y="26972"/>
                  </a:cubicBezTo>
                  <a:cubicBezTo>
                    <a:pt x="20258" y="26972"/>
                    <a:pt x="21851" y="26660"/>
                    <a:pt x="23354" y="26112"/>
                  </a:cubicBezTo>
                  <a:cubicBezTo>
                    <a:pt x="24028" y="25873"/>
                    <a:pt x="24680" y="25569"/>
                    <a:pt x="25332" y="25243"/>
                  </a:cubicBezTo>
                  <a:cubicBezTo>
                    <a:pt x="28333" y="23634"/>
                    <a:pt x="30334" y="20959"/>
                    <a:pt x="32812" y="18719"/>
                  </a:cubicBezTo>
                  <a:cubicBezTo>
                    <a:pt x="34443" y="17241"/>
                    <a:pt x="36074" y="15632"/>
                    <a:pt x="36487" y="13370"/>
                  </a:cubicBezTo>
                  <a:cubicBezTo>
                    <a:pt x="37031" y="10196"/>
                    <a:pt x="35009" y="6782"/>
                    <a:pt x="32769" y="4694"/>
                  </a:cubicBezTo>
                  <a:cubicBezTo>
                    <a:pt x="29688" y="1802"/>
                    <a:pt x="25611" y="1"/>
                    <a:pt x="21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50"/>
            <p:cNvSpPr/>
            <p:nvPr/>
          </p:nvSpPr>
          <p:spPr>
            <a:xfrm>
              <a:off x="2258758" y="4177291"/>
              <a:ext cx="242449" cy="132028"/>
            </a:xfrm>
            <a:custGeom>
              <a:rect b="b" l="l" r="r" t="t"/>
              <a:pathLst>
                <a:path extrusionOk="0" h="8597" w="15787">
                  <a:moveTo>
                    <a:pt x="9706" y="0"/>
                  </a:moveTo>
                  <a:cubicBezTo>
                    <a:pt x="9015" y="0"/>
                    <a:pt x="8310" y="69"/>
                    <a:pt x="7611" y="181"/>
                  </a:cubicBezTo>
                  <a:cubicBezTo>
                    <a:pt x="5175" y="551"/>
                    <a:pt x="0" y="2464"/>
                    <a:pt x="1479" y="5922"/>
                  </a:cubicBezTo>
                  <a:cubicBezTo>
                    <a:pt x="2240" y="7639"/>
                    <a:pt x="4393" y="7357"/>
                    <a:pt x="5893" y="7618"/>
                  </a:cubicBezTo>
                  <a:cubicBezTo>
                    <a:pt x="7045" y="7792"/>
                    <a:pt x="8133" y="8205"/>
                    <a:pt x="9263" y="8422"/>
                  </a:cubicBezTo>
                  <a:cubicBezTo>
                    <a:pt x="10111" y="8574"/>
                    <a:pt x="10698" y="8596"/>
                    <a:pt x="11547" y="8596"/>
                  </a:cubicBezTo>
                  <a:cubicBezTo>
                    <a:pt x="12851" y="8270"/>
                    <a:pt x="14417" y="6835"/>
                    <a:pt x="15113" y="5704"/>
                  </a:cubicBezTo>
                  <a:cubicBezTo>
                    <a:pt x="15787" y="4595"/>
                    <a:pt x="15634" y="3356"/>
                    <a:pt x="14873" y="2334"/>
                  </a:cubicBezTo>
                  <a:cubicBezTo>
                    <a:pt x="13581" y="573"/>
                    <a:pt x="11701" y="0"/>
                    <a:pt x="97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8" name="Google Shape;1088;p50"/>
          <p:cNvGrpSpPr/>
          <p:nvPr/>
        </p:nvGrpSpPr>
        <p:grpSpPr>
          <a:xfrm>
            <a:off x="1138903" y="3820924"/>
            <a:ext cx="1024352" cy="890235"/>
            <a:chOff x="2066056" y="3919716"/>
            <a:chExt cx="661555" cy="574939"/>
          </a:xfrm>
        </p:grpSpPr>
        <p:sp>
          <p:nvSpPr>
            <p:cNvPr id="1089" name="Google Shape;1089;p50"/>
            <p:cNvSpPr/>
            <p:nvPr/>
          </p:nvSpPr>
          <p:spPr>
            <a:xfrm>
              <a:off x="2066056" y="3919716"/>
              <a:ext cx="661555" cy="574939"/>
            </a:xfrm>
            <a:custGeom>
              <a:rect b="b" l="l" r="r" t="t"/>
              <a:pathLst>
                <a:path extrusionOk="0" h="37437" w="43077">
                  <a:moveTo>
                    <a:pt x="23684" y="235"/>
                  </a:moveTo>
                  <a:cubicBezTo>
                    <a:pt x="24162" y="235"/>
                    <a:pt x="24640" y="255"/>
                    <a:pt x="25115" y="296"/>
                  </a:cubicBezTo>
                  <a:cubicBezTo>
                    <a:pt x="27638" y="492"/>
                    <a:pt x="30182" y="1253"/>
                    <a:pt x="32204" y="2753"/>
                  </a:cubicBezTo>
                  <a:cubicBezTo>
                    <a:pt x="34248" y="4253"/>
                    <a:pt x="35857" y="6254"/>
                    <a:pt x="37575" y="8167"/>
                  </a:cubicBezTo>
                  <a:cubicBezTo>
                    <a:pt x="38423" y="9124"/>
                    <a:pt x="39228" y="10081"/>
                    <a:pt x="39967" y="11103"/>
                  </a:cubicBezTo>
                  <a:cubicBezTo>
                    <a:pt x="40706" y="12147"/>
                    <a:pt x="41337" y="13234"/>
                    <a:pt x="41793" y="14386"/>
                  </a:cubicBezTo>
                  <a:cubicBezTo>
                    <a:pt x="42228" y="15560"/>
                    <a:pt x="42467" y="16778"/>
                    <a:pt x="42402" y="18017"/>
                  </a:cubicBezTo>
                  <a:cubicBezTo>
                    <a:pt x="42337" y="19257"/>
                    <a:pt x="42033" y="20496"/>
                    <a:pt x="41598" y="21671"/>
                  </a:cubicBezTo>
                  <a:cubicBezTo>
                    <a:pt x="40684" y="24041"/>
                    <a:pt x="39423" y="26302"/>
                    <a:pt x="37901" y="28346"/>
                  </a:cubicBezTo>
                  <a:cubicBezTo>
                    <a:pt x="36379" y="30390"/>
                    <a:pt x="34553" y="32217"/>
                    <a:pt x="32487" y="33717"/>
                  </a:cubicBezTo>
                  <a:cubicBezTo>
                    <a:pt x="30399" y="35195"/>
                    <a:pt x="28007" y="36261"/>
                    <a:pt x="25507" y="36739"/>
                  </a:cubicBezTo>
                  <a:cubicBezTo>
                    <a:pt x="24257" y="36979"/>
                    <a:pt x="22985" y="37087"/>
                    <a:pt x="21713" y="37087"/>
                  </a:cubicBezTo>
                  <a:cubicBezTo>
                    <a:pt x="20440" y="37087"/>
                    <a:pt x="19168" y="36979"/>
                    <a:pt x="17918" y="36783"/>
                  </a:cubicBezTo>
                  <a:cubicBezTo>
                    <a:pt x="16657" y="36587"/>
                    <a:pt x="15418" y="36304"/>
                    <a:pt x="14178" y="36000"/>
                  </a:cubicBezTo>
                  <a:cubicBezTo>
                    <a:pt x="12939" y="35696"/>
                    <a:pt x="11743" y="35304"/>
                    <a:pt x="10482" y="34978"/>
                  </a:cubicBezTo>
                  <a:cubicBezTo>
                    <a:pt x="9264" y="34630"/>
                    <a:pt x="8024" y="34304"/>
                    <a:pt x="6894" y="33826"/>
                  </a:cubicBezTo>
                  <a:cubicBezTo>
                    <a:pt x="6307" y="33565"/>
                    <a:pt x="5763" y="33282"/>
                    <a:pt x="5263" y="32934"/>
                  </a:cubicBezTo>
                  <a:cubicBezTo>
                    <a:pt x="5024" y="32738"/>
                    <a:pt x="4763" y="32564"/>
                    <a:pt x="4524" y="32369"/>
                  </a:cubicBezTo>
                  <a:lnTo>
                    <a:pt x="3850" y="31738"/>
                  </a:lnTo>
                  <a:cubicBezTo>
                    <a:pt x="2110" y="29977"/>
                    <a:pt x="1066" y="27585"/>
                    <a:pt x="849" y="25106"/>
                  </a:cubicBezTo>
                  <a:cubicBezTo>
                    <a:pt x="740" y="23888"/>
                    <a:pt x="827" y="22627"/>
                    <a:pt x="1110" y="21410"/>
                  </a:cubicBezTo>
                  <a:cubicBezTo>
                    <a:pt x="1392" y="20192"/>
                    <a:pt x="1849" y="19039"/>
                    <a:pt x="2480" y="17952"/>
                  </a:cubicBezTo>
                  <a:cubicBezTo>
                    <a:pt x="3741" y="15778"/>
                    <a:pt x="5393" y="13799"/>
                    <a:pt x="6807" y="11646"/>
                  </a:cubicBezTo>
                  <a:cubicBezTo>
                    <a:pt x="8264" y="9537"/>
                    <a:pt x="9655" y="7385"/>
                    <a:pt x="11373" y="5514"/>
                  </a:cubicBezTo>
                  <a:cubicBezTo>
                    <a:pt x="12243" y="4579"/>
                    <a:pt x="13178" y="3710"/>
                    <a:pt x="14222" y="2992"/>
                  </a:cubicBezTo>
                  <a:cubicBezTo>
                    <a:pt x="15265" y="2275"/>
                    <a:pt x="16396" y="1709"/>
                    <a:pt x="17614" y="1296"/>
                  </a:cubicBezTo>
                  <a:cubicBezTo>
                    <a:pt x="19555" y="608"/>
                    <a:pt x="21625" y="235"/>
                    <a:pt x="23684" y="235"/>
                  </a:cubicBezTo>
                  <a:close/>
                  <a:moveTo>
                    <a:pt x="23960" y="0"/>
                  </a:moveTo>
                  <a:cubicBezTo>
                    <a:pt x="21779" y="0"/>
                    <a:pt x="19590" y="357"/>
                    <a:pt x="17527" y="1057"/>
                  </a:cubicBezTo>
                  <a:cubicBezTo>
                    <a:pt x="16309" y="1470"/>
                    <a:pt x="15113" y="2014"/>
                    <a:pt x="14048" y="2731"/>
                  </a:cubicBezTo>
                  <a:cubicBezTo>
                    <a:pt x="12960" y="3449"/>
                    <a:pt x="11982" y="4319"/>
                    <a:pt x="11090" y="5254"/>
                  </a:cubicBezTo>
                  <a:cubicBezTo>
                    <a:pt x="9307" y="7102"/>
                    <a:pt x="7829" y="9233"/>
                    <a:pt x="6350" y="11320"/>
                  </a:cubicBezTo>
                  <a:cubicBezTo>
                    <a:pt x="4893" y="13429"/>
                    <a:pt x="3219" y="15365"/>
                    <a:pt x="1893" y="17626"/>
                  </a:cubicBezTo>
                  <a:cubicBezTo>
                    <a:pt x="1240" y="18735"/>
                    <a:pt x="718" y="19974"/>
                    <a:pt x="414" y="21257"/>
                  </a:cubicBezTo>
                  <a:cubicBezTo>
                    <a:pt x="88" y="22540"/>
                    <a:pt x="1" y="23867"/>
                    <a:pt x="110" y="25171"/>
                  </a:cubicBezTo>
                  <a:cubicBezTo>
                    <a:pt x="305" y="27802"/>
                    <a:pt x="1436" y="30390"/>
                    <a:pt x="3328" y="32260"/>
                  </a:cubicBezTo>
                  <a:lnTo>
                    <a:pt x="4067" y="32934"/>
                  </a:lnTo>
                  <a:cubicBezTo>
                    <a:pt x="4306" y="33152"/>
                    <a:pt x="4589" y="33325"/>
                    <a:pt x="4850" y="33543"/>
                  </a:cubicBezTo>
                  <a:cubicBezTo>
                    <a:pt x="5393" y="33913"/>
                    <a:pt x="5981" y="34239"/>
                    <a:pt x="6589" y="34500"/>
                  </a:cubicBezTo>
                  <a:cubicBezTo>
                    <a:pt x="7807" y="35022"/>
                    <a:pt x="9068" y="35348"/>
                    <a:pt x="10308" y="35652"/>
                  </a:cubicBezTo>
                  <a:cubicBezTo>
                    <a:pt x="11547" y="35935"/>
                    <a:pt x="12786" y="36304"/>
                    <a:pt x="14048" y="36587"/>
                  </a:cubicBezTo>
                  <a:cubicBezTo>
                    <a:pt x="15309" y="36870"/>
                    <a:pt x="16570" y="37087"/>
                    <a:pt x="17853" y="37239"/>
                  </a:cubicBezTo>
                  <a:cubicBezTo>
                    <a:pt x="18866" y="37368"/>
                    <a:pt x="19887" y="37436"/>
                    <a:pt x="20906" y="37436"/>
                  </a:cubicBezTo>
                  <a:cubicBezTo>
                    <a:pt x="22466" y="37436"/>
                    <a:pt x="24024" y="37277"/>
                    <a:pt x="25550" y="36935"/>
                  </a:cubicBezTo>
                  <a:cubicBezTo>
                    <a:pt x="28051" y="36348"/>
                    <a:pt x="30443" y="35282"/>
                    <a:pt x="32530" y="33782"/>
                  </a:cubicBezTo>
                  <a:cubicBezTo>
                    <a:pt x="34618" y="32282"/>
                    <a:pt x="36444" y="30455"/>
                    <a:pt x="38053" y="28455"/>
                  </a:cubicBezTo>
                  <a:cubicBezTo>
                    <a:pt x="39662" y="26454"/>
                    <a:pt x="41011" y="24236"/>
                    <a:pt x="42011" y="21844"/>
                  </a:cubicBezTo>
                  <a:cubicBezTo>
                    <a:pt x="42511" y="20649"/>
                    <a:pt x="42881" y="19387"/>
                    <a:pt x="42989" y="18061"/>
                  </a:cubicBezTo>
                  <a:cubicBezTo>
                    <a:pt x="43076" y="16735"/>
                    <a:pt x="42859" y="15386"/>
                    <a:pt x="42380" y="14169"/>
                  </a:cubicBezTo>
                  <a:cubicBezTo>
                    <a:pt x="41924" y="12929"/>
                    <a:pt x="41250" y="11799"/>
                    <a:pt x="40489" y="10733"/>
                  </a:cubicBezTo>
                  <a:cubicBezTo>
                    <a:pt x="39728" y="9689"/>
                    <a:pt x="38880" y="8711"/>
                    <a:pt x="38010" y="7754"/>
                  </a:cubicBezTo>
                  <a:cubicBezTo>
                    <a:pt x="37140" y="6819"/>
                    <a:pt x="36292" y="5884"/>
                    <a:pt x="35379" y="4949"/>
                  </a:cubicBezTo>
                  <a:cubicBezTo>
                    <a:pt x="34466" y="4036"/>
                    <a:pt x="33509" y="3166"/>
                    <a:pt x="32443" y="2427"/>
                  </a:cubicBezTo>
                  <a:cubicBezTo>
                    <a:pt x="31378" y="1666"/>
                    <a:pt x="30182" y="1122"/>
                    <a:pt x="28942" y="752"/>
                  </a:cubicBezTo>
                  <a:cubicBezTo>
                    <a:pt x="27703" y="361"/>
                    <a:pt x="26420" y="122"/>
                    <a:pt x="25137" y="35"/>
                  </a:cubicBezTo>
                  <a:cubicBezTo>
                    <a:pt x="24745" y="12"/>
                    <a:pt x="24353" y="0"/>
                    <a:pt x="2396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50"/>
            <p:cNvSpPr/>
            <p:nvPr/>
          </p:nvSpPr>
          <p:spPr>
            <a:xfrm>
              <a:off x="2086436" y="4034505"/>
              <a:ext cx="568704" cy="414222"/>
            </a:xfrm>
            <a:custGeom>
              <a:rect b="b" l="l" r="r" t="t"/>
              <a:pathLst>
                <a:path extrusionOk="0" h="26972" w="37031">
                  <a:moveTo>
                    <a:pt x="21995" y="4054"/>
                  </a:moveTo>
                  <a:cubicBezTo>
                    <a:pt x="22413" y="4054"/>
                    <a:pt x="22831" y="4085"/>
                    <a:pt x="23245" y="4151"/>
                  </a:cubicBezTo>
                  <a:cubicBezTo>
                    <a:pt x="25332" y="4477"/>
                    <a:pt x="27181" y="5651"/>
                    <a:pt x="28877" y="6912"/>
                  </a:cubicBezTo>
                  <a:cubicBezTo>
                    <a:pt x="31595" y="8934"/>
                    <a:pt x="33639" y="11848"/>
                    <a:pt x="31073" y="14936"/>
                  </a:cubicBezTo>
                  <a:cubicBezTo>
                    <a:pt x="30051" y="16175"/>
                    <a:pt x="28659" y="17067"/>
                    <a:pt x="27507" y="18176"/>
                  </a:cubicBezTo>
                  <a:cubicBezTo>
                    <a:pt x="25811" y="19850"/>
                    <a:pt x="24658" y="21459"/>
                    <a:pt x="22288" y="22068"/>
                  </a:cubicBezTo>
                  <a:cubicBezTo>
                    <a:pt x="21072" y="22387"/>
                    <a:pt x="19812" y="22540"/>
                    <a:pt x="18548" y="22540"/>
                  </a:cubicBezTo>
                  <a:cubicBezTo>
                    <a:pt x="15337" y="22540"/>
                    <a:pt x="12096" y="21554"/>
                    <a:pt x="9459" y="19807"/>
                  </a:cubicBezTo>
                  <a:cubicBezTo>
                    <a:pt x="8502" y="19198"/>
                    <a:pt x="7589" y="18415"/>
                    <a:pt x="7263" y="17328"/>
                  </a:cubicBezTo>
                  <a:cubicBezTo>
                    <a:pt x="6937" y="16154"/>
                    <a:pt x="7393" y="14892"/>
                    <a:pt x="8002" y="13827"/>
                  </a:cubicBezTo>
                  <a:cubicBezTo>
                    <a:pt x="9198" y="11718"/>
                    <a:pt x="10959" y="10000"/>
                    <a:pt x="12808" y="8434"/>
                  </a:cubicBezTo>
                  <a:cubicBezTo>
                    <a:pt x="14264" y="7151"/>
                    <a:pt x="15830" y="5955"/>
                    <a:pt x="17591" y="5129"/>
                  </a:cubicBezTo>
                  <a:cubicBezTo>
                    <a:pt x="18955" y="4464"/>
                    <a:pt x="20479" y="4054"/>
                    <a:pt x="21995" y="4054"/>
                  </a:cubicBezTo>
                  <a:close/>
                  <a:moveTo>
                    <a:pt x="21555" y="1"/>
                  </a:moveTo>
                  <a:cubicBezTo>
                    <a:pt x="20458" y="1"/>
                    <a:pt x="19362" y="133"/>
                    <a:pt x="18287" y="411"/>
                  </a:cubicBezTo>
                  <a:cubicBezTo>
                    <a:pt x="16896" y="780"/>
                    <a:pt x="15547" y="1389"/>
                    <a:pt x="14264" y="2281"/>
                  </a:cubicBezTo>
                  <a:cubicBezTo>
                    <a:pt x="8872" y="6042"/>
                    <a:pt x="0" y="12696"/>
                    <a:pt x="4153" y="20415"/>
                  </a:cubicBezTo>
                  <a:cubicBezTo>
                    <a:pt x="5915" y="23677"/>
                    <a:pt x="12590" y="25873"/>
                    <a:pt x="16048" y="26678"/>
                  </a:cubicBezTo>
                  <a:cubicBezTo>
                    <a:pt x="16910" y="26878"/>
                    <a:pt x="17787" y="26972"/>
                    <a:pt x="18662" y="26972"/>
                  </a:cubicBezTo>
                  <a:cubicBezTo>
                    <a:pt x="20258" y="26972"/>
                    <a:pt x="21851" y="26660"/>
                    <a:pt x="23354" y="26112"/>
                  </a:cubicBezTo>
                  <a:cubicBezTo>
                    <a:pt x="24028" y="25873"/>
                    <a:pt x="24680" y="25569"/>
                    <a:pt x="25332" y="25243"/>
                  </a:cubicBezTo>
                  <a:cubicBezTo>
                    <a:pt x="28333" y="23634"/>
                    <a:pt x="30334" y="20959"/>
                    <a:pt x="32812" y="18719"/>
                  </a:cubicBezTo>
                  <a:cubicBezTo>
                    <a:pt x="34443" y="17241"/>
                    <a:pt x="36074" y="15632"/>
                    <a:pt x="36487" y="13370"/>
                  </a:cubicBezTo>
                  <a:cubicBezTo>
                    <a:pt x="37031" y="10196"/>
                    <a:pt x="35009" y="6782"/>
                    <a:pt x="32769" y="4694"/>
                  </a:cubicBezTo>
                  <a:cubicBezTo>
                    <a:pt x="29688" y="1802"/>
                    <a:pt x="25611" y="1"/>
                    <a:pt x="21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50"/>
            <p:cNvSpPr/>
            <p:nvPr/>
          </p:nvSpPr>
          <p:spPr>
            <a:xfrm>
              <a:off x="2258758" y="4177291"/>
              <a:ext cx="242449" cy="132028"/>
            </a:xfrm>
            <a:custGeom>
              <a:rect b="b" l="l" r="r" t="t"/>
              <a:pathLst>
                <a:path extrusionOk="0" h="8597" w="15787">
                  <a:moveTo>
                    <a:pt x="9706" y="0"/>
                  </a:moveTo>
                  <a:cubicBezTo>
                    <a:pt x="9015" y="0"/>
                    <a:pt x="8310" y="69"/>
                    <a:pt x="7611" y="181"/>
                  </a:cubicBezTo>
                  <a:cubicBezTo>
                    <a:pt x="5175" y="551"/>
                    <a:pt x="0" y="2464"/>
                    <a:pt x="1479" y="5922"/>
                  </a:cubicBezTo>
                  <a:cubicBezTo>
                    <a:pt x="2240" y="7639"/>
                    <a:pt x="4393" y="7357"/>
                    <a:pt x="5893" y="7618"/>
                  </a:cubicBezTo>
                  <a:cubicBezTo>
                    <a:pt x="7045" y="7792"/>
                    <a:pt x="8133" y="8205"/>
                    <a:pt x="9263" y="8422"/>
                  </a:cubicBezTo>
                  <a:cubicBezTo>
                    <a:pt x="10111" y="8574"/>
                    <a:pt x="10698" y="8596"/>
                    <a:pt x="11547" y="8596"/>
                  </a:cubicBezTo>
                  <a:cubicBezTo>
                    <a:pt x="12851" y="8270"/>
                    <a:pt x="14417" y="6835"/>
                    <a:pt x="15113" y="5704"/>
                  </a:cubicBezTo>
                  <a:cubicBezTo>
                    <a:pt x="15787" y="4595"/>
                    <a:pt x="15634" y="3356"/>
                    <a:pt x="14873" y="2334"/>
                  </a:cubicBezTo>
                  <a:cubicBezTo>
                    <a:pt x="13581" y="573"/>
                    <a:pt x="11701" y="0"/>
                    <a:pt x="97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2" name="Google Shape;1092;p50"/>
          <p:cNvGrpSpPr/>
          <p:nvPr/>
        </p:nvGrpSpPr>
        <p:grpSpPr>
          <a:xfrm>
            <a:off x="7855823" y="868395"/>
            <a:ext cx="501089" cy="420703"/>
            <a:chOff x="7723450" y="2617900"/>
            <a:chExt cx="381375" cy="358350"/>
          </a:xfrm>
        </p:grpSpPr>
        <p:sp>
          <p:nvSpPr>
            <p:cNvPr id="1093" name="Google Shape;1093;p50"/>
            <p:cNvSpPr/>
            <p:nvPr/>
          </p:nvSpPr>
          <p:spPr>
            <a:xfrm>
              <a:off x="7751700" y="2646150"/>
              <a:ext cx="333750" cy="302375"/>
            </a:xfrm>
            <a:custGeom>
              <a:rect b="b" l="l" r="r" t="t"/>
              <a:pathLst>
                <a:path extrusionOk="0" h="12095" w="13350">
                  <a:moveTo>
                    <a:pt x="9584" y="2553"/>
                  </a:moveTo>
                  <a:cubicBezTo>
                    <a:pt x="10483" y="2448"/>
                    <a:pt x="11237" y="2804"/>
                    <a:pt x="12032" y="3118"/>
                  </a:cubicBezTo>
                  <a:cubicBezTo>
                    <a:pt x="12157" y="3181"/>
                    <a:pt x="12283" y="3327"/>
                    <a:pt x="12366" y="3474"/>
                  </a:cubicBezTo>
                  <a:cubicBezTo>
                    <a:pt x="12555" y="3746"/>
                    <a:pt x="12680" y="4039"/>
                    <a:pt x="12827" y="4331"/>
                  </a:cubicBezTo>
                  <a:cubicBezTo>
                    <a:pt x="13350" y="5273"/>
                    <a:pt x="12931" y="6403"/>
                    <a:pt x="11781" y="6759"/>
                  </a:cubicBezTo>
                  <a:cubicBezTo>
                    <a:pt x="11153" y="6947"/>
                    <a:pt x="10504" y="7072"/>
                    <a:pt x="9877" y="7198"/>
                  </a:cubicBezTo>
                  <a:cubicBezTo>
                    <a:pt x="9688" y="7261"/>
                    <a:pt x="9479" y="7303"/>
                    <a:pt x="9333" y="7386"/>
                  </a:cubicBezTo>
                  <a:cubicBezTo>
                    <a:pt x="9123" y="7491"/>
                    <a:pt x="9060" y="7868"/>
                    <a:pt x="9270" y="7972"/>
                  </a:cubicBezTo>
                  <a:cubicBezTo>
                    <a:pt x="9625" y="8140"/>
                    <a:pt x="9981" y="8328"/>
                    <a:pt x="10358" y="8433"/>
                  </a:cubicBezTo>
                  <a:cubicBezTo>
                    <a:pt x="11048" y="8642"/>
                    <a:pt x="11320" y="8956"/>
                    <a:pt x="11341" y="9667"/>
                  </a:cubicBezTo>
                  <a:cubicBezTo>
                    <a:pt x="11341" y="10420"/>
                    <a:pt x="11111" y="10943"/>
                    <a:pt x="10400" y="11676"/>
                  </a:cubicBezTo>
                  <a:cubicBezTo>
                    <a:pt x="9960" y="11634"/>
                    <a:pt x="9458" y="11592"/>
                    <a:pt x="8998" y="11508"/>
                  </a:cubicBezTo>
                  <a:cubicBezTo>
                    <a:pt x="8726" y="11487"/>
                    <a:pt x="8496" y="11362"/>
                    <a:pt x="8328" y="11132"/>
                  </a:cubicBezTo>
                  <a:cubicBezTo>
                    <a:pt x="8119" y="10755"/>
                    <a:pt x="7910" y="10399"/>
                    <a:pt x="7763" y="10002"/>
                  </a:cubicBezTo>
                  <a:cubicBezTo>
                    <a:pt x="7575" y="9562"/>
                    <a:pt x="7449" y="9081"/>
                    <a:pt x="7324" y="8642"/>
                  </a:cubicBezTo>
                  <a:cubicBezTo>
                    <a:pt x="7073" y="8537"/>
                    <a:pt x="6968" y="8663"/>
                    <a:pt x="6905" y="8809"/>
                  </a:cubicBezTo>
                  <a:cubicBezTo>
                    <a:pt x="6550" y="9458"/>
                    <a:pt x="6508" y="9772"/>
                    <a:pt x="6696" y="10629"/>
                  </a:cubicBezTo>
                  <a:cubicBezTo>
                    <a:pt x="6529" y="10943"/>
                    <a:pt x="6382" y="11320"/>
                    <a:pt x="6173" y="11634"/>
                  </a:cubicBezTo>
                  <a:cubicBezTo>
                    <a:pt x="5901" y="12010"/>
                    <a:pt x="5566" y="12094"/>
                    <a:pt x="5148" y="11948"/>
                  </a:cubicBezTo>
                  <a:cubicBezTo>
                    <a:pt x="5022" y="11885"/>
                    <a:pt x="4918" y="11780"/>
                    <a:pt x="4813" y="11759"/>
                  </a:cubicBezTo>
                  <a:cubicBezTo>
                    <a:pt x="4248" y="11592"/>
                    <a:pt x="3913" y="11257"/>
                    <a:pt x="3725" y="10734"/>
                  </a:cubicBezTo>
                  <a:cubicBezTo>
                    <a:pt x="3516" y="10211"/>
                    <a:pt x="3411" y="9667"/>
                    <a:pt x="3620" y="9123"/>
                  </a:cubicBezTo>
                  <a:cubicBezTo>
                    <a:pt x="3809" y="8600"/>
                    <a:pt x="3871" y="8014"/>
                    <a:pt x="4353" y="7658"/>
                  </a:cubicBezTo>
                  <a:cubicBezTo>
                    <a:pt x="4499" y="7575"/>
                    <a:pt x="4499" y="7282"/>
                    <a:pt x="4499" y="7093"/>
                  </a:cubicBezTo>
                  <a:cubicBezTo>
                    <a:pt x="4499" y="6863"/>
                    <a:pt x="4227" y="6675"/>
                    <a:pt x="3997" y="6759"/>
                  </a:cubicBezTo>
                  <a:cubicBezTo>
                    <a:pt x="3892" y="6780"/>
                    <a:pt x="3809" y="6842"/>
                    <a:pt x="3725" y="6884"/>
                  </a:cubicBezTo>
                  <a:cubicBezTo>
                    <a:pt x="3244" y="7177"/>
                    <a:pt x="2679" y="7240"/>
                    <a:pt x="2114" y="7177"/>
                  </a:cubicBezTo>
                  <a:cubicBezTo>
                    <a:pt x="1737" y="7156"/>
                    <a:pt x="1402" y="7072"/>
                    <a:pt x="1047" y="7031"/>
                  </a:cubicBezTo>
                  <a:cubicBezTo>
                    <a:pt x="670" y="6989"/>
                    <a:pt x="419" y="6800"/>
                    <a:pt x="210" y="6549"/>
                  </a:cubicBezTo>
                  <a:cubicBezTo>
                    <a:pt x="1" y="6277"/>
                    <a:pt x="63" y="6005"/>
                    <a:pt x="147" y="5671"/>
                  </a:cubicBezTo>
                  <a:lnTo>
                    <a:pt x="733" y="5378"/>
                  </a:lnTo>
                  <a:cubicBezTo>
                    <a:pt x="900" y="5294"/>
                    <a:pt x="1089" y="5231"/>
                    <a:pt x="1277" y="5148"/>
                  </a:cubicBezTo>
                  <a:cubicBezTo>
                    <a:pt x="2407" y="4541"/>
                    <a:pt x="3599" y="4311"/>
                    <a:pt x="4855" y="4373"/>
                  </a:cubicBezTo>
                  <a:lnTo>
                    <a:pt x="5252" y="4373"/>
                  </a:lnTo>
                  <a:cubicBezTo>
                    <a:pt x="5462" y="4352"/>
                    <a:pt x="5650" y="4269"/>
                    <a:pt x="5692" y="4039"/>
                  </a:cubicBezTo>
                  <a:cubicBezTo>
                    <a:pt x="5755" y="3829"/>
                    <a:pt x="5671" y="3620"/>
                    <a:pt x="5462" y="3578"/>
                  </a:cubicBezTo>
                  <a:cubicBezTo>
                    <a:pt x="5043" y="3432"/>
                    <a:pt x="4855" y="3118"/>
                    <a:pt x="4646" y="2762"/>
                  </a:cubicBezTo>
                  <a:cubicBezTo>
                    <a:pt x="4290" y="2135"/>
                    <a:pt x="4395" y="1507"/>
                    <a:pt x="4499" y="837"/>
                  </a:cubicBezTo>
                  <a:cubicBezTo>
                    <a:pt x="4562" y="398"/>
                    <a:pt x="4939" y="84"/>
                    <a:pt x="5378" y="63"/>
                  </a:cubicBezTo>
                  <a:cubicBezTo>
                    <a:pt x="6236" y="0"/>
                    <a:pt x="7010" y="272"/>
                    <a:pt x="7638" y="837"/>
                  </a:cubicBezTo>
                  <a:cubicBezTo>
                    <a:pt x="7910" y="1109"/>
                    <a:pt x="8119" y="1444"/>
                    <a:pt x="8098" y="1883"/>
                  </a:cubicBezTo>
                  <a:cubicBezTo>
                    <a:pt x="8077" y="2469"/>
                    <a:pt x="8307" y="3034"/>
                    <a:pt x="8203" y="3641"/>
                  </a:cubicBezTo>
                  <a:cubicBezTo>
                    <a:pt x="8182" y="3850"/>
                    <a:pt x="8307" y="4018"/>
                    <a:pt x="8516" y="4080"/>
                  </a:cubicBezTo>
                  <a:cubicBezTo>
                    <a:pt x="8747" y="4143"/>
                    <a:pt x="8998" y="4039"/>
                    <a:pt x="9060" y="3808"/>
                  </a:cubicBezTo>
                  <a:cubicBezTo>
                    <a:pt x="9123" y="3620"/>
                    <a:pt x="9144" y="3411"/>
                    <a:pt x="9165" y="3223"/>
                  </a:cubicBezTo>
                  <a:cubicBezTo>
                    <a:pt x="9249" y="2909"/>
                    <a:pt x="9353" y="2679"/>
                    <a:pt x="9584" y="2553"/>
                  </a:cubicBezTo>
                  <a:close/>
                  <a:moveTo>
                    <a:pt x="4918" y="7721"/>
                  </a:moveTo>
                  <a:cubicBezTo>
                    <a:pt x="5252" y="7889"/>
                    <a:pt x="5566" y="8119"/>
                    <a:pt x="5922" y="8223"/>
                  </a:cubicBezTo>
                  <a:cubicBezTo>
                    <a:pt x="6320" y="8328"/>
                    <a:pt x="6801" y="8412"/>
                    <a:pt x="7177" y="8328"/>
                  </a:cubicBezTo>
                  <a:cubicBezTo>
                    <a:pt x="8809" y="8077"/>
                    <a:pt x="9374" y="7324"/>
                    <a:pt x="9228" y="5692"/>
                  </a:cubicBezTo>
                  <a:cubicBezTo>
                    <a:pt x="9123" y="4562"/>
                    <a:pt x="8935" y="4562"/>
                    <a:pt x="7910" y="4603"/>
                  </a:cubicBezTo>
                  <a:cubicBezTo>
                    <a:pt x="7763" y="4603"/>
                    <a:pt x="7575" y="4645"/>
                    <a:pt x="7449" y="4687"/>
                  </a:cubicBezTo>
                  <a:cubicBezTo>
                    <a:pt x="6801" y="4896"/>
                    <a:pt x="6173" y="5106"/>
                    <a:pt x="5503" y="5336"/>
                  </a:cubicBezTo>
                  <a:cubicBezTo>
                    <a:pt x="5231" y="5440"/>
                    <a:pt x="5022" y="5692"/>
                    <a:pt x="4959" y="6005"/>
                  </a:cubicBezTo>
                  <a:cubicBezTo>
                    <a:pt x="4876" y="6570"/>
                    <a:pt x="4771" y="7135"/>
                    <a:pt x="4918" y="7721"/>
                  </a:cubicBezTo>
                  <a:close/>
                </a:path>
              </a:pathLst>
            </a:custGeom>
            <a:solidFill>
              <a:srgbClr val="FB88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50"/>
            <p:cNvSpPr/>
            <p:nvPr/>
          </p:nvSpPr>
          <p:spPr>
            <a:xfrm>
              <a:off x="7897125" y="2778475"/>
              <a:ext cx="75875" cy="57050"/>
            </a:xfrm>
            <a:custGeom>
              <a:rect b="b" l="l" r="r" t="t"/>
              <a:pathLst>
                <a:path extrusionOk="0" h="2282" w="3035">
                  <a:moveTo>
                    <a:pt x="105" y="943"/>
                  </a:moveTo>
                  <a:cubicBezTo>
                    <a:pt x="1088" y="838"/>
                    <a:pt x="1758" y="1"/>
                    <a:pt x="2783" y="127"/>
                  </a:cubicBezTo>
                  <a:cubicBezTo>
                    <a:pt x="3034" y="629"/>
                    <a:pt x="2867" y="1110"/>
                    <a:pt x="2720" y="1570"/>
                  </a:cubicBezTo>
                  <a:cubicBezTo>
                    <a:pt x="2679" y="1738"/>
                    <a:pt x="2490" y="1905"/>
                    <a:pt x="2344" y="1968"/>
                  </a:cubicBezTo>
                  <a:cubicBezTo>
                    <a:pt x="1842" y="2114"/>
                    <a:pt x="1339" y="2282"/>
                    <a:pt x="816" y="2156"/>
                  </a:cubicBezTo>
                  <a:cubicBezTo>
                    <a:pt x="105" y="2010"/>
                    <a:pt x="0" y="1863"/>
                    <a:pt x="105" y="943"/>
                  </a:cubicBezTo>
                  <a:close/>
                </a:path>
              </a:pathLst>
            </a:custGeom>
            <a:solidFill>
              <a:srgbClr val="FFBF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50"/>
            <p:cNvSpPr/>
            <p:nvPr/>
          </p:nvSpPr>
          <p:spPr>
            <a:xfrm>
              <a:off x="7723450" y="2617900"/>
              <a:ext cx="381375" cy="358350"/>
            </a:xfrm>
            <a:custGeom>
              <a:rect b="b" l="l" r="r" t="t"/>
              <a:pathLst>
                <a:path extrusionOk="0" h="14334" w="15255">
                  <a:moveTo>
                    <a:pt x="4918" y="4708"/>
                  </a:moveTo>
                  <a:cubicBezTo>
                    <a:pt x="4813" y="4436"/>
                    <a:pt x="4792" y="4185"/>
                    <a:pt x="4646" y="3997"/>
                  </a:cubicBezTo>
                  <a:cubicBezTo>
                    <a:pt x="4416" y="3620"/>
                    <a:pt x="4395" y="3265"/>
                    <a:pt x="4437" y="2867"/>
                  </a:cubicBezTo>
                  <a:cubicBezTo>
                    <a:pt x="4499" y="2469"/>
                    <a:pt x="4520" y="2093"/>
                    <a:pt x="4604" y="1695"/>
                  </a:cubicBezTo>
                  <a:cubicBezTo>
                    <a:pt x="4834" y="649"/>
                    <a:pt x="5797" y="0"/>
                    <a:pt x="6885" y="126"/>
                  </a:cubicBezTo>
                  <a:cubicBezTo>
                    <a:pt x="8056" y="272"/>
                    <a:pt x="9082" y="733"/>
                    <a:pt x="9751" y="1737"/>
                  </a:cubicBezTo>
                  <a:cubicBezTo>
                    <a:pt x="9939" y="2030"/>
                    <a:pt x="10065" y="2365"/>
                    <a:pt x="10232" y="2679"/>
                  </a:cubicBezTo>
                  <a:cubicBezTo>
                    <a:pt x="10776" y="2741"/>
                    <a:pt x="11320" y="2783"/>
                    <a:pt x="11864" y="2825"/>
                  </a:cubicBezTo>
                  <a:cubicBezTo>
                    <a:pt x="12555" y="2867"/>
                    <a:pt x="13078" y="3285"/>
                    <a:pt x="13706" y="3453"/>
                  </a:cubicBezTo>
                  <a:cubicBezTo>
                    <a:pt x="13789" y="3474"/>
                    <a:pt x="13852" y="3578"/>
                    <a:pt x="13915" y="3620"/>
                  </a:cubicBezTo>
                  <a:cubicBezTo>
                    <a:pt x="14459" y="4248"/>
                    <a:pt x="14940" y="4959"/>
                    <a:pt x="15045" y="5775"/>
                  </a:cubicBezTo>
                  <a:cubicBezTo>
                    <a:pt x="15254" y="7156"/>
                    <a:pt x="14940" y="8077"/>
                    <a:pt x="13476" y="8809"/>
                  </a:cubicBezTo>
                  <a:cubicBezTo>
                    <a:pt x="13371" y="8851"/>
                    <a:pt x="13203" y="8893"/>
                    <a:pt x="13099" y="8935"/>
                  </a:cubicBezTo>
                  <a:cubicBezTo>
                    <a:pt x="12994" y="8977"/>
                    <a:pt x="12869" y="9039"/>
                    <a:pt x="12701" y="9144"/>
                  </a:cubicBezTo>
                  <a:cubicBezTo>
                    <a:pt x="13371" y="10002"/>
                    <a:pt x="13434" y="10943"/>
                    <a:pt x="13308" y="11948"/>
                  </a:cubicBezTo>
                  <a:cubicBezTo>
                    <a:pt x="13266" y="12283"/>
                    <a:pt x="13183" y="12555"/>
                    <a:pt x="12952" y="12827"/>
                  </a:cubicBezTo>
                  <a:cubicBezTo>
                    <a:pt x="12074" y="13915"/>
                    <a:pt x="12220" y="13936"/>
                    <a:pt x="10714" y="13768"/>
                  </a:cubicBezTo>
                  <a:cubicBezTo>
                    <a:pt x="9521" y="13664"/>
                    <a:pt x="9521" y="13643"/>
                    <a:pt x="8475" y="12931"/>
                  </a:cubicBezTo>
                  <a:lnTo>
                    <a:pt x="7763" y="13726"/>
                  </a:lnTo>
                  <a:cubicBezTo>
                    <a:pt x="7303" y="14249"/>
                    <a:pt x="6696" y="14333"/>
                    <a:pt x="6069" y="14082"/>
                  </a:cubicBezTo>
                  <a:cubicBezTo>
                    <a:pt x="5587" y="13936"/>
                    <a:pt x="5169" y="13684"/>
                    <a:pt x="4729" y="13475"/>
                  </a:cubicBezTo>
                  <a:cubicBezTo>
                    <a:pt x="4478" y="13350"/>
                    <a:pt x="4290" y="13120"/>
                    <a:pt x="4164" y="12868"/>
                  </a:cubicBezTo>
                  <a:cubicBezTo>
                    <a:pt x="3558" y="11780"/>
                    <a:pt x="3432" y="10713"/>
                    <a:pt x="3955" y="9542"/>
                  </a:cubicBezTo>
                  <a:cubicBezTo>
                    <a:pt x="3348" y="9416"/>
                    <a:pt x="2763" y="9332"/>
                    <a:pt x="2198" y="9311"/>
                  </a:cubicBezTo>
                  <a:cubicBezTo>
                    <a:pt x="1382" y="9270"/>
                    <a:pt x="775" y="8893"/>
                    <a:pt x="315" y="8223"/>
                  </a:cubicBezTo>
                  <a:cubicBezTo>
                    <a:pt x="105" y="7930"/>
                    <a:pt x="1" y="7658"/>
                    <a:pt x="43" y="7324"/>
                  </a:cubicBezTo>
                  <a:cubicBezTo>
                    <a:pt x="84" y="7177"/>
                    <a:pt x="105" y="7052"/>
                    <a:pt x="105" y="6926"/>
                  </a:cubicBezTo>
                  <a:cubicBezTo>
                    <a:pt x="84" y="6215"/>
                    <a:pt x="461" y="5817"/>
                    <a:pt x="1068" y="5608"/>
                  </a:cubicBezTo>
                  <a:cubicBezTo>
                    <a:pt x="1926" y="5315"/>
                    <a:pt x="2804" y="5043"/>
                    <a:pt x="3683" y="4792"/>
                  </a:cubicBezTo>
                  <a:cubicBezTo>
                    <a:pt x="4081" y="4708"/>
                    <a:pt x="4478" y="4729"/>
                    <a:pt x="4918" y="4708"/>
                  </a:cubicBezTo>
                  <a:close/>
                  <a:moveTo>
                    <a:pt x="10714" y="3683"/>
                  </a:moveTo>
                  <a:cubicBezTo>
                    <a:pt x="10483" y="3829"/>
                    <a:pt x="10358" y="4039"/>
                    <a:pt x="10337" y="4311"/>
                  </a:cubicBezTo>
                  <a:cubicBezTo>
                    <a:pt x="10295" y="4499"/>
                    <a:pt x="10274" y="4708"/>
                    <a:pt x="10232" y="4876"/>
                  </a:cubicBezTo>
                  <a:cubicBezTo>
                    <a:pt x="10149" y="5106"/>
                    <a:pt x="9918" y="5252"/>
                    <a:pt x="9667" y="5169"/>
                  </a:cubicBezTo>
                  <a:cubicBezTo>
                    <a:pt x="9458" y="5127"/>
                    <a:pt x="9312" y="4938"/>
                    <a:pt x="9354" y="4729"/>
                  </a:cubicBezTo>
                  <a:cubicBezTo>
                    <a:pt x="9458" y="4122"/>
                    <a:pt x="9228" y="3557"/>
                    <a:pt x="9249" y="2972"/>
                  </a:cubicBezTo>
                  <a:cubicBezTo>
                    <a:pt x="9249" y="2553"/>
                    <a:pt x="9082" y="2218"/>
                    <a:pt x="8789" y="1925"/>
                  </a:cubicBezTo>
                  <a:cubicBezTo>
                    <a:pt x="8161" y="1360"/>
                    <a:pt x="7408" y="1088"/>
                    <a:pt x="6529" y="1151"/>
                  </a:cubicBezTo>
                  <a:cubicBezTo>
                    <a:pt x="6089" y="1172"/>
                    <a:pt x="5734" y="1486"/>
                    <a:pt x="5650" y="1925"/>
                  </a:cubicBezTo>
                  <a:cubicBezTo>
                    <a:pt x="5545" y="2574"/>
                    <a:pt x="5441" y="3202"/>
                    <a:pt x="5797" y="3829"/>
                  </a:cubicBezTo>
                  <a:cubicBezTo>
                    <a:pt x="6006" y="4185"/>
                    <a:pt x="6194" y="4499"/>
                    <a:pt x="6613" y="4645"/>
                  </a:cubicBezTo>
                  <a:cubicBezTo>
                    <a:pt x="6822" y="4708"/>
                    <a:pt x="6905" y="4917"/>
                    <a:pt x="6843" y="5127"/>
                  </a:cubicBezTo>
                  <a:cubicBezTo>
                    <a:pt x="6801" y="5336"/>
                    <a:pt x="6613" y="5441"/>
                    <a:pt x="6403" y="5461"/>
                  </a:cubicBezTo>
                  <a:cubicBezTo>
                    <a:pt x="6278" y="5482"/>
                    <a:pt x="6152" y="5482"/>
                    <a:pt x="6006" y="5461"/>
                  </a:cubicBezTo>
                  <a:cubicBezTo>
                    <a:pt x="4750" y="5378"/>
                    <a:pt x="3558" y="5608"/>
                    <a:pt x="2428" y="6215"/>
                  </a:cubicBezTo>
                  <a:cubicBezTo>
                    <a:pt x="2240" y="6319"/>
                    <a:pt x="2051" y="6382"/>
                    <a:pt x="1884" y="6445"/>
                  </a:cubicBezTo>
                  <a:cubicBezTo>
                    <a:pt x="1675" y="6550"/>
                    <a:pt x="1486" y="6654"/>
                    <a:pt x="1298" y="6738"/>
                  </a:cubicBezTo>
                  <a:cubicBezTo>
                    <a:pt x="1235" y="7073"/>
                    <a:pt x="1110" y="7366"/>
                    <a:pt x="1361" y="7638"/>
                  </a:cubicBezTo>
                  <a:cubicBezTo>
                    <a:pt x="1570" y="7889"/>
                    <a:pt x="1821" y="8077"/>
                    <a:pt x="2198" y="8098"/>
                  </a:cubicBezTo>
                  <a:cubicBezTo>
                    <a:pt x="2553" y="8119"/>
                    <a:pt x="2909" y="8202"/>
                    <a:pt x="3265" y="8265"/>
                  </a:cubicBezTo>
                  <a:cubicBezTo>
                    <a:pt x="3851" y="8307"/>
                    <a:pt x="4374" y="8265"/>
                    <a:pt x="4897" y="7972"/>
                  </a:cubicBezTo>
                  <a:cubicBezTo>
                    <a:pt x="4960" y="7910"/>
                    <a:pt x="5064" y="7868"/>
                    <a:pt x="5148" y="7847"/>
                  </a:cubicBezTo>
                  <a:cubicBezTo>
                    <a:pt x="5357" y="7763"/>
                    <a:pt x="5650" y="7951"/>
                    <a:pt x="5650" y="8182"/>
                  </a:cubicBezTo>
                  <a:cubicBezTo>
                    <a:pt x="5650" y="8370"/>
                    <a:pt x="5629" y="8642"/>
                    <a:pt x="5525" y="8726"/>
                  </a:cubicBezTo>
                  <a:cubicBezTo>
                    <a:pt x="5001" y="9102"/>
                    <a:pt x="4960" y="9667"/>
                    <a:pt x="4792" y="10190"/>
                  </a:cubicBezTo>
                  <a:cubicBezTo>
                    <a:pt x="4604" y="10734"/>
                    <a:pt x="4688" y="11299"/>
                    <a:pt x="4897" y="11822"/>
                  </a:cubicBezTo>
                  <a:cubicBezTo>
                    <a:pt x="5106" y="12345"/>
                    <a:pt x="5420" y="12701"/>
                    <a:pt x="5964" y="12827"/>
                  </a:cubicBezTo>
                  <a:cubicBezTo>
                    <a:pt x="6089" y="12868"/>
                    <a:pt x="6194" y="12973"/>
                    <a:pt x="6299" y="13015"/>
                  </a:cubicBezTo>
                  <a:cubicBezTo>
                    <a:pt x="6738" y="13182"/>
                    <a:pt x="7052" y="13099"/>
                    <a:pt x="7324" y="12701"/>
                  </a:cubicBezTo>
                  <a:cubicBezTo>
                    <a:pt x="7533" y="12387"/>
                    <a:pt x="7680" y="12032"/>
                    <a:pt x="7847" y="11718"/>
                  </a:cubicBezTo>
                  <a:cubicBezTo>
                    <a:pt x="7659" y="10839"/>
                    <a:pt x="7722" y="10525"/>
                    <a:pt x="8056" y="9876"/>
                  </a:cubicBezTo>
                  <a:cubicBezTo>
                    <a:pt x="8140" y="9730"/>
                    <a:pt x="8245" y="9583"/>
                    <a:pt x="8475" y="9730"/>
                  </a:cubicBezTo>
                  <a:cubicBezTo>
                    <a:pt x="8600" y="10148"/>
                    <a:pt x="8726" y="10609"/>
                    <a:pt x="8914" y="11090"/>
                  </a:cubicBezTo>
                  <a:cubicBezTo>
                    <a:pt x="9082" y="11467"/>
                    <a:pt x="9291" y="11843"/>
                    <a:pt x="9500" y="12199"/>
                  </a:cubicBezTo>
                  <a:cubicBezTo>
                    <a:pt x="9626" y="12450"/>
                    <a:pt x="9856" y="12576"/>
                    <a:pt x="10149" y="12596"/>
                  </a:cubicBezTo>
                  <a:cubicBezTo>
                    <a:pt x="10651" y="12659"/>
                    <a:pt x="11111" y="12701"/>
                    <a:pt x="11551" y="12764"/>
                  </a:cubicBezTo>
                  <a:cubicBezTo>
                    <a:pt x="12262" y="12032"/>
                    <a:pt x="12492" y="11508"/>
                    <a:pt x="12492" y="10734"/>
                  </a:cubicBezTo>
                  <a:cubicBezTo>
                    <a:pt x="12492" y="10044"/>
                    <a:pt x="12220" y="9730"/>
                    <a:pt x="11509" y="9521"/>
                  </a:cubicBezTo>
                  <a:cubicBezTo>
                    <a:pt x="11132" y="9416"/>
                    <a:pt x="10776" y="9228"/>
                    <a:pt x="10442" y="9039"/>
                  </a:cubicBezTo>
                  <a:cubicBezTo>
                    <a:pt x="10232" y="8935"/>
                    <a:pt x="10274" y="8579"/>
                    <a:pt x="10483" y="8474"/>
                  </a:cubicBezTo>
                  <a:cubicBezTo>
                    <a:pt x="10672" y="8391"/>
                    <a:pt x="10860" y="8328"/>
                    <a:pt x="11027" y="8286"/>
                  </a:cubicBezTo>
                  <a:cubicBezTo>
                    <a:pt x="11655" y="8119"/>
                    <a:pt x="12325" y="8014"/>
                    <a:pt x="12952" y="7847"/>
                  </a:cubicBezTo>
                  <a:cubicBezTo>
                    <a:pt x="14061" y="7491"/>
                    <a:pt x="14480" y="6382"/>
                    <a:pt x="13999" y="5399"/>
                  </a:cubicBezTo>
                  <a:lnTo>
                    <a:pt x="13517" y="4541"/>
                  </a:lnTo>
                  <a:cubicBezTo>
                    <a:pt x="13434" y="4415"/>
                    <a:pt x="13308" y="4248"/>
                    <a:pt x="13183" y="4206"/>
                  </a:cubicBezTo>
                  <a:cubicBezTo>
                    <a:pt x="12387" y="3934"/>
                    <a:pt x="11613" y="3557"/>
                    <a:pt x="10714" y="36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50"/>
            <p:cNvSpPr/>
            <p:nvPr/>
          </p:nvSpPr>
          <p:spPr>
            <a:xfrm>
              <a:off x="7870450" y="2760175"/>
              <a:ext cx="115625" cy="96275"/>
            </a:xfrm>
            <a:custGeom>
              <a:rect b="b" l="l" r="r" t="t"/>
              <a:pathLst>
                <a:path extrusionOk="0" h="3851" w="4625">
                  <a:moveTo>
                    <a:pt x="168" y="3160"/>
                  </a:moveTo>
                  <a:cubicBezTo>
                    <a:pt x="0" y="2574"/>
                    <a:pt x="126" y="2009"/>
                    <a:pt x="209" y="1465"/>
                  </a:cubicBezTo>
                  <a:cubicBezTo>
                    <a:pt x="272" y="1151"/>
                    <a:pt x="440" y="921"/>
                    <a:pt x="753" y="817"/>
                  </a:cubicBezTo>
                  <a:cubicBezTo>
                    <a:pt x="1381" y="587"/>
                    <a:pt x="2051" y="377"/>
                    <a:pt x="2699" y="168"/>
                  </a:cubicBezTo>
                  <a:cubicBezTo>
                    <a:pt x="2846" y="105"/>
                    <a:pt x="3013" y="84"/>
                    <a:pt x="3160" y="84"/>
                  </a:cubicBezTo>
                  <a:cubicBezTo>
                    <a:pt x="4185" y="1"/>
                    <a:pt x="4373" y="22"/>
                    <a:pt x="4478" y="1151"/>
                  </a:cubicBezTo>
                  <a:cubicBezTo>
                    <a:pt x="4624" y="2804"/>
                    <a:pt x="4080" y="3537"/>
                    <a:pt x="2427" y="3788"/>
                  </a:cubicBezTo>
                  <a:cubicBezTo>
                    <a:pt x="2051" y="3851"/>
                    <a:pt x="1570" y="3788"/>
                    <a:pt x="1172" y="3683"/>
                  </a:cubicBezTo>
                  <a:cubicBezTo>
                    <a:pt x="837" y="3558"/>
                    <a:pt x="502" y="3328"/>
                    <a:pt x="168" y="3160"/>
                  </a:cubicBezTo>
                  <a:close/>
                  <a:moveTo>
                    <a:pt x="1172" y="1675"/>
                  </a:moveTo>
                  <a:cubicBezTo>
                    <a:pt x="1109" y="2595"/>
                    <a:pt x="1214" y="2721"/>
                    <a:pt x="1883" y="2909"/>
                  </a:cubicBezTo>
                  <a:cubicBezTo>
                    <a:pt x="2406" y="3035"/>
                    <a:pt x="2909" y="2888"/>
                    <a:pt x="3411" y="2721"/>
                  </a:cubicBezTo>
                  <a:cubicBezTo>
                    <a:pt x="3557" y="2679"/>
                    <a:pt x="3746" y="2491"/>
                    <a:pt x="3787" y="2323"/>
                  </a:cubicBezTo>
                  <a:cubicBezTo>
                    <a:pt x="3934" y="1884"/>
                    <a:pt x="4101" y="1382"/>
                    <a:pt x="3850" y="900"/>
                  </a:cubicBezTo>
                  <a:cubicBezTo>
                    <a:pt x="2825" y="733"/>
                    <a:pt x="2114" y="1591"/>
                    <a:pt x="1172" y="16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51"/>
          <p:cNvSpPr txBox="1"/>
          <p:nvPr>
            <p:ph type="title"/>
          </p:nvPr>
        </p:nvSpPr>
        <p:spPr>
          <a:xfrm>
            <a:off x="1481325" y="272076"/>
            <a:ext cx="6172200" cy="12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5500">
                <a:solidFill>
                  <a:srgbClr val="93C47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Next Steps</a:t>
            </a:r>
            <a:endParaRPr b="1" i="1" sz="5500">
              <a:solidFill>
                <a:srgbClr val="93C47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02" name="Google Shape;1102;p51"/>
          <p:cNvSpPr txBox="1"/>
          <p:nvPr>
            <p:ph idx="1" type="subTitle"/>
          </p:nvPr>
        </p:nvSpPr>
        <p:spPr>
          <a:xfrm>
            <a:off x="1094250" y="2418163"/>
            <a:ext cx="1847100" cy="10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strike="sngStrike">
                <a:solidFill>
                  <a:srgbClr val="93C47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March -April</a:t>
            </a:r>
            <a:endParaRPr sz="1600" strike="sngStrike">
              <a:solidFill>
                <a:srgbClr val="93C47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strike="sngStrike">
                <a:solidFill>
                  <a:srgbClr val="93C47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Gather Feedback</a:t>
            </a:r>
            <a:endParaRPr sz="1600" strike="sngStrike">
              <a:solidFill>
                <a:srgbClr val="93C47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sngStrike">
              <a:solidFill>
                <a:srgbClr val="93C47D"/>
              </a:solidFill>
            </a:endParaRPr>
          </a:p>
        </p:txBody>
      </p:sp>
      <p:sp>
        <p:nvSpPr>
          <p:cNvPr id="1103" name="Google Shape;1103;p51"/>
          <p:cNvSpPr txBox="1"/>
          <p:nvPr>
            <p:ph idx="2" type="subTitle"/>
          </p:nvPr>
        </p:nvSpPr>
        <p:spPr>
          <a:xfrm>
            <a:off x="1094250" y="3219919"/>
            <a:ext cx="1847100" cy="142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strike="sngStrike">
                <a:latin typeface="Playfair Display"/>
                <a:ea typeface="Playfair Display"/>
                <a:cs typeface="Playfair Display"/>
                <a:sym typeface="Playfair Display"/>
              </a:rPr>
              <a:t>GISD administers survey to collect feedback on current calendar</a:t>
            </a:r>
            <a:endParaRPr sz="1500" strike="sngStrike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 strike="sngStrike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04" name="Google Shape;1104;p51"/>
          <p:cNvSpPr txBox="1"/>
          <p:nvPr>
            <p:ph idx="3" type="subTitle"/>
          </p:nvPr>
        </p:nvSpPr>
        <p:spPr>
          <a:xfrm>
            <a:off x="3648450" y="2418195"/>
            <a:ext cx="1847100" cy="67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3C47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May 4 - Review Options</a:t>
            </a:r>
            <a:endParaRPr sz="1600">
              <a:solidFill>
                <a:srgbClr val="93C47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3C47D"/>
              </a:solidFill>
            </a:endParaRPr>
          </a:p>
        </p:txBody>
      </p:sp>
      <p:sp>
        <p:nvSpPr>
          <p:cNvPr id="1105" name="Google Shape;1105;p51"/>
          <p:cNvSpPr txBox="1"/>
          <p:nvPr>
            <p:ph idx="4" type="subTitle"/>
          </p:nvPr>
        </p:nvSpPr>
        <p:spPr>
          <a:xfrm>
            <a:off x="3648450" y="3219926"/>
            <a:ext cx="1847100" cy="15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DPC reviews options GISD creates from feedback and consults stakeholders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06" name="Google Shape;1106;p51"/>
          <p:cNvSpPr txBox="1"/>
          <p:nvPr>
            <p:ph idx="5" type="subTitle"/>
          </p:nvPr>
        </p:nvSpPr>
        <p:spPr>
          <a:xfrm>
            <a:off x="6202650" y="2378787"/>
            <a:ext cx="1847100" cy="10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3C47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May 25</a:t>
            </a:r>
            <a:endParaRPr sz="1600">
              <a:solidFill>
                <a:srgbClr val="93C47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3C47D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Vote on calendar</a:t>
            </a:r>
            <a:endParaRPr sz="1600">
              <a:solidFill>
                <a:srgbClr val="93C47D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07" name="Google Shape;1107;p51"/>
          <p:cNvSpPr txBox="1"/>
          <p:nvPr>
            <p:ph idx="6" type="subTitle"/>
          </p:nvPr>
        </p:nvSpPr>
        <p:spPr>
          <a:xfrm>
            <a:off x="6202650" y="3219926"/>
            <a:ext cx="1847100" cy="142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layfair Display"/>
                <a:ea typeface="Playfair Display"/>
                <a:cs typeface="Playfair Display"/>
                <a:sym typeface="Playfair Display"/>
              </a:rPr>
              <a:t>DPC votes on calendar options and sends recommendation to Board</a:t>
            </a:r>
            <a:endParaRPr sz="15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51"/>
          <p:cNvSpPr/>
          <p:nvPr/>
        </p:nvSpPr>
        <p:spPr>
          <a:xfrm>
            <a:off x="1975116" y="1817198"/>
            <a:ext cx="248176" cy="323043"/>
          </a:xfrm>
          <a:custGeom>
            <a:rect b="b" l="l" r="r" t="t"/>
            <a:pathLst>
              <a:path extrusionOk="0" h="12099" w="9295">
                <a:moveTo>
                  <a:pt x="4601" y="1"/>
                </a:moveTo>
                <a:cubicBezTo>
                  <a:pt x="3624" y="1"/>
                  <a:pt x="2836" y="788"/>
                  <a:pt x="2836" y="1796"/>
                </a:cubicBezTo>
                <a:cubicBezTo>
                  <a:pt x="2836" y="2647"/>
                  <a:pt x="3467" y="3372"/>
                  <a:pt x="4254" y="3529"/>
                </a:cubicBezTo>
                <a:lnTo>
                  <a:pt x="4254" y="4789"/>
                </a:lnTo>
                <a:cubicBezTo>
                  <a:pt x="3656" y="4033"/>
                  <a:pt x="2742" y="3561"/>
                  <a:pt x="1765" y="3561"/>
                </a:cubicBezTo>
                <a:lnTo>
                  <a:pt x="348" y="3561"/>
                </a:lnTo>
                <a:cubicBezTo>
                  <a:pt x="158" y="3561"/>
                  <a:pt x="1" y="3718"/>
                  <a:pt x="1" y="3907"/>
                </a:cubicBezTo>
                <a:cubicBezTo>
                  <a:pt x="1" y="5671"/>
                  <a:pt x="1450" y="7152"/>
                  <a:pt x="3214" y="7152"/>
                </a:cubicBezTo>
                <a:lnTo>
                  <a:pt x="4286" y="7152"/>
                </a:lnTo>
                <a:lnTo>
                  <a:pt x="4286" y="9988"/>
                </a:lnTo>
                <a:cubicBezTo>
                  <a:pt x="3845" y="9547"/>
                  <a:pt x="3340" y="9231"/>
                  <a:pt x="2805" y="9042"/>
                </a:cubicBezTo>
                <a:cubicBezTo>
                  <a:pt x="2836" y="8885"/>
                  <a:pt x="2868" y="8727"/>
                  <a:pt x="2868" y="8570"/>
                </a:cubicBezTo>
                <a:cubicBezTo>
                  <a:pt x="2868" y="7782"/>
                  <a:pt x="2238" y="7152"/>
                  <a:pt x="1450" y="7152"/>
                </a:cubicBezTo>
                <a:cubicBezTo>
                  <a:pt x="663" y="7152"/>
                  <a:pt x="32" y="7782"/>
                  <a:pt x="32" y="8570"/>
                </a:cubicBezTo>
                <a:cubicBezTo>
                  <a:pt x="32" y="9358"/>
                  <a:pt x="663" y="9988"/>
                  <a:pt x="1450" y="9988"/>
                </a:cubicBezTo>
                <a:cubicBezTo>
                  <a:pt x="1797" y="9988"/>
                  <a:pt x="2112" y="9862"/>
                  <a:pt x="2364" y="9610"/>
                </a:cubicBezTo>
                <a:cubicBezTo>
                  <a:pt x="3183" y="9830"/>
                  <a:pt x="3908" y="10366"/>
                  <a:pt x="4286" y="11122"/>
                </a:cubicBezTo>
                <a:lnTo>
                  <a:pt x="4286" y="11752"/>
                </a:lnTo>
                <a:cubicBezTo>
                  <a:pt x="4286" y="11941"/>
                  <a:pt x="4443" y="12098"/>
                  <a:pt x="4632" y="12098"/>
                </a:cubicBezTo>
                <a:cubicBezTo>
                  <a:pt x="4853" y="12098"/>
                  <a:pt x="5010" y="11941"/>
                  <a:pt x="5010" y="11752"/>
                </a:cubicBezTo>
                <a:lnTo>
                  <a:pt x="5010" y="11342"/>
                </a:lnTo>
                <a:lnTo>
                  <a:pt x="6050" y="11342"/>
                </a:lnTo>
                <a:cubicBezTo>
                  <a:pt x="7846" y="11342"/>
                  <a:pt x="9295" y="9893"/>
                  <a:pt x="9295" y="8129"/>
                </a:cubicBezTo>
                <a:cubicBezTo>
                  <a:pt x="9200" y="7971"/>
                  <a:pt x="9043" y="7814"/>
                  <a:pt x="8854" y="7814"/>
                </a:cubicBezTo>
                <a:lnTo>
                  <a:pt x="7436" y="7814"/>
                </a:lnTo>
                <a:cubicBezTo>
                  <a:pt x="6428" y="7814"/>
                  <a:pt x="5546" y="8286"/>
                  <a:pt x="4947" y="9042"/>
                </a:cubicBezTo>
                <a:lnTo>
                  <a:pt x="4947" y="6837"/>
                </a:lnTo>
                <a:cubicBezTo>
                  <a:pt x="5357" y="6081"/>
                  <a:pt x="6050" y="5545"/>
                  <a:pt x="6901" y="5325"/>
                </a:cubicBezTo>
                <a:cubicBezTo>
                  <a:pt x="7121" y="5545"/>
                  <a:pt x="7436" y="5671"/>
                  <a:pt x="7814" y="5671"/>
                </a:cubicBezTo>
                <a:cubicBezTo>
                  <a:pt x="8602" y="5671"/>
                  <a:pt x="9200" y="5041"/>
                  <a:pt x="9200" y="4254"/>
                </a:cubicBezTo>
                <a:cubicBezTo>
                  <a:pt x="9200" y="3466"/>
                  <a:pt x="8602" y="2836"/>
                  <a:pt x="7814" y="2836"/>
                </a:cubicBezTo>
                <a:cubicBezTo>
                  <a:pt x="7027" y="2836"/>
                  <a:pt x="6396" y="3466"/>
                  <a:pt x="6396" y="4254"/>
                </a:cubicBezTo>
                <a:cubicBezTo>
                  <a:pt x="6396" y="4411"/>
                  <a:pt x="6428" y="4569"/>
                  <a:pt x="6459" y="4726"/>
                </a:cubicBezTo>
                <a:cubicBezTo>
                  <a:pt x="5861" y="4947"/>
                  <a:pt x="5357" y="5262"/>
                  <a:pt x="4947" y="5671"/>
                </a:cubicBezTo>
                <a:lnTo>
                  <a:pt x="4947" y="3529"/>
                </a:lnTo>
                <a:cubicBezTo>
                  <a:pt x="5798" y="3372"/>
                  <a:pt x="6365" y="2615"/>
                  <a:pt x="6365" y="1796"/>
                </a:cubicBezTo>
                <a:cubicBezTo>
                  <a:pt x="6365" y="788"/>
                  <a:pt x="5577" y="1"/>
                  <a:pt x="460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sngStrike">
              <a:solidFill>
                <a:srgbClr val="FFFFFF"/>
              </a:solidFill>
            </a:endParaRPr>
          </a:p>
        </p:txBody>
      </p:sp>
      <p:grpSp>
        <p:nvGrpSpPr>
          <p:cNvPr id="1109" name="Google Shape;1109;p51"/>
          <p:cNvGrpSpPr/>
          <p:nvPr/>
        </p:nvGrpSpPr>
        <p:grpSpPr>
          <a:xfrm>
            <a:off x="4472535" y="1816796"/>
            <a:ext cx="287719" cy="323871"/>
            <a:chOff x="-20930075" y="4066100"/>
            <a:chExt cx="269400" cy="303250"/>
          </a:xfrm>
        </p:grpSpPr>
        <p:sp>
          <p:nvSpPr>
            <p:cNvPr id="1110" name="Google Shape;1110;p51"/>
            <p:cNvSpPr/>
            <p:nvPr/>
          </p:nvSpPr>
          <p:spPr>
            <a:xfrm>
              <a:off x="-20865475" y="4066100"/>
              <a:ext cx="141775" cy="144150"/>
            </a:xfrm>
            <a:custGeom>
              <a:rect b="b" l="l" r="r" t="t"/>
              <a:pathLst>
                <a:path extrusionOk="0" h="5766" w="5671">
                  <a:moveTo>
                    <a:pt x="2836" y="2174"/>
                  </a:moveTo>
                  <a:cubicBezTo>
                    <a:pt x="3245" y="2174"/>
                    <a:pt x="3560" y="2489"/>
                    <a:pt x="3560" y="2867"/>
                  </a:cubicBezTo>
                  <a:cubicBezTo>
                    <a:pt x="3560" y="3277"/>
                    <a:pt x="3245" y="3592"/>
                    <a:pt x="2836" y="3592"/>
                  </a:cubicBezTo>
                  <a:cubicBezTo>
                    <a:pt x="2457" y="3592"/>
                    <a:pt x="2142" y="3277"/>
                    <a:pt x="2142" y="2867"/>
                  </a:cubicBezTo>
                  <a:cubicBezTo>
                    <a:pt x="2142" y="2489"/>
                    <a:pt x="2457" y="2174"/>
                    <a:pt x="2836" y="2174"/>
                  </a:cubicBezTo>
                  <a:close/>
                  <a:moveTo>
                    <a:pt x="2836" y="0"/>
                  </a:moveTo>
                  <a:cubicBezTo>
                    <a:pt x="2457" y="0"/>
                    <a:pt x="2111" y="252"/>
                    <a:pt x="1890" y="599"/>
                  </a:cubicBezTo>
                  <a:cubicBezTo>
                    <a:pt x="1791" y="563"/>
                    <a:pt x="1685" y="545"/>
                    <a:pt x="1577" y="545"/>
                  </a:cubicBezTo>
                  <a:cubicBezTo>
                    <a:pt x="1307" y="545"/>
                    <a:pt x="1031" y="657"/>
                    <a:pt x="851" y="882"/>
                  </a:cubicBezTo>
                  <a:cubicBezTo>
                    <a:pt x="630" y="1071"/>
                    <a:pt x="536" y="1355"/>
                    <a:pt x="536" y="1607"/>
                  </a:cubicBezTo>
                  <a:cubicBezTo>
                    <a:pt x="536" y="1733"/>
                    <a:pt x="536" y="1827"/>
                    <a:pt x="567" y="1922"/>
                  </a:cubicBezTo>
                  <a:cubicBezTo>
                    <a:pt x="189" y="2142"/>
                    <a:pt x="0" y="2489"/>
                    <a:pt x="0" y="2867"/>
                  </a:cubicBezTo>
                  <a:cubicBezTo>
                    <a:pt x="0" y="3308"/>
                    <a:pt x="189" y="3655"/>
                    <a:pt x="567" y="3812"/>
                  </a:cubicBezTo>
                  <a:cubicBezTo>
                    <a:pt x="536" y="3938"/>
                    <a:pt x="536" y="4033"/>
                    <a:pt x="536" y="4127"/>
                  </a:cubicBezTo>
                  <a:cubicBezTo>
                    <a:pt x="536" y="4411"/>
                    <a:pt x="630" y="4694"/>
                    <a:pt x="851" y="4883"/>
                  </a:cubicBezTo>
                  <a:cubicBezTo>
                    <a:pt x="1036" y="5092"/>
                    <a:pt x="1325" y="5216"/>
                    <a:pt x="1603" y="5216"/>
                  </a:cubicBezTo>
                  <a:cubicBezTo>
                    <a:pt x="1702" y="5216"/>
                    <a:pt x="1799" y="5200"/>
                    <a:pt x="1890" y="5167"/>
                  </a:cubicBezTo>
                  <a:cubicBezTo>
                    <a:pt x="2111" y="5513"/>
                    <a:pt x="2457" y="5766"/>
                    <a:pt x="2836" y="5766"/>
                  </a:cubicBezTo>
                  <a:cubicBezTo>
                    <a:pt x="3245" y="5766"/>
                    <a:pt x="3592" y="5513"/>
                    <a:pt x="3781" y="5167"/>
                  </a:cubicBezTo>
                  <a:cubicBezTo>
                    <a:pt x="3889" y="5203"/>
                    <a:pt x="3999" y="5221"/>
                    <a:pt x="4109" y="5221"/>
                  </a:cubicBezTo>
                  <a:cubicBezTo>
                    <a:pt x="4382" y="5221"/>
                    <a:pt x="4649" y="5108"/>
                    <a:pt x="4852" y="4883"/>
                  </a:cubicBezTo>
                  <a:cubicBezTo>
                    <a:pt x="5041" y="4694"/>
                    <a:pt x="5167" y="4411"/>
                    <a:pt x="5167" y="4127"/>
                  </a:cubicBezTo>
                  <a:cubicBezTo>
                    <a:pt x="5167" y="4033"/>
                    <a:pt x="5167" y="3938"/>
                    <a:pt x="5135" y="3812"/>
                  </a:cubicBezTo>
                  <a:cubicBezTo>
                    <a:pt x="5482" y="3623"/>
                    <a:pt x="5671" y="3277"/>
                    <a:pt x="5671" y="2867"/>
                  </a:cubicBezTo>
                  <a:cubicBezTo>
                    <a:pt x="5671" y="2489"/>
                    <a:pt x="5450" y="2142"/>
                    <a:pt x="5135" y="1922"/>
                  </a:cubicBezTo>
                  <a:cubicBezTo>
                    <a:pt x="5167" y="1827"/>
                    <a:pt x="5167" y="1733"/>
                    <a:pt x="5167" y="1607"/>
                  </a:cubicBezTo>
                  <a:cubicBezTo>
                    <a:pt x="5167" y="1355"/>
                    <a:pt x="5041" y="1071"/>
                    <a:pt x="4852" y="882"/>
                  </a:cubicBezTo>
                  <a:cubicBezTo>
                    <a:pt x="4643" y="673"/>
                    <a:pt x="4348" y="550"/>
                    <a:pt x="4069" y="550"/>
                  </a:cubicBezTo>
                  <a:cubicBezTo>
                    <a:pt x="3969" y="550"/>
                    <a:pt x="3872" y="566"/>
                    <a:pt x="3781" y="599"/>
                  </a:cubicBezTo>
                  <a:cubicBezTo>
                    <a:pt x="3592" y="252"/>
                    <a:pt x="3245" y="0"/>
                    <a:pt x="2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11" name="Google Shape;1111;p51"/>
            <p:cNvSpPr/>
            <p:nvPr/>
          </p:nvSpPr>
          <p:spPr>
            <a:xfrm>
              <a:off x="-20930075" y="4191325"/>
              <a:ext cx="269400" cy="178025"/>
            </a:xfrm>
            <a:custGeom>
              <a:rect b="b" l="l" r="r" t="t"/>
              <a:pathLst>
                <a:path extrusionOk="0" h="7121" w="10776">
                  <a:moveTo>
                    <a:pt x="379" y="0"/>
                  </a:moveTo>
                  <a:cubicBezTo>
                    <a:pt x="253" y="0"/>
                    <a:pt x="190" y="32"/>
                    <a:pt x="95" y="95"/>
                  </a:cubicBezTo>
                  <a:cubicBezTo>
                    <a:pt x="32" y="189"/>
                    <a:pt x="1" y="252"/>
                    <a:pt x="1" y="378"/>
                  </a:cubicBezTo>
                  <a:cubicBezTo>
                    <a:pt x="1" y="473"/>
                    <a:pt x="190" y="2710"/>
                    <a:pt x="1103" y="3655"/>
                  </a:cubicBezTo>
                  <a:cubicBezTo>
                    <a:pt x="1513" y="4096"/>
                    <a:pt x="1922" y="4285"/>
                    <a:pt x="2364" y="4285"/>
                  </a:cubicBezTo>
                  <a:cubicBezTo>
                    <a:pt x="2679" y="4285"/>
                    <a:pt x="3025" y="4159"/>
                    <a:pt x="3340" y="3907"/>
                  </a:cubicBezTo>
                  <a:lnTo>
                    <a:pt x="4947" y="5514"/>
                  </a:lnTo>
                  <a:lnTo>
                    <a:pt x="4947" y="6427"/>
                  </a:lnTo>
                  <a:lnTo>
                    <a:pt x="2458" y="6427"/>
                  </a:lnTo>
                  <a:cubicBezTo>
                    <a:pt x="2269" y="6427"/>
                    <a:pt x="2112" y="6585"/>
                    <a:pt x="2112" y="6774"/>
                  </a:cubicBezTo>
                  <a:cubicBezTo>
                    <a:pt x="2112" y="6963"/>
                    <a:pt x="2269" y="7120"/>
                    <a:pt x="2458" y="7120"/>
                  </a:cubicBezTo>
                  <a:lnTo>
                    <a:pt x="8192" y="7120"/>
                  </a:lnTo>
                  <a:cubicBezTo>
                    <a:pt x="8381" y="7120"/>
                    <a:pt x="8539" y="6963"/>
                    <a:pt x="8539" y="6774"/>
                  </a:cubicBezTo>
                  <a:cubicBezTo>
                    <a:pt x="8539" y="6585"/>
                    <a:pt x="8381" y="6427"/>
                    <a:pt x="8192" y="6427"/>
                  </a:cubicBezTo>
                  <a:lnTo>
                    <a:pt x="5672" y="6427"/>
                  </a:lnTo>
                  <a:lnTo>
                    <a:pt x="5672" y="6207"/>
                  </a:lnTo>
                  <a:lnTo>
                    <a:pt x="7278" y="4600"/>
                  </a:lnTo>
                  <a:cubicBezTo>
                    <a:pt x="7751" y="4884"/>
                    <a:pt x="8066" y="5010"/>
                    <a:pt x="8413" y="5010"/>
                  </a:cubicBezTo>
                  <a:cubicBezTo>
                    <a:pt x="8854" y="5010"/>
                    <a:pt x="9232" y="4789"/>
                    <a:pt x="9673" y="4380"/>
                  </a:cubicBezTo>
                  <a:cubicBezTo>
                    <a:pt x="10586" y="3466"/>
                    <a:pt x="10775" y="1229"/>
                    <a:pt x="10775" y="1103"/>
                  </a:cubicBezTo>
                  <a:cubicBezTo>
                    <a:pt x="10775" y="977"/>
                    <a:pt x="10744" y="883"/>
                    <a:pt x="10649" y="820"/>
                  </a:cubicBezTo>
                  <a:cubicBezTo>
                    <a:pt x="10586" y="757"/>
                    <a:pt x="10492" y="693"/>
                    <a:pt x="10397" y="693"/>
                  </a:cubicBezTo>
                  <a:cubicBezTo>
                    <a:pt x="10303" y="693"/>
                    <a:pt x="8066" y="883"/>
                    <a:pt x="7121" y="1796"/>
                  </a:cubicBezTo>
                  <a:cubicBezTo>
                    <a:pt x="6365" y="2552"/>
                    <a:pt x="6302" y="3308"/>
                    <a:pt x="6869" y="4033"/>
                  </a:cubicBezTo>
                  <a:lnTo>
                    <a:pt x="5735" y="5167"/>
                  </a:lnTo>
                  <a:lnTo>
                    <a:pt x="5735" y="1324"/>
                  </a:lnTo>
                  <a:cubicBezTo>
                    <a:pt x="5609" y="1387"/>
                    <a:pt x="5514" y="1387"/>
                    <a:pt x="5388" y="1387"/>
                  </a:cubicBezTo>
                  <a:cubicBezTo>
                    <a:pt x="5262" y="1387"/>
                    <a:pt x="5136" y="1387"/>
                    <a:pt x="5041" y="1324"/>
                  </a:cubicBezTo>
                  <a:lnTo>
                    <a:pt x="5041" y="4443"/>
                  </a:lnTo>
                  <a:lnTo>
                    <a:pt x="3876" y="3340"/>
                  </a:lnTo>
                  <a:cubicBezTo>
                    <a:pt x="4474" y="2584"/>
                    <a:pt x="4411" y="1828"/>
                    <a:pt x="3655" y="1103"/>
                  </a:cubicBezTo>
                  <a:cubicBezTo>
                    <a:pt x="2742" y="189"/>
                    <a:pt x="505" y="0"/>
                    <a:pt x="3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112" name="Google Shape;1112;p51"/>
          <p:cNvGrpSpPr/>
          <p:nvPr/>
        </p:nvGrpSpPr>
        <p:grpSpPr>
          <a:xfrm>
            <a:off x="7052218" y="1817002"/>
            <a:ext cx="325580" cy="323471"/>
            <a:chOff x="-15296200" y="3326900"/>
            <a:chExt cx="304850" cy="302875"/>
          </a:xfrm>
        </p:grpSpPr>
        <p:sp>
          <p:nvSpPr>
            <p:cNvPr id="1113" name="Google Shape;1113;p51"/>
            <p:cNvSpPr/>
            <p:nvPr/>
          </p:nvSpPr>
          <p:spPr>
            <a:xfrm>
              <a:off x="-15182775" y="3326900"/>
              <a:ext cx="77200" cy="157175"/>
            </a:xfrm>
            <a:custGeom>
              <a:rect b="b" l="l" r="r" t="t"/>
              <a:pathLst>
                <a:path extrusionOk="0" h="6287" w="3088">
                  <a:moveTo>
                    <a:pt x="1556" y="1"/>
                  </a:moveTo>
                  <a:cubicBezTo>
                    <a:pt x="1434" y="1"/>
                    <a:pt x="1308" y="48"/>
                    <a:pt x="1229" y="143"/>
                  </a:cubicBezTo>
                  <a:cubicBezTo>
                    <a:pt x="1198" y="237"/>
                    <a:pt x="410" y="1560"/>
                    <a:pt x="0" y="3451"/>
                  </a:cubicBezTo>
                  <a:cubicBezTo>
                    <a:pt x="630" y="4333"/>
                    <a:pt x="1166" y="5278"/>
                    <a:pt x="1544" y="6286"/>
                  </a:cubicBezTo>
                  <a:cubicBezTo>
                    <a:pt x="1954" y="5309"/>
                    <a:pt x="2458" y="4364"/>
                    <a:pt x="3088" y="3451"/>
                  </a:cubicBezTo>
                  <a:cubicBezTo>
                    <a:pt x="2678" y="1529"/>
                    <a:pt x="1891" y="237"/>
                    <a:pt x="1859" y="143"/>
                  </a:cubicBezTo>
                  <a:cubicBezTo>
                    <a:pt x="1796" y="48"/>
                    <a:pt x="1678" y="1"/>
                    <a:pt x="1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14" name="Google Shape;1114;p51"/>
            <p:cNvSpPr/>
            <p:nvPr/>
          </p:nvSpPr>
          <p:spPr>
            <a:xfrm>
              <a:off x="-15260825" y="3363175"/>
              <a:ext cx="108800" cy="199650"/>
            </a:xfrm>
            <a:custGeom>
              <a:rect b="b" l="l" r="r" t="t"/>
              <a:pathLst>
                <a:path extrusionOk="0" h="7986" w="4352">
                  <a:moveTo>
                    <a:pt x="432" y="1"/>
                  </a:moveTo>
                  <a:cubicBezTo>
                    <a:pt x="212" y="1"/>
                    <a:pt x="0" y="182"/>
                    <a:pt x="66" y="424"/>
                  </a:cubicBezTo>
                  <a:lnTo>
                    <a:pt x="949" y="3638"/>
                  </a:lnTo>
                  <a:cubicBezTo>
                    <a:pt x="1075" y="4047"/>
                    <a:pt x="1201" y="4520"/>
                    <a:pt x="1264" y="4961"/>
                  </a:cubicBezTo>
                  <a:cubicBezTo>
                    <a:pt x="1642" y="5497"/>
                    <a:pt x="2051" y="6001"/>
                    <a:pt x="2587" y="6410"/>
                  </a:cubicBezTo>
                  <a:cubicBezTo>
                    <a:pt x="3406" y="7072"/>
                    <a:pt x="3721" y="7292"/>
                    <a:pt x="4351" y="7986"/>
                  </a:cubicBezTo>
                  <a:lnTo>
                    <a:pt x="4351" y="6064"/>
                  </a:lnTo>
                  <a:cubicBezTo>
                    <a:pt x="4351" y="6001"/>
                    <a:pt x="4351" y="5938"/>
                    <a:pt x="4320" y="5906"/>
                  </a:cubicBezTo>
                  <a:cubicBezTo>
                    <a:pt x="3721" y="4205"/>
                    <a:pt x="2839" y="2693"/>
                    <a:pt x="1705" y="1338"/>
                  </a:cubicBezTo>
                  <a:lnTo>
                    <a:pt x="697" y="109"/>
                  </a:lnTo>
                  <a:cubicBezTo>
                    <a:pt x="621" y="34"/>
                    <a:pt x="526" y="1"/>
                    <a:pt x="4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15" name="Google Shape;1115;p51"/>
            <p:cNvSpPr/>
            <p:nvPr/>
          </p:nvSpPr>
          <p:spPr>
            <a:xfrm>
              <a:off x="-15135525" y="3362475"/>
              <a:ext cx="109325" cy="200350"/>
            </a:xfrm>
            <a:custGeom>
              <a:rect b="b" l="l" r="r" t="t"/>
              <a:pathLst>
                <a:path extrusionOk="0" h="8014" w="4373">
                  <a:moveTo>
                    <a:pt x="3945" y="1"/>
                  </a:moveTo>
                  <a:cubicBezTo>
                    <a:pt x="3846" y="1"/>
                    <a:pt x="3742" y="41"/>
                    <a:pt x="3655" y="137"/>
                  </a:cubicBezTo>
                  <a:lnTo>
                    <a:pt x="2647" y="1366"/>
                  </a:lnTo>
                  <a:cubicBezTo>
                    <a:pt x="1513" y="2721"/>
                    <a:pt x="599" y="4296"/>
                    <a:pt x="32" y="5934"/>
                  </a:cubicBezTo>
                  <a:cubicBezTo>
                    <a:pt x="32" y="5966"/>
                    <a:pt x="1" y="6060"/>
                    <a:pt x="1" y="6092"/>
                  </a:cubicBezTo>
                  <a:lnTo>
                    <a:pt x="1" y="8014"/>
                  </a:lnTo>
                  <a:cubicBezTo>
                    <a:pt x="631" y="7320"/>
                    <a:pt x="914" y="7163"/>
                    <a:pt x="1765" y="6438"/>
                  </a:cubicBezTo>
                  <a:cubicBezTo>
                    <a:pt x="2301" y="6060"/>
                    <a:pt x="2710" y="5525"/>
                    <a:pt x="3088" y="4989"/>
                  </a:cubicBezTo>
                  <a:cubicBezTo>
                    <a:pt x="3151" y="4517"/>
                    <a:pt x="3246" y="4075"/>
                    <a:pt x="3403" y="3666"/>
                  </a:cubicBezTo>
                  <a:lnTo>
                    <a:pt x="4285" y="452"/>
                  </a:lnTo>
                  <a:cubicBezTo>
                    <a:pt x="4373" y="211"/>
                    <a:pt x="4171" y="1"/>
                    <a:pt x="39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16" name="Google Shape;1116;p51"/>
            <p:cNvSpPr/>
            <p:nvPr/>
          </p:nvSpPr>
          <p:spPr>
            <a:xfrm>
              <a:off x="-15296200" y="3416600"/>
              <a:ext cx="143375" cy="213175"/>
            </a:xfrm>
            <a:custGeom>
              <a:rect b="b" l="l" r="r" t="t"/>
              <a:pathLst>
                <a:path extrusionOk="0" h="8527" w="5735">
                  <a:moveTo>
                    <a:pt x="346" y="0"/>
                  </a:moveTo>
                  <a:cubicBezTo>
                    <a:pt x="170" y="0"/>
                    <a:pt x="1" y="123"/>
                    <a:pt x="1" y="335"/>
                  </a:cubicBezTo>
                  <a:lnTo>
                    <a:pt x="1" y="3171"/>
                  </a:lnTo>
                  <a:cubicBezTo>
                    <a:pt x="1" y="6132"/>
                    <a:pt x="2458" y="8526"/>
                    <a:pt x="5357" y="8526"/>
                  </a:cubicBezTo>
                  <a:lnTo>
                    <a:pt x="5735" y="8526"/>
                  </a:lnTo>
                  <a:lnTo>
                    <a:pt x="5735" y="7581"/>
                  </a:lnTo>
                  <a:cubicBezTo>
                    <a:pt x="5735" y="7172"/>
                    <a:pt x="5577" y="6731"/>
                    <a:pt x="5262" y="6384"/>
                  </a:cubicBezTo>
                  <a:cubicBezTo>
                    <a:pt x="4695" y="5723"/>
                    <a:pt x="4254" y="5471"/>
                    <a:pt x="3529" y="4840"/>
                  </a:cubicBezTo>
                  <a:cubicBezTo>
                    <a:pt x="2584" y="4084"/>
                    <a:pt x="1828" y="3108"/>
                    <a:pt x="1387" y="2005"/>
                  </a:cubicBezTo>
                  <a:lnTo>
                    <a:pt x="694" y="241"/>
                  </a:lnTo>
                  <a:cubicBezTo>
                    <a:pt x="625" y="75"/>
                    <a:pt x="483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117" name="Google Shape;1117;p51"/>
            <p:cNvSpPr/>
            <p:nvPr/>
          </p:nvSpPr>
          <p:spPr>
            <a:xfrm>
              <a:off x="-15134725" y="3416100"/>
              <a:ext cx="143375" cy="213675"/>
            </a:xfrm>
            <a:custGeom>
              <a:rect b="b" l="l" r="r" t="t"/>
              <a:pathLst>
                <a:path extrusionOk="0" h="8547" w="5735">
                  <a:moveTo>
                    <a:pt x="5357" y="1"/>
                  </a:moveTo>
                  <a:cubicBezTo>
                    <a:pt x="5224" y="1"/>
                    <a:pt x="5094" y="71"/>
                    <a:pt x="5041" y="229"/>
                  </a:cubicBezTo>
                  <a:lnTo>
                    <a:pt x="4348" y="2025"/>
                  </a:lnTo>
                  <a:cubicBezTo>
                    <a:pt x="3907" y="3128"/>
                    <a:pt x="3151" y="4104"/>
                    <a:pt x="2206" y="4860"/>
                  </a:cubicBezTo>
                  <a:cubicBezTo>
                    <a:pt x="1481" y="5427"/>
                    <a:pt x="1040" y="5743"/>
                    <a:pt x="473" y="6341"/>
                  </a:cubicBezTo>
                  <a:cubicBezTo>
                    <a:pt x="158" y="6688"/>
                    <a:pt x="0" y="7129"/>
                    <a:pt x="0" y="7601"/>
                  </a:cubicBezTo>
                  <a:lnTo>
                    <a:pt x="0" y="8546"/>
                  </a:lnTo>
                  <a:lnTo>
                    <a:pt x="378" y="8546"/>
                  </a:lnTo>
                  <a:cubicBezTo>
                    <a:pt x="3308" y="8546"/>
                    <a:pt x="5734" y="6152"/>
                    <a:pt x="5734" y="3191"/>
                  </a:cubicBezTo>
                  <a:lnTo>
                    <a:pt x="5734" y="355"/>
                  </a:lnTo>
                  <a:cubicBezTo>
                    <a:pt x="5734" y="136"/>
                    <a:pt x="5543" y="1"/>
                    <a:pt x="53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52"/>
          <p:cNvSpPr txBox="1"/>
          <p:nvPr>
            <p:ph type="title"/>
          </p:nvPr>
        </p:nvSpPr>
        <p:spPr>
          <a:xfrm>
            <a:off x="1433558" y="516235"/>
            <a:ext cx="6276900" cy="75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Future Meeting Dates</a:t>
            </a:r>
            <a:endParaRPr i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3" name="Google Shape;1123;p52"/>
          <p:cNvSpPr txBox="1"/>
          <p:nvPr/>
        </p:nvSpPr>
        <p:spPr>
          <a:xfrm>
            <a:off x="2876100" y="2286825"/>
            <a:ext cx="3391800" cy="14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All future meeting will be held at the Hammerlun Center </a:t>
            </a:r>
            <a:endParaRPr b="1" sz="1600">
              <a:solidFill>
                <a:schemeClr val="accent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 Leadership &amp; Learning </a:t>
            </a:r>
            <a:endParaRPr b="1" sz="1600">
              <a:solidFill>
                <a:schemeClr val="accent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From 5:30 - 7:30 </a:t>
            </a:r>
            <a:endParaRPr b="1" sz="1600">
              <a:solidFill>
                <a:schemeClr val="accent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(dinner provided)</a:t>
            </a:r>
            <a:endParaRPr b="1" sz="1600">
              <a:solidFill>
                <a:schemeClr val="accent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4" name="Google Shape;1124;p52"/>
          <p:cNvSpPr/>
          <p:nvPr/>
        </p:nvSpPr>
        <p:spPr>
          <a:xfrm>
            <a:off x="-5550" y="1354400"/>
            <a:ext cx="9136950" cy="3586550"/>
          </a:xfrm>
          <a:custGeom>
            <a:rect b="b" l="l" r="r" t="t"/>
            <a:pathLst>
              <a:path extrusionOk="0" h="143462" w="365478">
                <a:moveTo>
                  <a:pt x="0" y="0"/>
                </a:moveTo>
                <a:cubicBezTo>
                  <a:pt x="12136" y="4327"/>
                  <a:pt x="42615" y="2069"/>
                  <a:pt x="72813" y="25964"/>
                </a:cubicBezTo>
                <a:cubicBezTo>
                  <a:pt x="103011" y="49859"/>
                  <a:pt x="146709" y="140218"/>
                  <a:pt x="181187" y="143369"/>
                </a:cubicBezTo>
                <a:cubicBezTo>
                  <a:pt x="215665" y="146521"/>
                  <a:pt x="248967" y="68533"/>
                  <a:pt x="279682" y="44873"/>
                </a:cubicBezTo>
                <a:cubicBezTo>
                  <a:pt x="310397" y="21213"/>
                  <a:pt x="351179" y="8655"/>
                  <a:pt x="365478" y="1411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1125" name="Google Shape;1125;p52"/>
          <p:cNvSpPr/>
          <p:nvPr/>
        </p:nvSpPr>
        <p:spPr>
          <a:xfrm rot="-2461449">
            <a:off x="490355" y="1392254"/>
            <a:ext cx="1590156" cy="1540901"/>
          </a:xfrm>
          <a:custGeom>
            <a:rect b="b" l="l" r="r" t="t"/>
            <a:pathLst>
              <a:path extrusionOk="0" h="30664" w="36927">
                <a:moveTo>
                  <a:pt x="19198" y="0"/>
                </a:moveTo>
                <a:cubicBezTo>
                  <a:pt x="17850" y="0"/>
                  <a:pt x="16505" y="119"/>
                  <a:pt x="15227" y="301"/>
                </a:cubicBezTo>
                <a:cubicBezTo>
                  <a:pt x="9390" y="1125"/>
                  <a:pt x="1081" y="3075"/>
                  <a:pt x="368" y="10115"/>
                </a:cubicBezTo>
                <a:cubicBezTo>
                  <a:pt x="0" y="13802"/>
                  <a:pt x="3230" y="18001"/>
                  <a:pt x="5625" y="20530"/>
                </a:cubicBezTo>
                <a:cubicBezTo>
                  <a:pt x="8822" y="23905"/>
                  <a:pt x="11774" y="27102"/>
                  <a:pt x="15951" y="29285"/>
                </a:cubicBezTo>
                <a:cubicBezTo>
                  <a:pt x="17796" y="30247"/>
                  <a:pt x="19900" y="30664"/>
                  <a:pt x="22026" y="30664"/>
                </a:cubicBezTo>
                <a:cubicBezTo>
                  <a:pt x="24674" y="30664"/>
                  <a:pt x="27357" y="30017"/>
                  <a:pt x="29619" y="28973"/>
                </a:cubicBezTo>
                <a:cubicBezTo>
                  <a:pt x="32649" y="27581"/>
                  <a:pt x="34498" y="24361"/>
                  <a:pt x="35511" y="21242"/>
                </a:cubicBezTo>
                <a:cubicBezTo>
                  <a:pt x="36926" y="16932"/>
                  <a:pt x="35456" y="12454"/>
                  <a:pt x="33027" y="8811"/>
                </a:cubicBezTo>
                <a:cubicBezTo>
                  <a:pt x="31680" y="6795"/>
                  <a:pt x="30076" y="4790"/>
                  <a:pt x="28338" y="3086"/>
                </a:cubicBezTo>
                <a:cubicBezTo>
                  <a:pt x="26923" y="1705"/>
                  <a:pt x="25163" y="880"/>
                  <a:pt x="23270" y="435"/>
                </a:cubicBezTo>
                <a:cubicBezTo>
                  <a:pt x="21957" y="125"/>
                  <a:pt x="20576" y="0"/>
                  <a:pt x="191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52"/>
          <p:cNvSpPr txBox="1"/>
          <p:nvPr/>
        </p:nvSpPr>
        <p:spPr>
          <a:xfrm>
            <a:off x="614272" y="1874050"/>
            <a:ext cx="12708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May 4</a:t>
            </a:r>
            <a:endParaRPr b="1" sz="30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27" name="Google Shape;1127;p52"/>
          <p:cNvSpPr/>
          <p:nvPr/>
        </p:nvSpPr>
        <p:spPr>
          <a:xfrm rot="-2461515">
            <a:off x="7329215" y="1406168"/>
            <a:ext cx="1728092" cy="1386963"/>
          </a:xfrm>
          <a:custGeom>
            <a:rect b="b" l="l" r="r" t="t"/>
            <a:pathLst>
              <a:path extrusionOk="0" h="30664" w="36927">
                <a:moveTo>
                  <a:pt x="19198" y="0"/>
                </a:moveTo>
                <a:cubicBezTo>
                  <a:pt x="17850" y="0"/>
                  <a:pt x="16505" y="119"/>
                  <a:pt x="15227" y="301"/>
                </a:cubicBezTo>
                <a:cubicBezTo>
                  <a:pt x="9390" y="1125"/>
                  <a:pt x="1081" y="3075"/>
                  <a:pt x="368" y="10115"/>
                </a:cubicBezTo>
                <a:cubicBezTo>
                  <a:pt x="0" y="13802"/>
                  <a:pt x="3230" y="18001"/>
                  <a:pt x="5625" y="20530"/>
                </a:cubicBezTo>
                <a:cubicBezTo>
                  <a:pt x="8822" y="23905"/>
                  <a:pt x="11774" y="27102"/>
                  <a:pt x="15951" y="29285"/>
                </a:cubicBezTo>
                <a:cubicBezTo>
                  <a:pt x="17796" y="30247"/>
                  <a:pt x="19900" y="30664"/>
                  <a:pt x="22026" y="30664"/>
                </a:cubicBezTo>
                <a:cubicBezTo>
                  <a:pt x="24674" y="30664"/>
                  <a:pt x="27357" y="30017"/>
                  <a:pt x="29619" y="28973"/>
                </a:cubicBezTo>
                <a:cubicBezTo>
                  <a:pt x="32649" y="27581"/>
                  <a:pt x="34498" y="24361"/>
                  <a:pt x="35511" y="21242"/>
                </a:cubicBezTo>
                <a:cubicBezTo>
                  <a:pt x="36926" y="16932"/>
                  <a:pt x="35456" y="12454"/>
                  <a:pt x="33027" y="8811"/>
                </a:cubicBezTo>
                <a:cubicBezTo>
                  <a:pt x="31680" y="6795"/>
                  <a:pt x="30076" y="4790"/>
                  <a:pt x="28338" y="3086"/>
                </a:cubicBezTo>
                <a:cubicBezTo>
                  <a:pt x="26923" y="1705"/>
                  <a:pt x="25163" y="880"/>
                  <a:pt x="23270" y="435"/>
                </a:cubicBezTo>
                <a:cubicBezTo>
                  <a:pt x="21957" y="125"/>
                  <a:pt x="20576" y="0"/>
                  <a:pt x="1919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52"/>
          <p:cNvSpPr txBox="1"/>
          <p:nvPr/>
        </p:nvSpPr>
        <p:spPr>
          <a:xfrm>
            <a:off x="7445122" y="1792625"/>
            <a:ext cx="14280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May 25</a:t>
            </a:r>
            <a:endParaRPr b="1" sz="30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53"/>
          <p:cNvSpPr txBox="1"/>
          <p:nvPr>
            <p:ph type="title"/>
          </p:nvPr>
        </p:nvSpPr>
        <p:spPr>
          <a:xfrm>
            <a:off x="1435600" y="424482"/>
            <a:ext cx="6276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Playfair Display"/>
                <a:ea typeface="Playfair Display"/>
                <a:cs typeface="Playfair Display"/>
                <a:sym typeface="Playfair Display"/>
              </a:rPr>
              <a:t>See you next time!</a:t>
            </a:r>
            <a:endParaRPr b="1" i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34" name="Google Shape;1134;p53"/>
          <p:cNvSpPr txBox="1"/>
          <p:nvPr>
            <p:ph idx="1" type="subTitle"/>
          </p:nvPr>
        </p:nvSpPr>
        <p:spPr>
          <a:xfrm>
            <a:off x="1731775" y="4383775"/>
            <a:ext cx="5609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Please take a moment to leave feedback!</a:t>
            </a:r>
            <a:endParaRPr b="1" sz="20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1135" name="Google Shape;1135;p53"/>
          <p:cNvGrpSpPr/>
          <p:nvPr/>
        </p:nvGrpSpPr>
        <p:grpSpPr>
          <a:xfrm>
            <a:off x="616784" y="1431580"/>
            <a:ext cx="1064159" cy="322154"/>
            <a:chOff x="881697" y="4030852"/>
            <a:chExt cx="687264" cy="208056"/>
          </a:xfrm>
        </p:grpSpPr>
        <p:sp>
          <p:nvSpPr>
            <p:cNvPr id="1136" name="Google Shape;1136;p53"/>
            <p:cNvSpPr/>
            <p:nvPr/>
          </p:nvSpPr>
          <p:spPr>
            <a:xfrm>
              <a:off x="894060" y="4030852"/>
              <a:ext cx="654537" cy="60785"/>
            </a:xfrm>
            <a:custGeom>
              <a:rect b="b" l="l" r="r" t="t"/>
              <a:pathLst>
                <a:path extrusionOk="0" h="3958" w="42620">
                  <a:moveTo>
                    <a:pt x="37096" y="0"/>
                  </a:moveTo>
                  <a:cubicBezTo>
                    <a:pt x="36096" y="0"/>
                    <a:pt x="35161" y="218"/>
                    <a:pt x="34204" y="544"/>
                  </a:cubicBezTo>
                  <a:cubicBezTo>
                    <a:pt x="33204" y="892"/>
                    <a:pt x="32204" y="1326"/>
                    <a:pt x="31225" y="1696"/>
                  </a:cubicBezTo>
                  <a:cubicBezTo>
                    <a:pt x="30247" y="2066"/>
                    <a:pt x="29268" y="2348"/>
                    <a:pt x="28333" y="2457"/>
                  </a:cubicBezTo>
                  <a:cubicBezTo>
                    <a:pt x="28051" y="2479"/>
                    <a:pt x="27768" y="2501"/>
                    <a:pt x="27485" y="2501"/>
                  </a:cubicBezTo>
                  <a:cubicBezTo>
                    <a:pt x="26811" y="2501"/>
                    <a:pt x="26224" y="2414"/>
                    <a:pt x="25615" y="2240"/>
                  </a:cubicBezTo>
                  <a:cubicBezTo>
                    <a:pt x="25006" y="2044"/>
                    <a:pt x="24398" y="1783"/>
                    <a:pt x="23723" y="1457"/>
                  </a:cubicBezTo>
                  <a:cubicBezTo>
                    <a:pt x="22354" y="761"/>
                    <a:pt x="20853" y="500"/>
                    <a:pt x="19396" y="500"/>
                  </a:cubicBezTo>
                  <a:cubicBezTo>
                    <a:pt x="19092" y="500"/>
                    <a:pt x="18809" y="522"/>
                    <a:pt x="18527" y="544"/>
                  </a:cubicBezTo>
                  <a:cubicBezTo>
                    <a:pt x="17766" y="587"/>
                    <a:pt x="17091" y="761"/>
                    <a:pt x="16439" y="935"/>
                  </a:cubicBezTo>
                  <a:cubicBezTo>
                    <a:pt x="15787" y="1109"/>
                    <a:pt x="15156" y="1305"/>
                    <a:pt x="14569" y="1413"/>
                  </a:cubicBezTo>
                  <a:cubicBezTo>
                    <a:pt x="13243" y="1674"/>
                    <a:pt x="11982" y="1783"/>
                    <a:pt x="10633" y="1783"/>
                  </a:cubicBezTo>
                  <a:cubicBezTo>
                    <a:pt x="10372" y="1783"/>
                    <a:pt x="10133" y="1783"/>
                    <a:pt x="9872" y="1761"/>
                  </a:cubicBezTo>
                  <a:cubicBezTo>
                    <a:pt x="9068" y="1740"/>
                    <a:pt x="8437" y="1587"/>
                    <a:pt x="7763" y="1326"/>
                  </a:cubicBezTo>
                  <a:cubicBezTo>
                    <a:pt x="7089" y="1087"/>
                    <a:pt x="6393" y="761"/>
                    <a:pt x="5545" y="457"/>
                  </a:cubicBezTo>
                  <a:cubicBezTo>
                    <a:pt x="4936" y="239"/>
                    <a:pt x="4328" y="152"/>
                    <a:pt x="3740" y="152"/>
                  </a:cubicBezTo>
                  <a:cubicBezTo>
                    <a:pt x="2392" y="152"/>
                    <a:pt x="1153" y="609"/>
                    <a:pt x="0" y="1022"/>
                  </a:cubicBezTo>
                  <a:lnTo>
                    <a:pt x="479" y="2392"/>
                  </a:lnTo>
                  <a:cubicBezTo>
                    <a:pt x="1631" y="1979"/>
                    <a:pt x="2719" y="1609"/>
                    <a:pt x="3740" y="1609"/>
                  </a:cubicBezTo>
                  <a:cubicBezTo>
                    <a:pt x="4197" y="1609"/>
                    <a:pt x="4632" y="1674"/>
                    <a:pt x="5067" y="1827"/>
                  </a:cubicBezTo>
                  <a:cubicBezTo>
                    <a:pt x="5828" y="2088"/>
                    <a:pt x="6502" y="2414"/>
                    <a:pt x="7263" y="2696"/>
                  </a:cubicBezTo>
                  <a:cubicBezTo>
                    <a:pt x="8002" y="2979"/>
                    <a:pt x="8850" y="3197"/>
                    <a:pt x="9851" y="3218"/>
                  </a:cubicBezTo>
                  <a:cubicBezTo>
                    <a:pt x="10112" y="3218"/>
                    <a:pt x="10372" y="3240"/>
                    <a:pt x="10633" y="3240"/>
                  </a:cubicBezTo>
                  <a:cubicBezTo>
                    <a:pt x="12047" y="3240"/>
                    <a:pt x="13417" y="3131"/>
                    <a:pt x="14852" y="2849"/>
                  </a:cubicBezTo>
                  <a:cubicBezTo>
                    <a:pt x="15548" y="2696"/>
                    <a:pt x="16200" y="2501"/>
                    <a:pt x="16809" y="2327"/>
                  </a:cubicBezTo>
                  <a:cubicBezTo>
                    <a:pt x="17439" y="2153"/>
                    <a:pt x="18026" y="2022"/>
                    <a:pt x="18614" y="1979"/>
                  </a:cubicBezTo>
                  <a:cubicBezTo>
                    <a:pt x="18875" y="1979"/>
                    <a:pt x="19135" y="1957"/>
                    <a:pt x="19396" y="1957"/>
                  </a:cubicBezTo>
                  <a:cubicBezTo>
                    <a:pt x="20679" y="1957"/>
                    <a:pt x="21962" y="2175"/>
                    <a:pt x="23071" y="2740"/>
                  </a:cubicBezTo>
                  <a:cubicBezTo>
                    <a:pt x="23789" y="3110"/>
                    <a:pt x="24485" y="3414"/>
                    <a:pt x="25202" y="3631"/>
                  </a:cubicBezTo>
                  <a:cubicBezTo>
                    <a:pt x="25920" y="3827"/>
                    <a:pt x="26681" y="3958"/>
                    <a:pt x="27485" y="3958"/>
                  </a:cubicBezTo>
                  <a:cubicBezTo>
                    <a:pt x="27811" y="3958"/>
                    <a:pt x="28159" y="3936"/>
                    <a:pt x="28485" y="3892"/>
                  </a:cubicBezTo>
                  <a:cubicBezTo>
                    <a:pt x="29616" y="3762"/>
                    <a:pt x="30703" y="3436"/>
                    <a:pt x="31725" y="3044"/>
                  </a:cubicBezTo>
                  <a:cubicBezTo>
                    <a:pt x="32747" y="2675"/>
                    <a:pt x="33748" y="2240"/>
                    <a:pt x="34683" y="1914"/>
                  </a:cubicBezTo>
                  <a:cubicBezTo>
                    <a:pt x="35531" y="1609"/>
                    <a:pt x="36270" y="1457"/>
                    <a:pt x="37096" y="1457"/>
                  </a:cubicBezTo>
                  <a:cubicBezTo>
                    <a:pt x="37292" y="1457"/>
                    <a:pt x="37488" y="1479"/>
                    <a:pt x="37683" y="1479"/>
                  </a:cubicBezTo>
                  <a:cubicBezTo>
                    <a:pt x="38401" y="1544"/>
                    <a:pt x="39140" y="1783"/>
                    <a:pt x="39923" y="2044"/>
                  </a:cubicBezTo>
                  <a:cubicBezTo>
                    <a:pt x="40706" y="2283"/>
                    <a:pt x="41532" y="2588"/>
                    <a:pt x="42424" y="2696"/>
                  </a:cubicBezTo>
                  <a:lnTo>
                    <a:pt x="42619" y="1261"/>
                  </a:lnTo>
                  <a:cubicBezTo>
                    <a:pt x="41902" y="1174"/>
                    <a:pt x="41162" y="913"/>
                    <a:pt x="40380" y="652"/>
                  </a:cubicBezTo>
                  <a:cubicBezTo>
                    <a:pt x="39597" y="391"/>
                    <a:pt x="38749" y="131"/>
                    <a:pt x="37814" y="44"/>
                  </a:cubicBezTo>
                  <a:cubicBezTo>
                    <a:pt x="37575" y="22"/>
                    <a:pt x="37335" y="0"/>
                    <a:pt x="37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53"/>
            <p:cNvSpPr/>
            <p:nvPr/>
          </p:nvSpPr>
          <p:spPr>
            <a:xfrm>
              <a:off x="892064" y="4080598"/>
              <a:ext cx="625142" cy="61461"/>
            </a:xfrm>
            <a:custGeom>
              <a:rect b="b" l="l" r="r" t="t"/>
              <a:pathLst>
                <a:path extrusionOk="0" h="4002" w="40706">
                  <a:moveTo>
                    <a:pt x="39488" y="1"/>
                  </a:moveTo>
                  <a:cubicBezTo>
                    <a:pt x="38248" y="1"/>
                    <a:pt x="37074" y="349"/>
                    <a:pt x="36030" y="762"/>
                  </a:cubicBezTo>
                  <a:cubicBezTo>
                    <a:pt x="35030" y="1175"/>
                    <a:pt x="34117" y="1567"/>
                    <a:pt x="33182" y="1871"/>
                  </a:cubicBezTo>
                  <a:cubicBezTo>
                    <a:pt x="32269" y="2175"/>
                    <a:pt x="31355" y="2415"/>
                    <a:pt x="30355" y="2480"/>
                  </a:cubicBezTo>
                  <a:cubicBezTo>
                    <a:pt x="29877" y="2523"/>
                    <a:pt x="29377" y="2545"/>
                    <a:pt x="28898" y="2545"/>
                  </a:cubicBezTo>
                  <a:cubicBezTo>
                    <a:pt x="27854" y="2545"/>
                    <a:pt x="26832" y="2436"/>
                    <a:pt x="25984" y="2067"/>
                  </a:cubicBezTo>
                  <a:cubicBezTo>
                    <a:pt x="24854" y="1545"/>
                    <a:pt x="23680" y="1023"/>
                    <a:pt x="22375" y="675"/>
                  </a:cubicBezTo>
                  <a:cubicBezTo>
                    <a:pt x="21244" y="392"/>
                    <a:pt x="20200" y="284"/>
                    <a:pt x="19157" y="284"/>
                  </a:cubicBezTo>
                  <a:cubicBezTo>
                    <a:pt x="17265" y="284"/>
                    <a:pt x="15504" y="653"/>
                    <a:pt x="13634" y="1066"/>
                  </a:cubicBezTo>
                  <a:cubicBezTo>
                    <a:pt x="12416" y="1327"/>
                    <a:pt x="11351" y="1501"/>
                    <a:pt x="10263" y="1501"/>
                  </a:cubicBezTo>
                  <a:cubicBezTo>
                    <a:pt x="9741" y="1501"/>
                    <a:pt x="9220" y="1458"/>
                    <a:pt x="8654" y="1371"/>
                  </a:cubicBezTo>
                  <a:cubicBezTo>
                    <a:pt x="8306" y="1327"/>
                    <a:pt x="7980" y="1197"/>
                    <a:pt x="7632" y="1045"/>
                  </a:cubicBezTo>
                  <a:cubicBezTo>
                    <a:pt x="7284" y="871"/>
                    <a:pt x="6893" y="675"/>
                    <a:pt x="6436" y="501"/>
                  </a:cubicBezTo>
                  <a:cubicBezTo>
                    <a:pt x="5632" y="197"/>
                    <a:pt x="4784" y="88"/>
                    <a:pt x="3979" y="88"/>
                  </a:cubicBezTo>
                  <a:cubicBezTo>
                    <a:pt x="2566" y="88"/>
                    <a:pt x="1174" y="392"/>
                    <a:pt x="0" y="632"/>
                  </a:cubicBezTo>
                  <a:lnTo>
                    <a:pt x="304" y="2067"/>
                  </a:lnTo>
                  <a:cubicBezTo>
                    <a:pt x="1479" y="1806"/>
                    <a:pt x="2783" y="1523"/>
                    <a:pt x="3979" y="1523"/>
                  </a:cubicBezTo>
                  <a:cubicBezTo>
                    <a:pt x="4675" y="1523"/>
                    <a:pt x="5327" y="1632"/>
                    <a:pt x="5914" y="1849"/>
                  </a:cubicBezTo>
                  <a:cubicBezTo>
                    <a:pt x="6284" y="1980"/>
                    <a:pt x="6632" y="2175"/>
                    <a:pt x="7023" y="2349"/>
                  </a:cubicBezTo>
                  <a:cubicBezTo>
                    <a:pt x="7437" y="2545"/>
                    <a:pt x="7871" y="2719"/>
                    <a:pt x="8415" y="2806"/>
                  </a:cubicBezTo>
                  <a:cubicBezTo>
                    <a:pt x="9046" y="2915"/>
                    <a:pt x="9654" y="2958"/>
                    <a:pt x="10263" y="2958"/>
                  </a:cubicBezTo>
                  <a:cubicBezTo>
                    <a:pt x="11503" y="2958"/>
                    <a:pt x="12699" y="2763"/>
                    <a:pt x="13938" y="2480"/>
                  </a:cubicBezTo>
                  <a:cubicBezTo>
                    <a:pt x="15808" y="2067"/>
                    <a:pt x="17482" y="1719"/>
                    <a:pt x="19157" y="1719"/>
                  </a:cubicBezTo>
                  <a:cubicBezTo>
                    <a:pt x="20092" y="1719"/>
                    <a:pt x="21005" y="1828"/>
                    <a:pt x="22005" y="2088"/>
                  </a:cubicBezTo>
                  <a:cubicBezTo>
                    <a:pt x="23158" y="2393"/>
                    <a:pt x="24245" y="2871"/>
                    <a:pt x="25419" y="3393"/>
                  </a:cubicBezTo>
                  <a:cubicBezTo>
                    <a:pt x="26528" y="3871"/>
                    <a:pt x="27746" y="4002"/>
                    <a:pt x="28898" y="4002"/>
                  </a:cubicBezTo>
                  <a:cubicBezTo>
                    <a:pt x="29442" y="4002"/>
                    <a:pt x="29964" y="3980"/>
                    <a:pt x="30464" y="3937"/>
                  </a:cubicBezTo>
                  <a:cubicBezTo>
                    <a:pt x="31616" y="3850"/>
                    <a:pt x="32660" y="3589"/>
                    <a:pt x="33660" y="3241"/>
                  </a:cubicBezTo>
                  <a:cubicBezTo>
                    <a:pt x="34639" y="2915"/>
                    <a:pt x="35595" y="2502"/>
                    <a:pt x="36574" y="2110"/>
                  </a:cubicBezTo>
                  <a:cubicBezTo>
                    <a:pt x="37509" y="1741"/>
                    <a:pt x="38531" y="1458"/>
                    <a:pt x="39488" y="1458"/>
                  </a:cubicBezTo>
                  <a:cubicBezTo>
                    <a:pt x="39792" y="1458"/>
                    <a:pt x="40118" y="1480"/>
                    <a:pt x="40423" y="1545"/>
                  </a:cubicBezTo>
                  <a:lnTo>
                    <a:pt x="40705" y="131"/>
                  </a:lnTo>
                  <a:cubicBezTo>
                    <a:pt x="40292" y="44"/>
                    <a:pt x="39901" y="1"/>
                    <a:pt x="394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53"/>
            <p:cNvSpPr/>
            <p:nvPr/>
          </p:nvSpPr>
          <p:spPr>
            <a:xfrm>
              <a:off x="888378" y="4126350"/>
              <a:ext cx="680583" cy="63473"/>
            </a:xfrm>
            <a:custGeom>
              <a:rect b="b" l="l" r="r" t="t"/>
              <a:pathLst>
                <a:path extrusionOk="0" h="4133" w="44316">
                  <a:moveTo>
                    <a:pt x="3719" y="1"/>
                  </a:moveTo>
                  <a:cubicBezTo>
                    <a:pt x="3023" y="1"/>
                    <a:pt x="2393" y="110"/>
                    <a:pt x="1784" y="240"/>
                  </a:cubicBezTo>
                  <a:cubicBezTo>
                    <a:pt x="1175" y="371"/>
                    <a:pt x="588" y="545"/>
                    <a:pt x="1" y="697"/>
                  </a:cubicBezTo>
                  <a:lnTo>
                    <a:pt x="349" y="2110"/>
                  </a:lnTo>
                  <a:cubicBezTo>
                    <a:pt x="979" y="1936"/>
                    <a:pt x="1545" y="1784"/>
                    <a:pt x="2088" y="1654"/>
                  </a:cubicBezTo>
                  <a:cubicBezTo>
                    <a:pt x="2632" y="1545"/>
                    <a:pt x="3175" y="1458"/>
                    <a:pt x="3719" y="1458"/>
                  </a:cubicBezTo>
                  <a:lnTo>
                    <a:pt x="4045" y="1458"/>
                  </a:lnTo>
                  <a:cubicBezTo>
                    <a:pt x="4371" y="1480"/>
                    <a:pt x="4763" y="1588"/>
                    <a:pt x="5154" y="1719"/>
                  </a:cubicBezTo>
                  <a:cubicBezTo>
                    <a:pt x="5567" y="1871"/>
                    <a:pt x="5980" y="2045"/>
                    <a:pt x="6394" y="2219"/>
                  </a:cubicBezTo>
                  <a:cubicBezTo>
                    <a:pt x="6894" y="2415"/>
                    <a:pt x="7372" y="2676"/>
                    <a:pt x="7916" y="2915"/>
                  </a:cubicBezTo>
                  <a:cubicBezTo>
                    <a:pt x="8459" y="3154"/>
                    <a:pt x="9068" y="3350"/>
                    <a:pt x="9786" y="3415"/>
                  </a:cubicBezTo>
                  <a:cubicBezTo>
                    <a:pt x="10155" y="3437"/>
                    <a:pt x="10503" y="3458"/>
                    <a:pt x="10873" y="3458"/>
                  </a:cubicBezTo>
                  <a:cubicBezTo>
                    <a:pt x="12439" y="3458"/>
                    <a:pt x="13961" y="3176"/>
                    <a:pt x="15461" y="2741"/>
                  </a:cubicBezTo>
                  <a:cubicBezTo>
                    <a:pt x="16613" y="2393"/>
                    <a:pt x="17722" y="2241"/>
                    <a:pt x="18810" y="2241"/>
                  </a:cubicBezTo>
                  <a:cubicBezTo>
                    <a:pt x="20353" y="2241"/>
                    <a:pt x="21876" y="2567"/>
                    <a:pt x="23419" y="3219"/>
                  </a:cubicBezTo>
                  <a:cubicBezTo>
                    <a:pt x="24898" y="3871"/>
                    <a:pt x="26355" y="4132"/>
                    <a:pt x="27790" y="4132"/>
                  </a:cubicBezTo>
                  <a:cubicBezTo>
                    <a:pt x="29617" y="4132"/>
                    <a:pt x="31378" y="3697"/>
                    <a:pt x="33226" y="3154"/>
                  </a:cubicBezTo>
                  <a:cubicBezTo>
                    <a:pt x="34422" y="2806"/>
                    <a:pt x="35618" y="2393"/>
                    <a:pt x="36814" y="2088"/>
                  </a:cubicBezTo>
                  <a:cubicBezTo>
                    <a:pt x="38010" y="1784"/>
                    <a:pt x="39184" y="1567"/>
                    <a:pt x="40336" y="1567"/>
                  </a:cubicBezTo>
                  <a:cubicBezTo>
                    <a:pt x="41489" y="1567"/>
                    <a:pt x="42576" y="1784"/>
                    <a:pt x="43642" y="2328"/>
                  </a:cubicBezTo>
                  <a:lnTo>
                    <a:pt x="44316" y="1045"/>
                  </a:lnTo>
                  <a:cubicBezTo>
                    <a:pt x="43011" y="371"/>
                    <a:pt x="41663" y="131"/>
                    <a:pt x="40336" y="131"/>
                  </a:cubicBezTo>
                  <a:cubicBezTo>
                    <a:pt x="39010" y="131"/>
                    <a:pt x="37705" y="371"/>
                    <a:pt x="36444" y="697"/>
                  </a:cubicBezTo>
                  <a:cubicBezTo>
                    <a:pt x="35183" y="1001"/>
                    <a:pt x="33965" y="1414"/>
                    <a:pt x="32813" y="1762"/>
                  </a:cubicBezTo>
                  <a:cubicBezTo>
                    <a:pt x="31030" y="2306"/>
                    <a:pt x="29377" y="2676"/>
                    <a:pt x="27790" y="2676"/>
                  </a:cubicBezTo>
                  <a:cubicBezTo>
                    <a:pt x="26529" y="2676"/>
                    <a:pt x="25289" y="2458"/>
                    <a:pt x="23985" y="1893"/>
                  </a:cubicBezTo>
                  <a:cubicBezTo>
                    <a:pt x="22289" y="1153"/>
                    <a:pt x="20571" y="784"/>
                    <a:pt x="18810" y="784"/>
                  </a:cubicBezTo>
                  <a:cubicBezTo>
                    <a:pt x="17570" y="784"/>
                    <a:pt x="16309" y="979"/>
                    <a:pt x="15048" y="1349"/>
                  </a:cubicBezTo>
                  <a:cubicBezTo>
                    <a:pt x="13656" y="1762"/>
                    <a:pt x="12286" y="2001"/>
                    <a:pt x="10873" y="2001"/>
                  </a:cubicBezTo>
                  <a:cubicBezTo>
                    <a:pt x="10547" y="2001"/>
                    <a:pt x="10221" y="1980"/>
                    <a:pt x="9894" y="1958"/>
                  </a:cubicBezTo>
                  <a:cubicBezTo>
                    <a:pt x="9394" y="1914"/>
                    <a:pt x="8959" y="1784"/>
                    <a:pt x="8481" y="1588"/>
                  </a:cubicBezTo>
                  <a:cubicBezTo>
                    <a:pt x="8024" y="1371"/>
                    <a:pt x="7524" y="1110"/>
                    <a:pt x="6937" y="871"/>
                  </a:cubicBezTo>
                  <a:cubicBezTo>
                    <a:pt x="6546" y="719"/>
                    <a:pt x="6111" y="523"/>
                    <a:pt x="5633" y="349"/>
                  </a:cubicBezTo>
                  <a:cubicBezTo>
                    <a:pt x="5176" y="197"/>
                    <a:pt x="4654" y="44"/>
                    <a:pt x="4110" y="23"/>
                  </a:cubicBezTo>
                  <a:cubicBezTo>
                    <a:pt x="3980" y="1"/>
                    <a:pt x="3850" y="1"/>
                    <a:pt x="37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53"/>
            <p:cNvSpPr/>
            <p:nvPr/>
          </p:nvSpPr>
          <p:spPr>
            <a:xfrm>
              <a:off x="881697" y="4175451"/>
              <a:ext cx="658545" cy="63457"/>
            </a:xfrm>
            <a:custGeom>
              <a:rect b="b" l="l" r="r" t="t"/>
              <a:pathLst>
                <a:path extrusionOk="0" h="4132" w="42881">
                  <a:moveTo>
                    <a:pt x="3176" y="0"/>
                  </a:moveTo>
                  <a:cubicBezTo>
                    <a:pt x="2545" y="0"/>
                    <a:pt x="1980" y="131"/>
                    <a:pt x="1458" y="305"/>
                  </a:cubicBezTo>
                  <a:cubicBezTo>
                    <a:pt x="936" y="457"/>
                    <a:pt x="479" y="631"/>
                    <a:pt x="1" y="740"/>
                  </a:cubicBezTo>
                  <a:lnTo>
                    <a:pt x="349" y="2153"/>
                  </a:lnTo>
                  <a:cubicBezTo>
                    <a:pt x="914" y="2001"/>
                    <a:pt x="1414" y="1827"/>
                    <a:pt x="1871" y="1675"/>
                  </a:cubicBezTo>
                  <a:cubicBezTo>
                    <a:pt x="2349" y="1544"/>
                    <a:pt x="2762" y="1457"/>
                    <a:pt x="3176" y="1457"/>
                  </a:cubicBezTo>
                  <a:cubicBezTo>
                    <a:pt x="3328" y="1457"/>
                    <a:pt x="3458" y="1457"/>
                    <a:pt x="3610" y="1479"/>
                  </a:cubicBezTo>
                  <a:cubicBezTo>
                    <a:pt x="4176" y="1566"/>
                    <a:pt x="4719" y="1783"/>
                    <a:pt x="5307" y="2066"/>
                  </a:cubicBezTo>
                  <a:cubicBezTo>
                    <a:pt x="5872" y="2327"/>
                    <a:pt x="6481" y="2675"/>
                    <a:pt x="7177" y="2914"/>
                  </a:cubicBezTo>
                  <a:cubicBezTo>
                    <a:pt x="8894" y="3566"/>
                    <a:pt x="10569" y="3762"/>
                    <a:pt x="12330" y="3762"/>
                  </a:cubicBezTo>
                  <a:lnTo>
                    <a:pt x="12591" y="3762"/>
                  </a:lnTo>
                  <a:cubicBezTo>
                    <a:pt x="13526" y="3762"/>
                    <a:pt x="14396" y="3610"/>
                    <a:pt x="15222" y="3436"/>
                  </a:cubicBezTo>
                  <a:cubicBezTo>
                    <a:pt x="16026" y="3262"/>
                    <a:pt x="16809" y="3066"/>
                    <a:pt x="17614" y="2936"/>
                  </a:cubicBezTo>
                  <a:cubicBezTo>
                    <a:pt x="18114" y="2849"/>
                    <a:pt x="18614" y="2827"/>
                    <a:pt x="19136" y="2827"/>
                  </a:cubicBezTo>
                  <a:cubicBezTo>
                    <a:pt x="20680" y="2827"/>
                    <a:pt x="22289" y="3132"/>
                    <a:pt x="23941" y="3458"/>
                  </a:cubicBezTo>
                  <a:cubicBezTo>
                    <a:pt x="25594" y="3784"/>
                    <a:pt x="27290" y="4132"/>
                    <a:pt x="29008" y="4132"/>
                  </a:cubicBezTo>
                  <a:lnTo>
                    <a:pt x="30247" y="4132"/>
                  </a:lnTo>
                  <a:cubicBezTo>
                    <a:pt x="31117" y="4132"/>
                    <a:pt x="32030" y="4110"/>
                    <a:pt x="32944" y="3980"/>
                  </a:cubicBezTo>
                  <a:cubicBezTo>
                    <a:pt x="34379" y="3784"/>
                    <a:pt x="35640" y="3306"/>
                    <a:pt x="36901" y="3066"/>
                  </a:cubicBezTo>
                  <a:cubicBezTo>
                    <a:pt x="38227" y="2784"/>
                    <a:pt x="39423" y="2566"/>
                    <a:pt x="40684" y="2544"/>
                  </a:cubicBezTo>
                  <a:cubicBezTo>
                    <a:pt x="40945" y="2523"/>
                    <a:pt x="41163" y="2501"/>
                    <a:pt x="41402" y="2479"/>
                  </a:cubicBezTo>
                  <a:cubicBezTo>
                    <a:pt x="41619" y="2457"/>
                    <a:pt x="41837" y="2436"/>
                    <a:pt x="41989" y="2436"/>
                  </a:cubicBezTo>
                  <a:cubicBezTo>
                    <a:pt x="42163" y="2436"/>
                    <a:pt x="42294" y="2457"/>
                    <a:pt x="42337" y="2479"/>
                  </a:cubicBezTo>
                  <a:lnTo>
                    <a:pt x="42881" y="1131"/>
                  </a:lnTo>
                  <a:cubicBezTo>
                    <a:pt x="42576" y="1022"/>
                    <a:pt x="42272" y="1001"/>
                    <a:pt x="41989" y="1001"/>
                  </a:cubicBezTo>
                  <a:cubicBezTo>
                    <a:pt x="41728" y="1001"/>
                    <a:pt x="41467" y="1022"/>
                    <a:pt x="41250" y="1044"/>
                  </a:cubicBezTo>
                  <a:cubicBezTo>
                    <a:pt x="41011" y="1066"/>
                    <a:pt x="40815" y="1088"/>
                    <a:pt x="40663" y="1088"/>
                  </a:cubicBezTo>
                  <a:cubicBezTo>
                    <a:pt x="39228" y="1109"/>
                    <a:pt x="37945" y="1349"/>
                    <a:pt x="36597" y="1631"/>
                  </a:cubicBezTo>
                  <a:cubicBezTo>
                    <a:pt x="35205" y="1936"/>
                    <a:pt x="33987" y="2371"/>
                    <a:pt x="32748" y="2544"/>
                  </a:cubicBezTo>
                  <a:cubicBezTo>
                    <a:pt x="31943" y="2653"/>
                    <a:pt x="31095" y="2675"/>
                    <a:pt x="30247" y="2675"/>
                  </a:cubicBezTo>
                  <a:lnTo>
                    <a:pt x="29008" y="2675"/>
                  </a:lnTo>
                  <a:cubicBezTo>
                    <a:pt x="27486" y="2675"/>
                    <a:pt x="25877" y="2371"/>
                    <a:pt x="24224" y="2044"/>
                  </a:cubicBezTo>
                  <a:cubicBezTo>
                    <a:pt x="22571" y="1718"/>
                    <a:pt x="20875" y="1370"/>
                    <a:pt x="19136" y="1370"/>
                  </a:cubicBezTo>
                  <a:cubicBezTo>
                    <a:pt x="18549" y="1370"/>
                    <a:pt x="17962" y="1414"/>
                    <a:pt x="17375" y="1501"/>
                  </a:cubicBezTo>
                  <a:cubicBezTo>
                    <a:pt x="16505" y="1631"/>
                    <a:pt x="15700" y="1849"/>
                    <a:pt x="14918" y="2023"/>
                  </a:cubicBezTo>
                  <a:cubicBezTo>
                    <a:pt x="14135" y="2175"/>
                    <a:pt x="13374" y="2305"/>
                    <a:pt x="12569" y="2305"/>
                  </a:cubicBezTo>
                  <a:cubicBezTo>
                    <a:pt x="12482" y="2305"/>
                    <a:pt x="12417" y="2327"/>
                    <a:pt x="12330" y="2327"/>
                  </a:cubicBezTo>
                  <a:cubicBezTo>
                    <a:pt x="10677" y="2305"/>
                    <a:pt x="9199" y="2131"/>
                    <a:pt x="7677" y="1566"/>
                  </a:cubicBezTo>
                  <a:cubicBezTo>
                    <a:pt x="7111" y="1349"/>
                    <a:pt x="6546" y="1044"/>
                    <a:pt x="5915" y="761"/>
                  </a:cubicBezTo>
                  <a:cubicBezTo>
                    <a:pt x="5285" y="457"/>
                    <a:pt x="4611" y="174"/>
                    <a:pt x="3828" y="44"/>
                  </a:cubicBezTo>
                  <a:cubicBezTo>
                    <a:pt x="3610" y="22"/>
                    <a:pt x="3393" y="0"/>
                    <a:pt x="3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40" name="Google Shape;114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2218" y="1335882"/>
            <a:ext cx="2328815" cy="2895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bstract Focus by Slidesgo">
  <a:themeElements>
    <a:clrScheme name="Simple Light">
      <a:dk1>
        <a:srgbClr val="595959"/>
      </a:dk1>
      <a:lt1>
        <a:srgbClr val="FFFFFF"/>
      </a:lt1>
      <a:dk2>
        <a:srgbClr val="595959"/>
      </a:dk2>
      <a:lt2>
        <a:srgbClr val="FFF6F2"/>
      </a:lt2>
      <a:accent1>
        <a:srgbClr val="C7E0CE"/>
      </a:accent1>
      <a:accent2>
        <a:srgbClr val="E0EEE4"/>
      </a:accent2>
      <a:accent3>
        <a:srgbClr val="DF665D"/>
      </a:accent3>
      <a:accent4>
        <a:srgbClr val="FFBDAD"/>
      </a:accent4>
      <a:accent5>
        <a:srgbClr val="F29891"/>
      </a:accent5>
      <a:accent6>
        <a:srgbClr val="FDDACB"/>
      </a:accent6>
      <a:hlink>
        <a:srgbClr val="DF665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